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Raleway"/>
      <p:regular r:id="rId47"/>
      <p:bold r:id="rId48"/>
      <p:italic r:id="rId49"/>
      <p:boldItalic r:id="rId50"/>
    </p:embeddedFon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Bebas Neue"/>
      <p:regular r:id="rId61"/>
    </p:embeddedFont>
    <p:embeddedFont>
      <p:font typeface="Prompt SemiBold"/>
      <p:regular r:id="rId62"/>
      <p:bold r:id="rId63"/>
      <p:italic r:id="rId64"/>
      <p:boldItalic r:id="rId65"/>
    </p:embeddedFont>
    <p:embeddedFont>
      <p:font typeface="Rock Salt"/>
      <p:regular r:id="rId66"/>
    </p:embeddedFont>
    <p:embeddedFont>
      <p:font typeface="Proxima Nova Semibold"/>
      <p:regular r:id="rId67"/>
      <p:bold r:id="rId68"/>
      <p:boldItalic r:id="rId69"/>
    </p:embeddedFont>
    <p:embeddedFont>
      <p:font typeface="Prompt"/>
      <p:regular r:id="rId70"/>
      <p:bold r:id="rId71"/>
      <p:italic r:id="rId72"/>
      <p:boldItalic r:id="rId73"/>
    </p:embeddedFont>
    <p:embeddedFont>
      <p:font typeface="PT Sans"/>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494A39-17A6-4043-A110-D9F3B8F4A6B2}">
  <a:tblStyle styleId="{DC494A39-17A6-4043-A110-D9F3B8F4A6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449E381-8A68-4C45-94CF-D572EFB44E41}"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mpt-boldItalic.fntdata"/><Relationship Id="rId72" Type="http://schemas.openxmlformats.org/officeDocument/2006/relationships/font" Target="fonts/Prompt-italic.fntdata"/><Relationship Id="rId31" Type="http://schemas.openxmlformats.org/officeDocument/2006/relationships/slide" Target="slides/slide25.xml"/><Relationship Id="rId75" Type="http://schemas.openxmlformats.org/officeDocument/2006/relationships/font" Target="fonts/PTSans-bold.fntdata"/><Relationship Id="rId30" Type="http://schemas.openxmlformats.org/officeDocument/2006/relationships/slide" Target="slides/slide24.xml"/><Relationship Id="rId74" Type="http://schemas.openxmlformats.org/officeDocument/2006/relationships/font" Target="fonts/PTSans-regular.fntdata"/><Relationship Id="rId33" Type="http://schemas.openxmlformats.org/officeDocument/2006/relationships/slide" Target="slides/slide27.xml"/><Relationship Id="rId77" Type="http://schemas.openxmlformats.org/officeDocument/2006/relationships/font" Target="fonts/PTSans-boldItalic.fntdata"/><Relationship Id="rId32" Type="http://schemas.openxmlformats.org/officeDocument/2006/relationships/slide" Target="slides/slide26.xml"/><Relationship Id="rId76" Type="http://schemas.openxmlformats.org/officeDocument/2006/relationships/font" Target="fonts/PTSans-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mpt-bold.fntdata"/><Relationship Id="rId70" Type="http://schemas.openxmlformats.org/officeDocument/2006/relationships/font" Target="fonts/Promp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mptSemiBold-regular.fntdata"/><Relationship Id="rId61" Type="http://schemas.openxmlformats.org/officeDocument/2006/relationships/font" Target="fonts/BebasNeue-regular.fntdata"/><Relationship Id="rId20" Type="http://schemas.openxmlformats.org/officeDocument/2006/relationships/slide" Target="slides/slide14.xml"/><Relationship Id="rId64" Type="http://schemas.openxmlformats.org/officeDocument/2006/relationships/font" Target="fonts/PromptSemiBold-italic.fntdata"/><Relationship Id="rId63" Type="http://schemas.openxmlformats.org/officeDocument/2006/relationships/font" Target="fonts/PromptSemiBold-bold.fntdata"/><Relationship Id="rId22" Type="http://schemas.openxmlformats.org/officeDocument/2006/relationships/slide" Target="slides/slide16.xml"/><Relationship Id="rId66" Type="http://schemas.openxmlformats.org/officeDocument/2006/relationships/font" Target="fonts/RockSalt-regular.fntdata"/><Relationship Id="rId21" Type="http://schemas.openxmlformats.org/officeDocument/2006/relationships/slide" Target="slides/slide15.xml"/><Relationship Id="rId65" Type="http://schemas.openxmlformats.org/officeDocument/2006/relationships/font" Target="fonts/PromptSemiBold-boldItalic.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font" Target="fonts/Raleway-boldItalic.fntdata"/><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406ec801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406ec801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ff18b49f3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ff18b49f3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04a4cece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04a4cec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04a4cece8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04a4cece8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ff18b49f3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ff18b49f3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04a31f36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04a31f36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44777cf0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44777cf0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25d80b419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25d80b419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ff18b49f31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ff18b49f31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fb8bc67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fb8bc67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42c187e146_13_17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42c187e146_13_17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242c187e146_13_17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242c187e146_13_17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42c187e146_13_9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42c187e146_13_9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42c187e146_13_9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42c187e146_13_9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42c187e146_13_9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42c187e146_13_9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g242c187e146_13_9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7" name="Google Shape;1817;g242c187e146_13_9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242c187e146_13_9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242c187e146_13_9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242c187e146_13_9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242c187e146_13_9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1" name="Shape 4371"/>
        <p:cNvGrpSpPr/>
        <p:nvPr/>
      </p:nvGrpSpPr>
      <p:grpSpPr>
        <a:xfrm>
          <a:off x="0" y="0"/>
          <a:ext cx="0" cy="0"/>
          <a:chOff x="0" y="0"/>
          <a:chExt cx="0" cy="0"/>
        </a:xfrm>
      </p:grpSpPr>
      <p:sp>
        <p:nvSpPr>
          <p:cNvPr id="4372" name="Google Shape;4372;g242c187e146_13_1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3" name="Google Shape;4373;g242c187e146_13_1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e2646b24f5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e2646b24f5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0" name="Shape 4790"/>
        <p:cNvGrpSpPr/>
        <p:nvPr/>
      </p:nvGrpSpPr>
      <p:grpSpPr>
        <a:xfrm>
          <a:off x="0" y="0"/>
          <a:ext cx="0" cy="0"/>
          <a:chOff x="0" y="0"/>
          <a:chExt cx="0" cy="0"/>
        </a:xfrm>
      </p:grpSpPr>
      <p:sp>
        <p:nvSpPr>
          <p:cNvPr id="4791" name="Google Shape;4791;g242c187e146_13_1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2" name="Google Shape;4792;g242c187e146_13_1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g242c187e146_13_12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2" name="Google Shape;4962;g242c187e146_13_12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5" name="Shape 5365"/>
        <p:cNvGrpSpPr/>
        <p:nvPr/>
      </p:nvGrpSpPr>
      <p:grpSpPr>
        <a:xfrm>
          <a:off x="0" y="0"/>
          <a:ext cx="0" cy="0"/>
          <a:chOff x="0" y="0"/>
          <a:chExt cx="0" cy="0"/>
        </a:xfrm>
      </p:grpSpPr>
      <p:sp>
        <p:nvSpPr>
          <p:cNvPr id="5366" name="Google Shape;5366;g242c187e146_13_1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7" name="Google Shape;5367;g242c187e146_13_1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5" name="Shape 5745"/>
        <p:cNvGrpSpPr/>
        <p:nvPr/>
      </p:nvGrpSpPr>
      <p:grpSpPr>
        <a:xfrm>
          <a:off x="0" y="0"/>
          <a:ext cx="0" cy="0"/>
          <a:chOff x="0" y="0"/>
          <a:chExt cx="0" cy="0"/>
        </a:xfrm>
      </p:grpSpPr>
      <p:sp>
        <p:nvSpPr>
          <p:cNvPr id="5746" name="Google Shape;5746;g242c187e146_13_13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7" name="Google Shape;5747;g242c187e146_13_13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1" name="Shape 6171"/>
        <p:cNvGrpSpPr/>
        <p:nvPr/>
      </p:nvGrpSpPr>
      <p:grpSpPr>
        <a:xfrm>
          <a:off x="0" y="0"/>
          <a:ext cx="0" cy="0"/>
          <a:chOff x="0" y="0"/>
          <a:chExt cx="0" cy="0"/>
        </a:xfrm>
      </p:grpSpPr>
      <p:sp>
        <p:nvSpPr>
          <p:cNvPr id="6172" name="Google Shape;6172;g242c187e146_13_1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3" name="Google Shape;6173;g242c187e146_13_1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2" name="Shape 6532"/>
        <p:cNvGrpSpPr/>
        <p:nvPr/>
      </p:nvGrpSpPr>
      <p:grpSpPr>
        <a:xfrm>
          <a:off x="0" y="0"/>
          <a:ext cx="0" cy="0"/>
          <a:chOff x="0" y="0"/>
          <a:chExt cx="0" cy="0"/>
        </a:xfrm>
      </p:grpSpPr>
      <p:sp>
        <p:nvSpPr>
          <p:cNvPr id="6533" name="Google Shape;6533;g242c187e146_13_13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4" name="Google Shape;6534;g242c187e146_13_13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2" name="Shape 7042"/>
        <p:cNvGrpSpPr/>
        <p:nvPr/>
      </p:nvGrpSpPr>
      <p:grpSpPr>
        <a:xfrm>
          <a:off x="0" y="0"/>
          <a:ext cx="0" cy="0"/>
          <a:chOff x="0" y="0"/>
          <a:chExt cx="0" cy="0"/>
        </a:xfrm>
      </p:grpSpPr>
      <p:sp>
        <p:nvSpPr>
          <p:cNvPr id="7043" name="Google Shape;7043;g242c187e146_13_14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4" name="Google Shape;7044;g242c187e146_13_14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2" name="Shape 7662"/>
        <p:cNvGrpSpPr/>
        <p:nvPr/>
      </p:nvGrpSpPr>
      <p:grpSpPr>
        <a:xfrm>
          <a:off x="0" y="0"/>
          <a:ext cx="0" cy="0"/>
          <a:chOff x="0" y="0"/>
          <a:chExt cx="0" cy="0"/>
        </a:xfrm>
      </p:grpSpPr>
      <p:sp>
        <p:nvSpPr>
          <p:cNvPr id="7663" name="Google Shape;7663;g242c187e146_13_15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4" name="Google Shape;7664;g242c187e146_13_15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6" name="Shape 8256"/>
        <p:cNvGrpSpPr/>
        <p:nvPr/>
      </p:nvGrpSpPr>
      <p:grpSpPr>
        <a:xfrm>
          <a:off x="0" y="0"/>
          <a:ext cx="0" cy="0"/>
          <a:chOff x="0" y="0"/>
          <a:chExt cx="0" cy="0"/>
        </a:xfrm>
      </p:grpSpPr>
      <p:sp>
        <p:nvSpPr>
          <p:cNvPr id="8257" name="Google Shape;8257;g242c187e146_13_15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8" name="Google Shape;8258;g242c187e146_13_15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7" name="Shape 8577"/>
        <p:cNvGrpSpPr/>
        <p:nvPr/>
      </p:nvGrpSpPr>
      <p:grpSpPr>
        <a:xfrm>
          <a:off x="0" y="0"/>
          <a:ext cx="0" cy="0"/>
          <a:chOff x="0" y="0"/>
          <a:chExt cx="0" cy="0"/>
        </a:xfrm>
      </p:grpSpPr>
      <p:sp>
        <p:nvSpPr>
          <p:cNvPr id="8578" name="Google Shape;8578;g242c187e146_13_15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9" name="Google Shape;8579;g242c187e146_13_15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5" name="Shape 8885"/>
        <p:cNvGrpSpPr/>
        <p:nvPr/>
      </p:nvGrpSpPr>
      <p:grpSpPr>
        <a:xfrm>
          <a:off x="0" y="0"/>
          <a:ext cx="0" cy="0"/>
          <a:chOff x="0" y="0"/>
          <a:chExt cx="0" cy="0"/>
        </a:xfrm>
      </p:grpSpPr>
      <p:sp>
        <p:nvSpPr>
          <p:cNvPr id="8886" name="Google Shape;8886;g242c187e146_13_17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7" name="Google Shape;8887;g242c187e146_13_17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640200" y="970288"/>
            <a:ext cx="3788700" cy="2449800"/>
          </a:xfrm>
          <a:prstGeom prst="rect">
            <a:avLst/>
          </a:prstGeom>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4640200" y="3588525"/>
            <a:ext cx="3606600" cy="409500"/>
          </a:xfrm>
          <a:prstGeom prst="rect">
            <a:avLst/>
          </a:prstGeom>
          <a:solidFill>
            <a:schemeClr val="accent6"/>
          </a:solidFill>
          <a:ln>
            <a:noFill/>
          </a:ln>
        </p:spPr>
        <p:txBody>
          <a:bodyPr anchorCtr="0" anchor="ctr" bIns="91425" lIns="91425" spcFirstLastPara="1" rIns="91425" wrap="square" tIns="91425">
            <a:noAutofit/>
          </a:bodyPr>
          <a:lstStyle>
            <a:lvl1pPr lvl="0">
              <a:lnSpc>
                <a:spcPct val="100000"/>
              </a:lnSpc>
              <a:spcBef>
                <a:spcPts val="0"/>
              </a:spcBef>
              <a:spcAft>
                <a:spcPts val="0"/>
              </a:spcAft>
              <a:buSzPts val="12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p:nvPr/>
        </p:nvSpPr>
        <p:spPr>
          <a:xfrm>
            <a:off x="5117816" y="-180986"/>
            <a:ext cx="4899350" cy="2304250"/>
          </a:xfrm>
          <a:custGeom>
            <a:rect b="b" l="l" r="r" t="t"/>
            <a:pathLst>
              <a:path extrusionOk="0" h="92170" w="195974">
                <a:moveTo>
                  <a:pt x="19111" y="3944"/>
                </a:moveTo>
                <a:cubicBezTo>
                  <a:pt x="-9432" y="6690"/>
                  <a:pt x="274" y="20036"/>
                  <a:pt x="8383" y="23867"/>
                </a:cubicBezTo>
                <a:cubicBezTo>
                  <a:pt x="16493" y="27698"/>
                  <a:pt x="48612" y="28209"/>
                  <a:pt x="67768" y="26932"/>
                </a:cubicBezTo>
                <a:cubicBezTo>
                  <a:pt x="86925" y="25655"/>
                  <a:pt x="108955" y="14199"/>
                  <a:pt x="123322" y="16204"/>
                </a:cubicBezTo>
                <a:cubicBezTo>
                  <a:pt x="137689" y="18209"/>
                  <a:pt x="150013" y="26779"/>
                  <a:pt x="153972" y="38962"/>
                </a:cubicBezTo>
                <a:cubicBezTo>
                  <a:pt x="157931" y="51146"/>
                  <a:pt x="141585" y="82881"/>
                  <a:pt x="147076" y="89305"/>
                </a:cubicBezTo>
                <a:cubicBezTo>
                  <a:pt x="152568" y="95729"/>
                  <a:pt x="181494" y="91157"/>
                  <a:pt x="186921" y="77505"/>
                </a:cubicBezTo>
                <a:cubicBezTo>
                  <a:pt x="192349" y="63853"/>
                  <a:pt x="207609" y="19652"/>
                  <a:pt x="179641" y="7392"/>
                </a:cubicBezTo>
                <a:cubicBezTo>
                  <a:pt x="151673" y="-4868"/>
                  <a:pt x="47654" y="1198"/>
                  <a:pt x="19111" y="3944"/>
                </a:cubicBezTo>
                <a:close/>
              </a:path>
            </a:pathLst>
          </a:custGeom>
          <a:solidFill>
            <a:srgbClr val="515D68">
              <a:alpha val="8810"/>
            </a:srgbClr>
          </a:solidFill>
          <a:ln>
            <a:noFill/>
          </a:ln>
        </p:spPr>
      </p:sp>
      <p:sp>
        <p:nvSpPr>
          <p:cNvPr id="13" name="Google Shape;13;p2"/>
          <p:cNvSpPr/>
          <p:nvPr/>
        </p:nvSpPr>
        <p:spPr>
          <a:xfrm>
            <a:off x="-795885" y="2138264"/>
            <a:ext cx="6558275" cy="3356775"/>
          </a:xfrm>
          <a:custGeom>
            <a:rect b="b" l="l" r="r" t="t"/>
            <a:pathLst>
              <a:path extrusionOk="0" h="134271" w="262331">
                <a:moveTo>
                  <a:pt x="16970" y="11937"/>
                </a:moveTo>
                <a:cubicBezTo>
                  <a:pt x="20418" y="-7730"/>
                  <a:pt x="36956" y="1400"/>
                  <a:pt x="38808" y="7722"/>
                </a:cubicBezTo>
                <a:cubicBezTo>
                  <a:pt x="40660" y="14044"/>
                  <a:pt x="26995" y="36521"/>
                  <a:pt x="28080" y="49867"/>
                </a:cubicBezTo>
                <a:cubicBezTo>
                  <a:pt x="29166" y="63213"/>
                  <a:pt x="30890" y="77132"/>
                  <a:pt x="45321" y="87796"/>
                </a:cubicBezTo>
                <a:cubicBezTo>
                  <a:pt x="59752" y="98460"/>
                  <a:pt x="94170" y="112636"/>
                  <a:pt x="114667" y="113849"/>
                </a:cubicBezTo>
                <a:cubicBezTo>
                  <a:pt x="135164" y="115062"/>
                  <a:pt x="148318" y="95331"/>
                  <a:pt x="168305" y="95076"/>
                </a:cubicBezTo>
                <a:cubicBezTo>
                  <a:pt x="188292" y="94821"/>
                  <a:pt x="221561" y="107400"/>
                  <a:pt x="234587" y="112317"/>
                </a:cubicBezTo>
                <a:cubicBezTo>
                  <a:pt x="247614" y="117234"/>
                  <a:pt x="282542" y="122342"/>
                  <a:pt x="246464" y="124577"/>
                </a:cubicBezTo>
                <a:cubicBezTo>
                  <a:pt x="210386" y="126812"/>
                  <a:pt x="56368" y="144499"/>
                  <a:pt x="18119" y="125726"/>
                </a:cubicBezTo>
                <a:cubicBezTo>
                  <a:pt x="-20130" y="106953"/>
                  <a:pt x="13522" y="31604"/>
                  <a:pt x="16970" y="11937"/>
                </a:cubicBezTo>
                <a:close/>
              </a:path>
            </a:pathLst>
          </a:custGeom>
          <a:solidFill>
            <a:srgbClr val="515D68">
              <a:alpha val="8810"/>
            </a:srgbClr>
          </a:solidFill>
          <a:ln>
            <a:noFill/>
          </a:ln>
        </p:spPr>
      </p:sp>
      <p:sp>
        <p:nvSpPr>
          <p:cNvPr id="14" name="Google Shape;14;p2"/>
          <p:cNvSpPr/>
          <p:nvPr/>
        </p:nvSpPr>
        <p:spPr>
          <a:xfrm>
            <a:off x="3892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9072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428900" y="572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11"/>
          <p:cNvSpPr/>
          <p:nvPr/>
        </p:nvSpPr>
        <p:spPr>
          <a:xfrm>
            <a:off x="-188688" y="-147578"/>
            <a:ext cx="10376975" cy="1190025"/>
          </a:xfrm>
          <a:custGeom>
            <a:rect b="b" l="l" r="r" t="t"/>
            <a:pathLst>
              <a:path extrusionOk="0" h="47601" w="415079">
                <a:moveTo>
                  <a:pt x="34954" y="1296"/>
                </a:moveTo>
                <a:cubicBezTo>
                  <a:pt x="-26880" y="4068"/>
                  <a:pt x="9904" y="20126"/>
                  <a:pt x="20900" y="22690"/>
                </a:cubicBezTo>
                <a:cubicBezTo>
                  <a:pt x="31896" y="25254"/>
                  <a:pt x="71326" y="16483"/>
                  <a:pt x="100931" y="16678"/>
                </a:cubicBezTo>
                <a:cubicBezTo>
                  <a:pt x="130536" y="16873"/>
                  <a:pt x="167104" y="24941"/>
                  <a:pt x="198531" y="23861"/>
                </a:cubicBezTo>
                <a:cubicBezTo>
                  <a:pt x="229958" y="22781"/>
                  <a:pt x="263402" y="6449"/>
                  <a:pt x="289494" y="10197"/>
                </a:cubicBezTo>
                <a:cubicBezTo>
                  <a:pt x="315586" y="13945"/>
                  <a:pt x="340441" y="42015"/>
                  <a:pt x="355081" y="46348"/>
                </a:cubicBezTo>
                <a:cubicBezTo>
                  <a:pt x="369721" y="50682"/>
                  <a:pt x="371196" y="42913"/>
                  <a:pt x="377333" y="36198"/>
                </a:cubicBezTo>
                <a:cubicBezTo>
                  <a:pt x="383470" y="29483"/>
                  <a:pt x="448965" y="11873"/>
                  <a:pt x="391902" y="6056"/>
                </a:cubicBezTo>
                <a:cubicBezTo>
                  <a:pt x="334839" y="239"/>
                  <a:pt x="96788" y="-1476"/>
                  <a:pt x="34954" y="1296"/>
                </a:cubicBezTo>
                <a:close/>
              </a:path>
            </a:pathLst>
          </a:custGeom>
          <a:solidFill>
            <a:srgbClr val="515D68">
              <a:alpha val="8810"/>
            </a:srgbClr>
          </a:solidFill>
          <a:ln>
            <a:noFill/>
          </a:ln>
        </p:spPr>
      </p:sp>
      <p:sp>
        <p:nvSpPr>
          <p:cNvPr id="85" name="Google Shape;85;p11"/>
          <p:cNvSpPr/>
          <p:nvPr/>
        </p:nvSpPr>
        <p:spPr>
          <a:xfrm>
            <a:off x="-682499" y="2138264"/>
            <a:ext cx="4871075" cy="3398700"/>
          </a:xfrm>
          <a:custGeom>
            <a:rect b="b" l="l" r="r" t="t"/>
            <a:pathLst>
              <a:path extrusionOk="0" h="135948" w="194843">
                <a:moveTo>
                  <a:pt x="12435" y="11937"/>
                </a:moveTo>
                <a:cubicBezTo>
                  <a:pt x="15883" y="-7730"/>
                  <a:pt x="32421" y="1400"/>
                  <a:pt x="34273" y="7722"/>
                </a:cubicBezTo>
                <a:cubicBezTo>
                  <a:pt x="36125" y="14044"/>
                  <a:pt x="22460" y="36521"/>
                  <a:pt x="23545" y="49867"/>
                </a:cubicBezTo>
                <a:cubicBezTo>
                  <a:pt x="24631" y="63213"/>
                  <a:pt x="31689" y="78415"/>
                  <a:pt x="40786" y="87796"/>
                </a:cubicBezTo>
                <a:cubicBezTo>
                  <a:pt x="49884" y="97177"/>
                  <a:pt x="60324" y="103030"/>
                  <a:pt x="78130" y="106155"/>
                </a:cubicBezTo>
                <a:cubicBezTo>
                  <a:pt x="95936" y="109280"/>
                  <a:pt x="130248" y="105114"/>
                  <a:pt x="147621" y="106545"/>
                </a:cubicBezTo>
                <a:cubicBezTo>
                  <a:pt x="164994" y="107976"/>
                  <a:pt x="176901" y="110956"/>
                  <a:pt x="182366" y="114743"/>
                </a:cubicBezTo>
                <a:cubicBezTo>
                  <a:pt x="187832" y="118530"/>
                  <a:pt x="208544" y="127436"/>
                  <a:pt x="180414" y="129266"/>
                </a:cubicBezTo>
                <a:cubicBezTo>
                  <a:pt x="152284" y="131097"/>
                  <a:pt x="41581" y="145281"/>
                  <a:pt x="13584" y="125726"/>
                </a:cubicBezTo>
                <a:cubicBezTo>
                  <a:pt x="-14412" y="106171"/>
                  <a:pt x="8987" y="31604"/>
                  <a:pt x="12435" y="11937"/>
                </a:cubicBezTo>
                <a:close/>
              </a:path>
            </a:pathLst>
          </a:custGeom>
          <a:solidFill>
            <a:srgbClr val="515D68">
              <a:alpha val="8810"/>
            </a:srgbClr>
          </a:solidFill>
          <a:ln>
            <a:noFill/>
          </a:ln>
        </p:spPr>
      </p:sp>
      <p:sp>
        <p:nvSpPr>
          <p:cNvPr id="86" name="Google Shape;86;p11"/>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1"/>
          <p:cNvSpPr txBox="1"/>
          <p:nvPr>
            <p:ph hasCustomPrompt="1" type="title"/>
          </p:nvPr>
        </p:nvSpPr>
        <p:spPr>
          <a:xfrm>
            <a:off x="4407900" y="1532388"/>
            <a:ext cx="3911700" cy="1283700"/>
          </a:xfrm>
          <a:prstGeom prst="rect">
            <a:avLst/>
          </a:prstGeom>
        </p:spPr>
        <p:txBody>
          <a:bodyPr anchorCtr="0" anchor="b" bIns="91425" lIns="91425" spcFirstLastPara="1" rIns="91425" wrap="square" tIns="91425">
            <a:noAutofit/>
          </a:bodyPr>
          <a:lstStyle>
            <a:lvl1pPr lvl="0" algn="r">
              <a:spcBef>
                <a:spcPts val="0"/>
              </a:spcBef>
              <a:spcAft>
                <a:spcPts val="0"/>
              </a:spcAft>
              <a:buSzPts val="9600"/>
              <a:buNone/>
              <a:defRPr b="0" sz="6200">
                <a:latin typeface="Rock Salt"/>
                <a:ea typeface="Rock Salt"/>
                <a:cs typeface="Rock Salt"/>
                <a:sym typeface="Rock Salt"/>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8" name="Google Shape;88;p11"/>
          <p:cNvSpPr txBox="1"/>
          <p:nvPr>
            <p:ph idx="1" type="subTitle"/>
          </p:nvPr>
        </p:nvSpPr>
        <p:spPr>
          <a:xfrm>
            <a:off x="4407900" y="3227712"/>
            <a:ext cx="3911700" cy="383400"/>
          </a:xfrm>
          <a:prstGeom prst="rect">
            <a:avLst/>
          </a:prstGeom>
          <a:solidFill>
            <a:schemeClr val="accent6"/>
          </a:solidFill>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9" name="Google Shape;89;p11"/>
          <p:cNvSpPr/>
          <p:nvPr/>
        </p:nvSpPr>
        <p:spPr>
          <a:xfrm>
            <a:off x="125750" y="1217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1"/>
          <p:cNvSpPr/>
          <p:nvPr/>
        </p:nvSpPr>
        <p:spPr>
          <a:xfrm>
            <a:off x="79072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8770510" y="5350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2" name="Shape 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93" name="Shape 93"/>
        <p:cNvGrpSpPr/>
        <p:nvPr/>
      </p:nvGrpSpPr>
      <p:grpSpPr>
        <a:xfrm>
          <a:off x="0" y="0"/>
          <a:ext cx="0" cy="0"/>
          <a:chOff x="0" y="0"/>
          <a:chExt cx="0" cy="0"/>
        </a:xfrm>
      </p:grpSpPr>
      <p:sp>
        <p:nvSpPr>
          <p:cNvPr id="94" name="Google Shape;94;p13"/>
          <p:cNvSpPr/>
          <p:nvPr/>
        </p:nvSpPr>
        <p:spPr>
          <a:xfrm>
            <a:off x="3101830" y="-623792"/>
            <a:ext cx="6578850" cy="4136825"/>
          </a:xfrm>
          <a:custGeom>
            <a:rect b="b" l="l" r="r" t="t"/>
            <a:pathLst>
              <a:path extrusionOk="0" h="165473" w="263154">
                <a:moveTo>
                  <a:pt x="246872" y="156518"/>
                </a:moveTo>
                <a:cubicBezTo>
                  <a:pt x="242458" y="178514"/>
                  <a:pt x="219853" y="154505"/>
                  <a:pt x="217754" y="142879"/>
                </a:cubicBezTo>
                <a:cubicBezTo>
                  <a:pt x="215655" y="131253"/>
                  <a:pt x="234396" y="102436"/>
                  <a:pt x="234276" y="86761"/>
                </a:cubicBezTo>
                <a:cubicBezTo>
                  <a:pt x="234156" y="71087"/>
                  <a:pt x="231466" y="59496"/>
                  <a:pt x="217035" y="48832"/>
                </a:cubicBezTo>
                <a:cubicBezTo>
                  <a:pt x="202604" y="38168"/>
                  <a:pt x="168067" y="24562"/>
                  <a:pt x="147689" y="22779"/>
                </a:cubicBezTo>
                <a:cubicBezTo>
                  <a:pt x="127312" y="20996"/>
                  <a:pt x="114757" y="37877"/>
                  <a:pt x="94770" y="38132"/>
                </a:cubicBezTo>
                <a:cubicBezTo>
                  <a:pt x="74783" y="38387"/>
                  <a:pt x="40915" y="28658"/>
                  <a:pt x="27769" y="24311"/>
                </a:cubicBezTo>
                <a:cubicBezTo>
                  <a:pt x="14623" y="19964"/>
                  <a:pt x="-20186" y="14286"/>
                  <a:pt x="15892" y="12051"/>
                </a:cubicBezTo>
                <a:cubicBezTo>
                  <a:pt x="51970" y="9816"/>
                  <a:pt x="205740" y="-13176"/>
                  <a:pt x="244237" y="10902"/>
                </a:cubicBezTo>
                <a:cubicBezTo>
                  <a:pt x="282734" y="34980"/>
                  <a:pt x="251286" y="134522"/>
                  <a:pt x="246872" y="156518"/>
                </a:cubicBezTo>
                <a:close/>
              </a:path>
            </a:pathLst>
          </a:custGeom>
          <a:solidFill>
            <a:srgbClr val="515D68">
              <a:alpha val="8810"/>
            </a:srgbClr>
          </a:solidFill>
          <a:ln>
            <a:noFill/>
          </a:ln>
        </p:spPr>
      </p:sp>
      <p:sp>
        <p:nvSpPr>
          <p:cNvPr id="95" name="Google Shape;95;p13"/>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142763" y="4686527"/>
            <a:ext cx="5748925" cy="598250"/>
          </a:xfrm>
          <a:custGeom>
            <a:rect b="b" l="l" r="r" t="t"/>
            <a:pathLst>
              <a:path extrusionOk="0" h="23930" w="229957">
                <a:moveTo>
                  <a:pt x="7721" y="21320"/>
                </a:moveTo>
                <a:cubicBezTo>
                  <a:pt x="-19607" y="17546"/>
                  <a:pt x="33357" y="1930"/>
                  <a:pt x="53788" y="238"/>
                </a:cubicBezTo>
                <a:cubicBezTo>
                  <a:pt x="74219" y="-1454"/>
                  <a:pt x="106492" y="8697"/>
                  <a:pt x="130306" y="11169"/>
                </a:cubicBezTo>
                <a:cubicBezTo>
                  <a:pt x="154120" y="13642"/>
                  <a:pt x="182099" y="13121"/>
                  <a:pt x="196674" y="15073"/>
                </a:cubicBezTo>
                <a:cubicBezTo>
                  <a:pt x="211249" y="17025"/>
                  <a:pt x="249248" y="21840"/>
                  <a:pt x="217756" y="22881"/>
                </a:cubicBezTo>
                <a:cubicBezTo>
                  <a:pt x="186264" y="23922"/>
                  <a:pt x="35049" y="25094"/>
                  <a:pt x="7721" y="21320"/>
                </a:cubicBezTo>
                <a:close/>
              </a:path>
            </a:pathLst>
          </a:custGeom>
          <a:solidFill>
            <a:srgbClr val="515D68">
              <a:alpha val="8810"/>
            </a:srgbClr>
          </a:solidFill>
          <a:ln>
            <a:noFill/>
          </a:ln>
        </p:spPr>
      </p:sp>
      <p:sp>
        <p:nvSpPr>
          <p:cNvPr id="97" name="Google Shape;97;p1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3"/>
          <p:cNvSpPr txBox="1"/>
          <p:nvPr>
            <p:ph hasCustomPrompt="1" idx="2" type="title"/>
          </p:nvPr>
        </p:nvSpPr>
        <p:spPr>
          <a:xfrm>
            <a:off x="720000" y="1620288"/>
            <a:ext cx="651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1800">
                <a:latin typeface="Rock Salt"/>
                <a:ea typeface="Rock Salt"/>
                <a:cs typeface="Rock Salt"/>
                <a:sym typeface="Rock Sal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hasCustomPrompt="1" idx="3" type="title"/>
          </p:nvPr>
        </p:nvSpPr>
        <p:spPr>
          <a:xfrm>
            <a:off x="720000" y="2934370"/>
            <a:ext cx="651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1800">
                <a:latin typeface="Rock Salt"/>
                <a:ea typeface="Rock Salt"/>
                <a:cs typeface="Rock Salt"/>
                <a:sym typeface="Rock Sal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4" type="title"/>
          </p:nvPr>
        </p:nvSpPr>
        <p:spPr>
          <a:xfrm>
            <a:off x="720000" y="2058312"/>
            <a:ext cx="651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1800">
                <a:latin typeface="Rock Salt"/>
                <a:ea typeface="Rock Salt"/>
                <a:cs typeface="Rock Salt"/>
                <a:sym typeface="Rock Sal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5" type="title"/>
          </p:nvPr>
        </p:nvSpPr>
        <p:spPr>
          <a:xfrm>
            <a:off x="720000" y="3372398"/>
            <a:ext cx="651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1800">
                <a:latin typeface="Rock Salt"/>
                <a:ea typeface="Rock Salt"/>
                <a:cs typeface="Rock Salt"/>
                <a:sym typeface="Rock Sal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6" type="title"/>
          </p:nvPr>
        </p:nvSpPr>
        <p:spPr>
          <a:xfrm>
            <a:off x="720000" y="2496337"/>
            <a:ext cx="651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1800">
                <a:latin typeface="Rock Salt"/>
                <a:ea typeface="Rock Salt"/>
                <a:cs typeface="Rock Salt"/>
                <a:sym typeface="Rock Sal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hasCustomPrompt="1" idx="7" type="title"/>
          </p:nvPr>
        </p:nvSpPr>
        <p:spPr>
          <a:xfrm>
            <a:off x="720000" y="3810451"/>
            <a:ext cx="6516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b="1" sz="1800">
                <a:latin typeface="Rock Salt"/>
                <a:ea typeface="Rock Salt"/>
                <a:cs typeface="Rock Salt"/>
                <a:sym typeface="Rock Sal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p:nvPr>
            <p:ph idx="1" type="subTitle"/>
          </p:nvPr>
        </p:nvSpPr>
        <p:spPr>
          <a:xfrm>
            <a:off x="1371600" y="1620288"/>
            <a:ext cx="3681000" cy="4476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lt1"/>
                </a:solidFill>
                <a:latin typeface="Prompt"/>
                <a:ea typeface="Prompt"/>
                <a:cs typeface="Prompt"/>
                <a:sym typeface="Promp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5" name="Google Shape;105;p13"/>
          <p:cNvSpPr txBox="1"/>
          <p:nvPr>
            <p:ph idx="8" type="subTitle"/>
          </p:nvPr>
        </p:nvSpPr>
        <p:spPr>
          <a:xfrm>
            <a:off x="1371600" y="2058309"/>
            <a:ext cx="3681000" cy="4476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lt1"/>
                </a:solidFill>
                <a:latin typeface="Prompt"/>
                <a:ea typeface="Prompt"/>
                <a:cs typeface="Prompt"/>
                <a:sym typeface="Promp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6" name="Google Shape;106;p13"/>
          <p:cNvSpPr txBox="1"/>
          <p:nvPr>
            <p:ph idx="9" type="subTitle"/>
          </p:nvPr>
        </p:nvSpPr>
        <p:spPr>
          <a:xfrm>
            <a:off x="1371600" y="2496331"/>
            <a:ext cx="3681000" cy="4476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lt1"/>
                </a:solidFill>
                <a:latin typeface="Prompt"/>
                <a:ea typeface="Prompt"/>
                <a:cs typeface="Prompt"/>
                <a:sym typeface="Promp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7" name="Google Shape;107;p13"/>
          <p:cNvSpPr txBox="1"/>
          <p:nvPr>
            <p:ph idx="13" type="subTitle"/>
          </p:nvPr>
        </p:nvSpPr>
        <p:spPr>
          <a:xfrm>
            <a:off x="1371600" y="2934378"/>
            <a:ext cx="3681000" cy="4476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lt1"/>
                </a:solidFill>
                <a:latin typeface="Prompt"/>
                <a:ea typeface="Prompt"/>
                <a:cs typeface="Prompt"/>
                <a:sym typeface="Promp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8" name="Google Shape;108;p13"/>
          <p:cNvSpPr txBox="1"/>
          <p:nvPr>
            <p:ph idx="14" type="subTitle"/>
          </p:nvPr>
        </p:nvSpPr>
        <p:spPr>
          <a:xfrm>
            <a:off x="1371600" y="3372403"/>
            <a:ext cx="3681000" cy="4476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lt1"/>
                </a:solidFill>
                <a:latin typeface="Prompt"/>
                <a:ea typeface="Prompt"/>
                <a:cs typeface="Prompt"/>
                <a:sym typeface="Promp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09" name="Google Shape;109;p13"/>
          <p:cNvSpPr txBox="1"/>
          <p:nvPr>
            <p:ph idx="15" type="subTitle"/>
          </p:nvPr>
        </p:nvSpPr>
        <p:spPr>
          <a:xfrm>
            <a:off x="1371600" y="3810453"/>
            <a:ext cx="3681000" cy="4476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lt1"/>
                </a:solidFill>
                <a:latin typeface="Prompt"/>
                <a:ea typeface="Prompt"/>
                <a:cs typeface="Prompt"/>
                <a:sym typeface="Prompt"/>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10" name="Google Shape;110;p13"/>
          <p:cNvSpPr/>
          <p:nvPr/>
        </p:nvSpPr>
        <p:spPr>
          <a:xfrm>
            <a:off x="8769400" y="95585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3892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2" name="Shape 112"/>
        <p:cNvGrpSpPr/>
        <p:nvPr/>
      </p:nvGrpSpPr>
      <p:grpSpPr>
        <a:xfrm>
          <a:off x="0" y="0"/>
          <a:ext cx="0" cy="0"/>
          <a:chOff x="0" y="0"/>
          <a:chExt cx="0" cy="0"/>
        </a:xfrm>
      </p:grpSpPr>
      <p:sp>
        <p:nvSpPr>
          <p:cNvPr id="113" name="Google Shape;113;p14"/>
          <p:cNvSpPr/>
          <p:nvPr/>
        </p:nvSpPr>
        <p:spPr>
          <a:xfrm>
            <a:off x="6096882" y="-373581"/>
            <a:ext cx="3965150" cy="4527875"/>
          </a:xfrm>
          <a:custGeom>
            <a:rect b="b" l="l" r="r" t="t"/>
            <a:pathLst>
              <a:path extrusionOk="0" h="181115" w="158606">
                <a:moveTo>
                  <a:pt x="28193" y="10819"/>
                </a:moveTo>
                <a:cubicBezTo>
                  <a:pt x="7137" y="11770"/>
                  <a:pt x="11743" y="14329"/>
                  <a:pt x="8014" y="17400"/>
                </a:cubicBezTo>
                <a:cubicBezTo>
                  <a:pt x="4285" y="20471"/>
                  <a:pt x="-6681" y="27051"/>
                  <a:pt x="5821" y="29244"/>
                </a:cubicBezTo>
                <a:cubicBezTo>
                  <a:pt x="18323" y="31437"/>
                  <a:pt x="65262" y="31218"/>
                  <a:pt x="83028" y="30560"/>
                </a:cubicBezTo>
                <a:cubicBezTo>
                  <a:pt x="100794" y="29902"/>
                  <a:pt x="105181" y="24199"/>
                  <a:pt x="112419" y="25296"/>
                </a:cubicBezTo>
                <a:cubicBezTo>
                  <a:pt x="119657" y="26393"/>
                  <a:pt x="127042" y="29536"/>
                  <a:pt x="126457" y="37140"/>
                </a:cubicBezTo>
                <a:cubicBezTo>
                  <a:pt x="125872" y="44744"/>
                  <a:pt x="110519" y="61048"/>
                  <a:pt x="108910" y="70918"/>
                </a:cubicBezTo>
                <a:cubicBezTo>
                  <a:pt x="107302" y="80788"/>
                  <a:pt x="118122" y="86638"/>
                  <a:pt x="116806" y="96362"/>
                </a:cubicBezTo>
                <a:cubicBezTo>
                  <a:pt x="115490" y="106086"/>
                  <a:pt x="102330" y="118588"/>
                  <a:pt x="101014" y="129262"/>
                </a:cubicBezTo>
                <a:cubicBezTo>
                  <a:pt x="99698" y="139937"/>
                  <a:pt x="104231" y="152220"/>
                  <a:pt x="108910" y="160409"/>
                </a:cubicBezTo>
                <a:cubicBezTo>
                  <a:pt x="113589" y="168598"/>
                  <a:pt x="120827" y="178029"/>
                  <a:pt x="129089" y="178394"/>
                </a:cubicBezTo>
                <a:cubicBezTo>
                  <a:pt x="137351" y="178760"/>
                  <a:pt x="157604" y="190385"/>
                  <a:pt x="158481" y="162602"/>
                </a:cubicBezTo>
                <a:cubicBezTo>
                  <a:pt x="159358" y="134819"/>
                  <a:pt x="156068" y="36994"/>
                  <a:pt x="134353" y="11697"/>
                </a:cubicBezTo>
                <a:cubicBezTo>
                  <a:pt x="112638" y="-13600"/>
                  <a:pt x="49250" y="9869"/>
                  <a:pt x="28193" y="10819"/>
                </a:cubicBezTo>
                <a:close/>
              </a:path>
            </a:pathLst>
          </a:custGeom>
          <a:solidFill>
            <a:srgbClr val="515D68">
              <a:alpha val="8810"/>
            </a:srgbClr>
          </a:solidFill>
          <a:ln>
            <a:noFill/>
          </a:ln>
        </p:spPr>
      </p:sp>
      <p:sp>
        <p:nvSpPr>
          <p:cNvPr id="114" name="Google Shape;114;p14"/>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128100" y="352282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8765600" y="52122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28108" y="41078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9" name="Shape 119"/>
        <p:cNvGrpSpPr/>
        <p:nvPr/>
      </p:nvGrpSpPr>
      <p:grpSpPr>
        <a:xfrm>
          <a:off x="0" y="0"/>
          <a:ext cx="0" cy="0"/>
          <a:chOff x="0" y="0"/>
          <a:chExt cx="0" cy="0"/>
        </a:xfrm>
      </p:grpSpPr>
      <p:sp>
        <p:nvSpPr>
          <p:cNvPr id="120" name="Google Shape;120;p15"/>
          <p:cNvSpPr/>
          <p:nvPr/>
        </p:nvSpPr>
        <p:spPr>
          <a:xfrm>
            <a:off x="3011331" y="1009804"/>
            <a:ext cx="7011250" cy="4570025"/>
          </a:xfrm>
          <a:custGeom>
            <a:rect b="b" l="l" r="r" t="t"/>
            <a:pathLst>
              <a:path extrusionOk="0" h="182801" w="280450">
                <a:moveTo>
                  <a:pt x="17826" y="174166"/>
                </a:moveTo>
                <a:cubicBezTo>
                  <a:pt x="-20238" y="170652"/>
                  <a:pt x="12360" y="156013"/>
                  <a:pt x="27586" y="152304"/>
                </a:cubicBezTo>
                <a:cubicBezTo>
                  <a:pt x="42812" y="148595"/>
                  <a:pt x="82438" y="149832"/>
                  <a:pt x="109180" y="151914"/>
                </a:cubicBezTo>
                <a:cubicBezTo>
                  <a:pt x="135922" y="153996"/>
                  <a:pt x="168650" y="163496"/>
                  <a:pt x="188040" y="164797"/>
                </a:cubicBezTo>
                <a:cubicBezTo>
                  <a:pt x="207430" y="166098"/>
                  <a:pt x="221094" y="167725"/>
                  <a:pt x="225518" y="159722"/>
                </a:cubicBezTo>
                <a:cubicBezTo>
                  <a:pt x="229943" y="151719"/>
                  <a:pt x="213091" y="134997"/>
                  <a:pt x="214587" y="116778"/>
                </a:cubicBezTo>
                <a:cubicBezTo>
                  <a:pt x="216084" y="98559"/>
                  <a:pt x="233001" y="66872"/>
                  <a:pt x="234497" y="50410"/>
                </a:cubicBezTo>
                <a:cubicBezTo>
                  <a:pt x="235994" y="33948"/>
                  <a:pt x="220443" y="26075"/>
                  <a:pt x="223566" y="18007"/>
                </a:cubicBezTo>
                <a:cubicBezTo>
                  <a:pt x="226689" y="9939"/>
                  <a:pt x="245104" y="-5286"/>
                  <a:pt x="253237" y="2001"/>
                </a:cubicBezTo>
                <a:cubicBezTo>
                  <a:pt x="261370" y="9289"/>
                  <a:pt x="271911" y="33168"/>
                  <a:pt x="272366" y="61732"/>
                </a:cubicBezTo>
                <a:cubicBezTo>
                  <a:pt x="272821" y="90296"/>
                  <a:pt x="298392" y="154647"/>
                  <a:pt x="255969" y="173386"/>
                </a:cubicBezTo>
                <a:cubicBezTo>
                  <a:pt x="213546" y="192125"/>
                  <a:pt x="55890" y="177680"/>
                  <a:pt x="17826" y="174166"/>
                </a:cubicBezTo>
                <a:close/>
              </a:path>
            </a:pathLst>
          </a:custGeom>
          <a:solidFill>
            <a:srgbClr val="515D68">
              <a:alpha val="8810"/>
            </a:srgbClr>
          </a:solidFill>
          <a:ln>
            <a:noFill/>
          </a:ln>
        </p:spPr>
      </p:sp>
      <p:sp>
        <p:nvSpPr>
          <p:cNvPr id="121" name="Google Shape;121;p15"/>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1043200"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79447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ph idx="1" type="subTitle"/>
          </p:nvPr>
        </p:nvSpPr>
        <p:spPr>
          <a:xfrm>
            <a:off x="715100" y="1841486"/>
            <a:ext cx="3249300" cy="5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5" name="Google Shape;125;p15"/>
          <p:cNvSpPr txBox="1"/>
          <p:nvPr>
            <p:ph type="title"/>
          </p:nvPr>
        </p:nvSpPr>
        <p:spPr>
          <a:xfrm>
            <a:off x="715100" y="741186"/>
            <a:ext cx="3249300" cy="1100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26" name="Shape 126"/>
        <p:cNvGrpSpPr/>
        <p:nvPr/>
      </p:nvGrpSpPr>
      <p:grpSpPr>
        <a:xfrm>
          <a:off x="0" y="0"/>
          <a:ext cx="0" cy="0"/>
          <a:chOff x="0" y="0"/>
          <a:chExt cx="0" cy="0"/>
        </a:xfrm>
      </p:grpSpPr>
      <p:sp>
        <p:nvSpPr>
          <p:cNvPr id="127" name="Google Shape;127;p16"/>
          <p:cNvSpPr/>
          <p:nvPr/>
        </p:nvSpPr>
        <p:spPr>
          <a:xfrm flipH="1">
            <a:off x="-1013544" y="1009804"/>
            <a:ext cx="7011250" cy="4570025"/>
          </a:xfrm>
          <a:custGeom>
            <a:rect b="b" l="l" r="r" t="t"/>
            <a:pathLst>
              <a:path extrusionOk="0" h="182801" w="280450">
                <a:moveTo>
                  <a:pt x="17826" y="174166"/>
                </a:moveTo>
                <a:cubicBezTo>
                  <a:pt x="-20238" y="170652"/>
                  <a:pt x="12360" y="156013"/>
                  <a:pt x="27586" y="152304"/>
                </a:cubicBezTo>
                <a:cubicBezTo>
                  <a:pt x="42812" y="148595"/>
                  <a:pt x="82438" y="149832"/>
                  <a:pt x="109180" y="151914"/>
                </a:cubicBezTo>
                <a:cubicBezTo>
                  <a:pt x="135922" y="153996"/>
                  <a:pt x="168650" y="163496"/>
                  <a:pt x="188040" y="164797"/>
                </a:cubicBezTo>
                <a:cubicBezTo>
                  <a:pt x="207430" y="166098"/>
                  <a:pt x="221094" y="167725"/>
                  <a:pt x="225518" y="159722"/>
                </a:cubicBezTo>
                <a:cubicBezTo>
                  <a:pt x="229943" y="151719"/>
                  <a:pt x="213091" y="134997"/>
                  <a:pt x="214587" y="116778"/>
                </a:cubicBezTo>
                <a:cubicBezTo>
                  <a:pt x="216084" y="98559"/>
                  <a:pt x="233001" y="66872"/>
                  <a:pt x="234497" y="50410"/>
                </a:cubicBezTo>
                <a:cubicBezTo>
                  <a:pt x="235994" y="33948"/>
                  <a:pt x="220443" y="26075"/>
                  <a:pt x="223566" y="18007"/>
                </a:cubicBezTo>
                <a:cubicBezTo>
                  <a:pt x="226689" y="9939"/>
                  <a:pt x="245104" y="-5286"/>
                  <a:pt x="253237" y="2001"/>
                </a:cubicBezTo>
                <a:cubicBezTo>
                  <a:pt x="261370" y="9289"/>
                  <a:pt x="271911" y="33168"/>
                  <a:pt x="272366" y="61732"/>
                </a:cubicBezTo>
                <a:cubicBezTo>
                  <a:pt x="272821" y="90296"/>
                  <a:pt x="298392" y="154647"/>
                  <a:pt x="255969" y="173386"/>
                </a:cubicBezTo>
                <a:cubicBezTo>
                  <a:pt x="213546" y="192125"/>
                  <a:pt x="55890" y="177680"/>
                  <a:pt x="17826" y="174166"/>
                </a:cubicBezTo>
                <a:close/>
              </a:path>
            </a:pathLst>
          </a:custGeom>
          <a:solidFill>
            <a:srgbClr val="515D68">
              <a:alpha val="8810"/>
            </a:srgbClr>
          </a:solidFill>
          <a:ln>
            <a:noFill/>
          </a:ln>
        </p:spPr>
      </p:sp>
      <p:sp>
        <p:nvSpPr>
          <p:cNvPr id="128" name="Google Shape;128;p16"/>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516175"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a:off x="79447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txBox="1"/>
          <p:nvPr>
            <p:ph idx="1" type="subTitle"/>
          </p:nvPr>
        </p:nvSpPr>
        <p:spPr>
          <a:xfrm>
            <a:off x="4792650" y="2273950"/>
            <a:ext cx="3249300" cy="21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ock Salt"/>
              <a:buAutoNum type="arabicPeriod"/>
              <a:defRPr/>
            </a:lvl1pPr>
            <a:lvl2pPr lvl="1" rtl="0">
              <a:lnSpc>
                <a:spcPct val="100000"/>
              </a:lnSpc>
              <a:spcBef>
                <a:spcPts val="0"/>
              </a:spcBef>
              <a:spcAft>
                <a:spcPts val="0"/>
              </a:spcAft>
              <a:buSzPts val="1600"/>
              <a:buAutoNum type="alphaLcPeriod"/>
              <a:defRPr sz="1600"/>
            </a:lvl2pPr>
            <a:lvl3pPr lvl="2" rtl="0">
              <a:lnSpc>
                <a:spcPct val="100000"/>
              </a:lnSpc>
              <a:spcBef>
                <a:spcPts val="0"/>
              </a:spcBef>
              <a:spcAft>
                <a:spcPts val="0"/>
              </a:spcAft>
              <a:buSzPts val="1600"/>
              <a:buAutoNum type="romanLcPeriod"/>
              <a:defRPr sz="1600"/>
            </a:lvl3pPr>
            <a:lvl4pPr lvl="3" rtl="0">
              <a:lnSpc>
                <a:spcPct val="100000"/>
              </a:lnSpc>
              <a:spcBef>
                <a:spcPts val="0"/>
              </a:spcBef>
              <a:spcAft>
                <a:spcPts val="0"/>
              </a:spcAft>
              <a:buSzPts val="1600"/>
              <a:buAutoNum type="arabicPeriod"/>
              <a:defRPr sz="1600"/>
            </a:lvl4pPr>
            <a:lvl5pPr lvl="4" rtl="0">
              <a:lnSpc>
                <a:spcPct val="100000"/>
              </a:lnSpc>
              <a:spcBef>
                <a:spcPts val="0"/>
              </a:spcBef>
              <a:spcAft>
                <a:spcPts val="0"/>
              </a:spcAft>
              <a:buSzPts val="1600"/>
              <a:buAutoNum type="alphaLcPeriod"/>
              <a:defRPr sz="1600"/>
            </a:lvl5pPr>
            <a:lvl6pPr lvl="5" rtl="0">
              <a:lnSpc>
                <a:spcPct val="100000"/>
              </a:lnSpc>
              <a:spcBef>
                <a:spcPts val="0"/>
              </a:spcBef>
              <a:spcAft>
                <a:spcPts val="0"/>
              </a:spcAft>
              <a:buSzPts val="1600"/>
              <a:buAutoNum type="romanLcPeriod"/>
              <a:defRPr sz="1600"/>
            </a:lvl6pPr>
            <a:lvl7pPr lvl="6" rtl="0">
              <a:lnSpc>
                <a:spcPct val="100000"/>
              </a:lnSpc>
              <a:spcBef>
                <a:spcPts val="0"/>
              </a:spcBef>
              <a:spcAft>
                <a:spcPts val="0"/>
              </a:spcAft>
              <a:buSzPts val="1600"/>
              <a:buAutoNum type="arabicPeriod"/>
              <a:defRPr sz="1600"/>
            </a:lvl7pPr>
            <a:lvl8pPr lvl="7" rtl="0">
              <a:lnSpc>
                <a:spcPct val="100000"/>
              </a:lnSpc>
              <a:spcBef>
                <a:spcPts val="0"/>
              </a:spcBef>
              <a:spcAft>
                <a:spcPts val="0"/>
              </a:spcAft>
              <a:buSzPts val="1600"/>
              <a:buAutoNum type="alphaLcPeriod"/>
              <a:defRPr sz="1600"/>
            </a:lvl8pPr>
            <a:lvl9pPr lvl="8" rtl="0">
              <a:lnSpc>
                <a:spcPct val="100000"/>
              </a:lnSpc>
              <a:spcBef>
                <a:spcPts val="0"/>
              </a:spcBef>
              <a:spcAft>
                <a:spcPts val="0"/>
              </a:spcAft>
              <a:buSzPts val="1600"/>
              <a:buAutoNum type="romanLcPeriod"/>
              <a:defRPr sz="1600"/>
            </a:lvl9pPr>
          </a:lstStyle>
          <a:p/>
        </p:txBody>
      </p:sp>
      <p:sp>
        <p:nvSpPr>
          <p:cNvPr id="132" name="Google Shape;132;p16"/>
          <p:cNvSpPr txBox="1"/>
          <p:nvPr>
            <p:ph type="title"/>
          </p:nvPr>
        </p:nvSpPr>
        <p:spPr>
          <a:xfrm>
            <a:off x="4792650" y="693345"/>
            <a:ext cx="3249300" cy="1580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33" name="Shape 133"/>
        <p:cNvGrpSpPr/>
        <p:nvPr/>
      </p:nvGrpSpPr>
      <p:grpSpPr>
        <a:xfrm>
          <a:off x="0" y="0"/>
          <a:ext cx="0" cy="0"/>
          <a:chOff x="0" y="0"/>
          <a:chExt cx="0" cy="0"/>
        </a:xfrm>
      </p:grpSpPr>
      <p:sp>
        <p:nvSpPr>
          <p:cNvPr id="134" name="Google Shape;134;p17"/>
          <p:cNvSpPr/>
          <p:nvPr/>
        </p:nvSpPr>
        <p:spPr>
          <a:xfrm>
            <a:off x="5127558" y="-687631"/>
            <a:ext cx="4398250" cy="5592475"/>
          </a:xfrm>
          <a:custGeom>
            <a:rect b="b" l="l" r="r" t="t"/>
            <a:pathLst>
              <a:path extrusionOk="0" h="223699" w="175930">
                <a:moveTo>
                  <a:pt x="165074" y="216224"/>
                </a:moveTo>
                <a:cubicBezTo>
                  <a:pt x="159594" y="242862"/>
                  <a:pt x="132280" y="191108"/>
                  <a:pt x="130328" y="173280"/>
                </a:cubicBezTo>
                <a:cubicBezTo>
                  <a:pt x="128376" y="155452"/>
                  <a:pt x="151475" y="127733"/>
                  <a:pt x="153362" y="109254"/>
                </a:cubicBezTo>
                <a:cubicBezTo>
                  <a:pt x="155249" y="90775"/>
                  <a:pt x="147506" y="74783"/>
                  <a:pt x="141650" y="62407"/>
                </a:cubicBezTo>
                <a:cubicBezTo>
                  <a:pt x="135794" y="50032"/>
                  <a:pt x="132280" y="38853"/>
                  <a:pt x="118226" y="35001"/>
                </a:cubicBezTo>
                <a:cubicBezTo>
                  <a:pt x="104172" y="31149"/>
                  <a:pt x="76128" y="40401"/>
                  <a:pt x="57324" y="39295"/>
                </a:cubicBezTo>
                <a:cubicBezTo>
                  <a:pt x="38520" y="38189"/>
                  <a:pt x="11713" y="31565"/>
                  <a:pt x="5401" y="28364"/>
                </a:cubicBezTo>
                <a:cubicBezTo>
                  <a:pt x="-910" y="25163"/>
                  <a:pt x="-6846" y="22572"/>
                  <a:pt x="19455" y="20087"/>
                </a:cubicBezTo>
                <a:cubicBezTo>
                  <a:pt x="45756" y="17602"/>
                  <a:pt x="138938" y="-19234"/>
                  <a:pt x="163208" y="13455"/>
                </a:cubicBezTo>
                <a:cubicBezTo>
                  <a:pt x="187478" y="46145"/>
                  <a:pt x="170554" y="189587"/>
                  <a:pt x="165074" y="216224"/>
                </a:cubicBezTo>
                <a:close/>
              </a:path>
            </a:pathLst>
          </a:custGeom>
          <a:solidFill>
            <a:srgbClr val="515D68">
              <a:alpha val="8810"/>
            </a:srgbClr>
          </a:solidFill>
          <a:ln>
            <a:noFill/>
          </a:ln>
        </p:spPr>
      </p:sp>
      <p:sp>
        <p:nvSpPr>
          <p:cNvPr id="135" name="Google Shape;135;p17"/>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7"/>
          <p:cNvSpPr/>
          <p:nvPr/>
        </p:nvSpPr>
        <p:spPr>
          <a:xfrm>
            <a:off x="8769400" y="1286963"/>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3892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9" name="Google Shape;139;p17"/>
          <p:cNvSpPr txBox="1"/>
          <p:nvPr>
            <p:ph idx="1" type="subTitle"/>
          </p:nvPr>
        </p:nvSpPr>
        <p:spPr>
          <a:xfrm>
            <a:off x="715100" y="1363259"/>
            <a:ext cx="1859700" cy="4182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140" name="Google Shape;140;p17"/>
          <p:cNvSpPr txBox="1"/>
          <p:nvPr>
            <p:ph idx="2" type="subTitle"/>
          </p:nvPr>
        </p:nvSpPr>
        <p:spPr>
          <a:xfrm>
            <a:off x="715100" y="1781450"/>
            <a:ext cx="6872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141" name="Google Shape;141;p17"/>
          <p:cNvSpPr txBox="1"/>
          <p:nvPr>
            <p:ph idx="3" type="subTitle"/>
          </p:nvPr>
        </p:nvSpPr>
        <p:spPr>
          <a:xfrm>
            <a:off x="715100" y="3987900"/>
            <a:ext cx="6872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17"/>
          <p:cNvSpPr txBox="1"/>
          <p:nvPr>
            <p:ph idx="4" type="subTitle"/>
          </p:nvPr>
        </p:nvSpPr>
        <p:spPr>
          <a:xfrm>
            <a:off x="715100" y="2884675"/>
            <a:ext cx="6872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7"/>
          <p:cNvSpPr txBox="1"/>
          <p:nvPr>
            <p:ph idx="5" type="subTitle"/>
          </p:nvPr>
        </p:nvSpPr>
        <p:spPr>
          <a:xfrm>
            <a:off x="718926" y="2466484"/>
            <a:ext cx="1859700" cy="4182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144" name="Google Shape;144;p17"/>
          <p:cNvSpPr txBox="1"/>
          <p:nvPr>
            <p:ph idx="6" type="subTitle"/>
          </p:nvPr>
        </p:nvSpPr>
        <p:spPr>
          <a:xfrm>
            <a:off x="720125" y="3569709"/>
            <a:ext cx="1859700" cy="4182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gn="ctr">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45" name="Shape 145"/>
        <p:cNvGrpSpPr/>
        <p:nvPr/>
      </p:nvGrpSpPr>
      <p:grpSpPr>
        <a:xfrm>
          <a:off x="0" y="0"/>
          <a:ext cx="0" cy="0"/>
          <a:chOff x="0" y="0"/>
          <a:chExt cx="0" cy="0"/>
        </a:xfrm>
      </p:grpSpPr>
      <p:sp>
        <p:nvSpPr>
          <p:cNvPr id="146" name="Google Shape;146;p18"/>
          <p:cNvSpPr/>
          <p:nvPr/>
        </p:nvSpPr>
        <p:spPr>
          <a:xfrm>
            <a:off x="3813249" y="3141229"/>
            <a:ext cx="6010950" cy="2172675"/>
          </a:xfrm>
          <a:custGeom>
            <a:rect b="b" l="l" r="r" t="t"/>
            <a:pathLst>
              <a:path extrusionOk="0" h="86907" w="240438">
                <a:moveTo>
                  <a:pt x="11125" y="83293"/>
                </a:moveTo>
                <a:cubicBezTo>
                  <a:pt x="-18285" y="80235"/>
                  <a:pt x="18412" y="71516"/>
                  <a:pt x="31816" y="67677"/>
                </a:cubicBezTo>
                <a:cubicBezTo>
                  <a:pt x="45220" y="63838"/>
                  <a:pt x="67407" y="59023"/>
                  <a:pt x="91547" y="60259"/>
                </a:cubicBezTo>
                <a:cubicBezTo>
                  <a:pt x="115687" y="61495"/>
                  <a:pt x="159542" y="77111"/>
                  <a:pt x="176654" y="75094"/>
                </a:cubicBezTo>
                <a:cubicBezTo>
                  <a:pt x="193767" y="73077"/>
                  <a:pt x="193897" y="59322"/>
                  <a:pt x="194222" y="48157"/>
                </a:cubicBezTo>
                <a:cubicBezTo>
                  <a:pt x="194547" y="36992"/>
                  <a:pt x="176849" y="16014"/>
                  <a:pt x="178606" y="8102"/>
                </a:cubicBezTo>
                <a:cubicBezTo>
                  <a:pt x="180363" y="190"/>
                  <a:pt x="194613" y="-1047"/>
                  <a:pt x="204763" y="684"/>
                </a:cubicBezTo>
                <a:cubicBezTo>
                  <a:pt x="214913" y="2415"/>
                  <a:pt x="235539" y="5305"/>
                  <a:pt x="239508" y="18487"/>
                </a:cubicBezTo>
                <a:cubicBezTo>
                  <a:pt x="243477" y="31670"/>
                  <a:pt x="233782" y="68523"/>
                  <a:pt x="228577" y="79779"/>
                </a:cubicBezTo>
                <a:cubicBezTo>
                  <a:pt x="223372" y="91035"/>
                  <a:pt x="244518" y="85439"/>
                  <a:pt x="208276" y="86025"/>
                </a:cubicBezTo>
                <a:cubicBezTo>
                  <a:pt x="172034" y="86611"/>
                  <a:pt x="40535" y="86351"/>
                  <a:pt x="11125" y="83293"/>
                </a:cubicBezTo>
                <a:close/>
              </a:path>
            </a:pathLst>
          </a:custGeom>
          <a:solidFill>
            <a:srgbClr val="515D68">
              <a:alpha val="8810"/>
            </a:srgbClr>
          </a:solidFill>
          <a:ln>
            <a:noFill/>
          </a:ln>
        </p:spPr>
      </p:sp>
      <p:sp>
        <p:nvSpPr>
          <p:cNvPr id="147" name="Google Shape;147;p18"/>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9" name="Google Shape;149;p18"/>
          <p:cNvSpPr txBox="1"/>
          <p:nvPr>
            <p:ph idx="1" type="subTitle"/>
          </p:nvPr>
        </p:nvSpPr>
        <p:spPr>
          <a:xfrm>
            <a:off x="2052475" y="1701000"/>
            <a:ext cx="4885800" cy="41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600">
                <a:solidFill>
                  <a:schemeClr val="dk1"/>
                </a:solidFill>
                <a:latin typeface="Rock Salt"/>
                <a:ea typeface="Rock Salt"/>
                <a:cs typeface="Rock Salt"/>
                <a:sym typeface="Rock Sal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18"/>
          <p:cNvSpPr txBox="1"/>
          <p:nvPr>
            <p:ph idx="2" type="subTitle"/>
          </p:nvPr>
        </p:nvSpPr>
        <p:spPr>
          <a:xfrm>
            <a:off x="2052475" y="2897012"/>
            <a:ext cx="4885800" cy="41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600">
                <a:solidFill>
                  <a:schemeClr val="dk1"/>
                </a:solidFill>
                <a:latin typeface="Rock Salt"/>
                <a:ea typeface="Rock Salt"/>
                <a:cs typeface="Rock Salt"/>
                <a:sym typeface="Rock Sal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1" name="Google Shape;151;p18"/>
          <p:cNvSpPr txBox="1"/>
          <p:nvPr>
            <p:ph idx="3" type="subTitle"/>
          </p:nvPr>
        </p:nvSpPr>
        <p:spPr>
          <a:xfrm>
            <a:off x="2052475" y="4093000"/>
            <a:ext cx="4885800" cy="41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600">
                <a:solidFill>
                  <a:schemeClr val="dk1"/>
                </a:solidFill>
                <a:latin typeface="Rock Salt"/>
                <a:ea typeface="Rock Salt"/>
                <a:cs typeface="Rock Salt"/>
                <a:sym typeface="Rock Sal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2" name="Google Shape;152;p18"/>
          <p:cNvSpPr txBox="1"/>
          <p:nvPr>
            <p:ph idx="4" type="subTitle"/>
          </p:nvPr>
        </p:nvSpPr>
        <p:spPr>
          <a:xfrm>
            <a:off x="2052475" y="1242300"/>
            <a:ext cx="4885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 name="Google Shape;153;p18"/>
          <p:cNvSpPr txBox="1"/>
          <p:nvPr>
            <p:ph idx="5" type="subTitle"/>
          </p:nvPr>
        </p:nvSpPr>
        <p:spPr>
          <a:xfrm>
            <a:off x="2052475" y="2437042"/>
            <a:ext cx="4885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 name="Google Shape;154;p18"/>
          <p:cNvSpPr txBox="1"/>
          <p:nvPr>
            <p:ph idx="6" type="subTitle"/>
          </p:nvPr>
        </p:nvSpPr>
        <p:spPr>
          <a:xfrm>
            <a:off x="2052475" y="3634310"/>
            <a:ext cx="4885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8"/>
          <p:cNvSpPr/>
          <p:nvPr/>
        </p:nvSpPr>
        <p:spPr>
          <a:xfrm>
            <a:off x="125775" y="19010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8765600" y="118942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57" name="Shape 157"/>
        <p:cNvGrpSpPr/>
        <p:nvPr/>
      </p:nvGrpSpPr>
      <p:grpSpPr>
        <a:xfrm>
          <a:off x="0" y="0"/>
          <a:ext cx="0" cy="0"/>
          <a:chOff x="0" y="0"/>
          <a:chExt cx="0" cy="0"/>
        </a:xfrm>
      </p:grpSpPr>
      <p:sp>
        <p:nvSpPr>
          <p:cNvPr id="158" name="Google Shape;158;p19"/>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4076493" y="1498186"/>
            <a:ext cx="5871400" cy="4025475"/>
          </a:xfrm>
          <a:custGeom>
            <a:rect b="b" l="l" r="r" t="t"/>
            <a:pathLst>
              <a:path extrusionOk="0" h="161019" w="234856">
                <a:moveTo>
                  <a:pt x="217463" y="27503"/>
                </a:moveTo>
                <a:cubicBezTo>
                  <a:pt x="211754" y="2652"/>
                  <a:pt x="188150" y="-4091"/>
                  <a:pt x="185254" y="2224"/>
                </a:cubicBezTo>
                <a:cubicBezTo>
                  <a:pt x="182358" y="8539"/>
                  <a:pt x="199829" y="46470"/>
                  <a:pt x="200089" y="65391"/>
                </a:cubicBezTo>
                <a:cubicBezTo>
                  <a:pt x="200349" y="84312"/>
                  <a:pt x="195014" y="102934"/>
                  <a:pt x="186815" y="115752"/>
                </a:cubicBezTo>
                <a:cubicBezTo>
                  <a:pt x="178617" y="128570"/>
                  <a:pt x="170693" y="139383"/>
                  <a:pt x="150898" y="142299"/>
                </a:cubicBezTo>
                <a:cubicBezTo>
                  <a:pt x="131103" y="145215"/>
                  <a:pt x="91239" y="133976"/>
                  <a:pt x="68043" y="133246"/>
                </a:cubicBezTo>
                <a:cubicBezTo>
                  <a:pt x="44847" y="132516"/>
                  <a:pt x="19641" y="134907"/>
                  <a:pt x="11723" y="137921"/>
                </a:cubicBezTo>
                <a:cubicBezTo>
                  <a:pt x="3805" y="140935"/>
                  <a:pt x="-14096" y="149095"/>
                  <a:pt x="20535" y="151330"/>
                </a:cubicBezTo>
                <a:cubicBezTo>
                  <a:pt x="55166" y="153565"/>
                  <a:pt x="186687" y="171968"/>
                  <a:pt x="219508" y="151330"/>
                </a:cubicBezTo>
                <a:cubicBezTo>
                  <a:pt x="252329" y="130692"/>
                  <a:pt x="223172" y="52354"/>
                  <a:pt x="217463" y="27503"/>
                </a:cubicBezTo>
                <a:close/>
              </a:path>
            </a:pathLst>
          </a:custGeom>
          <a:solidFill>
            <a:srgbClr val="515D68">
              <a:alpha val="8810"/>
            </a:srgbClr>
          </a:solidFill>
          <a:ln>
            <a:noFill/>
          </a:ln>
        </p:spPr>
      </p:sp>
      <p:sp>
        <p:nvSpPr>
          <p:cNvPr id="160" name="Google Shape;160;p1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1" name="Google Shape;161;p19"/>
          <p:cNvSpPr txBox="1"/>
          <p:nvPr>
            <p:ph idx="1" type="subTitle"/>
          </p:nvPr>
        </p:nvSpPr>
        <p:spPr>
          <a:xfrm>
            <a:off x="715100" y="1440125"/>
            <a:ext cx="3350400" cy="4206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2" name="Google Shape;162;p19"/>
          <p:cNvSpPr txBox="1"/>
          <p:nvPr>
            <p:ph idx="2" type="subTitle"/>
          </p:nvPr>
        </p:nvSpPr>
        <p:spPr>
          <a:xfrm>
            <a:off x="715100" y="1860675"/>
            <a:ext cx="33504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19"/>
          <p:cNvSpPr txBox="1"/>
          <p:nvPr>
            <p:ph idx="3" type="subTitle"/>
          </p:nvPr>
        </p:nvSpPr>
        <p:spPr>
          <a:xfrm>
            <a:off x="4678075" y="3608950"/>
            <a:ext cx="3350400" cy="848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9"/>
          <p:cNvSpPr txBox="1"/>
          <p:nvPr>
            <p:ph idx="4" type="subTitle"/>
          </p:nvPr>
        </p:nvSpPr>
        <p:spPr>
          <a:xfrm>
            <a:off x="715100" y="3609000"/>
            <a:ext cx="3350400" cy="848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19"/>
          <p:cNvSpPr txBox="1"/>
          <p:nvPr>
            <p:ph idx="5" type="subTitle"/>
          </p:nvPr>
        </p:nvSpPr>
        <p:spPr>
          <a:xfrm>
            <a:off x="4678075" y="1860725"/>
            <a:ext cx="3350400" cy="1027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19"/>
          <p:cNvSpPr txBox="1"/>
          <p:nvPr>
            <p:ph idx="6" type="subTitle"/>
          </p:nvPr>
        </p:nvSpPr>
        <p:spPr>
          <a:xfrm>
            <a:off x="715100" y="3188400"/>
            <a:ext cx="3350400" cy="4206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 name="Google Shape;167;p19"/>
          <p:cNvSpPr txBox="1"/>
          <p:nvPr>
            <p:ph idx="7" type="subTitle"/>
          </p:nvPr>
        </p:nvSpPr>
        <p:spPr>
          <a:xfrm>
            <a:off x="4678075" y="3188400"/>
            <a:ext cx="3350400" cy="4206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8" name="Google Shape;168;p19"/>
          <p:cNvSpPr txBox="1"/>
          <p:nvPr>
            <p:ph idx="8" type="subTitle"/>
          </p:nvPr>
        </p:nvSpPr>
        <p:spPr>
          <a:xfrm>
            <a:off x="4678075" y="1440125"/>
            <a:ext cx="3350400" cy="4206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9" name="Google Shape;169;p19"/>
          <p:cNvSpPr/>
          <p:nvPr/>
        </p:nvSpPr>
        <p:spPr>
          <a:xfrm>
            <a:off x="8758025" y="265342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129825" y="29495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1" name="Shape 171"/>
        <p:cNvGrpSpPr/>
        <p:nvPr/>
      </p:nvGrpSpPr>
      <p:grpSpPr>
        <a:xfrm>
          <a:off x="0" y="0"/>
          <a:ext cx="0" cy="0"/>
          <a:chOff x="0" y="0"/>
          <a:chExt cx="0" cy="0"/>
        </a:xfrm>
      </p:grpSpPr>
      <p:sp>
        <p:nvSpPr>
          <p:cNvPr id="172" name="Google Shape;172;p20"/>
          <p:cNvSpPr/>
          <p:nvPr/>
        </p:nvSpPr>
        <p:spPr>
          <a:xfrm>
            <a:off x="3012467" y="-209003"/>
            <a:ext cx="7009875" cy="5788650"/>
          </a:xfrm>
          <a:custGeom>
            <a:rect b="b" l="l" r="r" t="t"/>
            <a:pathLst>
              <a:path extrusionOk="0" h="231546" w="280395">
                <a:moveTo>
                  <a:pt x="17780" y="222918"/>
                </a:moveTo>
                <a:cubicBezTo>
                  <a:pt x="-20284" y="219404"/>
                  <a:pt x="12314" y="204765"/>
                  <a:pt x="27540" y="201056"/>
                </a:cubicBezTo>
                <a:cubicBezTo>
                  <a:pt x="42766" y="197347"/>
                  <a:pt x="82392" y="198584"/>
                  <a:pt x="109134" y="200666"/>
                </a:cubicBezTo>
                <a:cubicBezTo>
                  <a:pt x="135876" y="202748"/>
                  <a:pt x="166783" y="213171"/>
                  <a:pt x="187994" y="213549"/>
                </a:cubicBezTo>
                <a:cubicBezTo>
                  <a:pt x="209206" y="213927"/>
                  <a:pt x="230938" y="211211"/>
                  <a:pt x="236403" y="202935"/>
                </a:cubicBezTo>
                <a:cubicBezTo>
                  <a:pt x="241869" y="194659"/>
                  <a:pt x="220657" y="187319"/>
                  <a:pt x="220787" y="163895"/>
                </a:cubicBezTo>
                <a:cubicBezTo>
                  <a:pt x="220917" y="140471"/>
                  <a:pt x="239006" y="87624"/>
                  <a:pt x="237184" y="62391"/>
                </a:cubicBezTo>
                <a:cubicBezTo>
                  <a:pt x="235362" y="37158"/>
                  <a:pt x="207253" y="21529"/>
                  <a:pt x="209856" y="12498"/>
                </a:cubicBezTo>
                <a:cubicBezTo>
                  <a:pt x="212459" y="3467"/>
                  <a:pt x="242389" y="-8127"/>
                  <a:pt x="252800" y="8204"/>
                </a:cubicBezTo>
                <a:cubicBezTo>
                  <a:pt x="263211" y="24535"/>
                  <a:pt x="271800" y="74828"/>
                  <a:pt x="272320" y="110484"/>
                </a:cubicBezTo>
                <a:cubicBezTo>
                  <a:pt x="272841" y="146140"/>
                  <a:pt x="298346" y="203399"/>
                  <a:pt x="255923" y="222138"/>
                </a:cubicBezTo>
                <a:cubicBezTo>
                  <a:pt x="213500" y="240877"/>
                  <a:pt x="55844" y="226432"/>
                  <a:pt x="17780" y="222918"/>
                </a:cubicBezTo>
                <a:close/>
              </a:path>
            </a:pathLst>
          </a:custGeom>
          <a:solidFill>
            <a:srgbClr val="515D68">
              <a:alpha val="8810"/>
            </a:srgbClr>
          </a:solidFill>
          <a:ln>
            <a:noFill/>
          </a:ln>
        </p:spPr>
      </p:sp>
      <p:sp>
        <p:nvSpPr>
          <p:cNvPr id="173" name="Google Shape;173;p20"/>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464900"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a:off x="5601800"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20"/>
          <p:cNvSpPr txBox="1"/>
          <p:nvPr>
            <p:ph idx="1" type="subTitle"/>
          </p:nvPr>
        </p:nvSpPr>
        <p:spPr>
          <a:xfrm>
            <a:off x="724675" y="1859414"/>
            <a:ext cx="2236800" cy="89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0"/>
          <p:cNvSpPr txBox="1"/>
          <p:nvPr>
            <p:ph idx="2" type="subTitle"/>
          </p:nvPr>
        </p:nvSpPr>
        <p:spPr>
          <a:xfrm>
            <a:off x="3284997" y="1859414"/>
            <a:ext cx="2236800" cy="89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0"/>
          <p:cNvSpPr txBox="1"/>
          <p:nvPr>
            <p:ph idx="3" type="subTitle"/>
          </p:nvPr>
        </p:nvSpPr>
        <p:spPr>
          <a:xfrm>
            <a:off x="5849674" y="1859414"/>
            <a:ext cx="2229900" cy="89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0" name="Google Shape;180;p20"/>
          <p:cNvSpPr txBox="1"/>
          <p:nvPr>
            <p:ph idx="4" type="subTitle"/>
          </p:nvPr>
        </p:nvSpPr>
        <p:spPr>
          <a:xfrm>
            <a:off x="724675" y="3560516"/>
            <a:ext cx="2236800" cy="89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20"/>
          <p:cNvSpPr txBox="1"/>
          <p:nvPr>
            <p:ph idx="5" type="subTitle"/>
          </p:nvPr>
        </p:nvSpPr>
        <p:spPr>
          <a:xfrm>
            <a:off x="3284997" y="3560516"/>
            <a:ext cx="2236800" cy="89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0"/>
          <p:cNvSpPr txBox="1"/>
          <p:nvPr>
            <p:ph idx="6" type="subTitle"/>
          </p:nvPr>
        </p:nvSpPr>
        <p:spPr>
          <a:xfrm>
            <a:off x="5849674" y="3560516"/>
            <a:ext cx="2229900" cy="89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3" name="Google Shape;183;p20"/>
          <p:cNvSpPr txBox="1"/>
          <p:nvPr>
            <p:ph idx="7" type="subTitle"/>
          </p:nvPr>
        </p:nvSpPr>
        <p:spPr>
          <a:xfrm>
            <a:off x="720000" y="1459716"/>
            <a:ext cx="2236800" cy="4023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4" name="Google Shape;184;p20"/>
          <p:cNvSpPr txBox="1"/>
          <p:nvPr>
            <p:ph idx="8" type="subTitle"/>
          </p:nvPr>
        </p:nvSpPr>
        <p:spPr>
          <a:xfrm>
            <a:off x="3285006" y="1459716"/>
            <a:ext cx="2236800" cy="4023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0"/>
          <p:cNvSpPr txBox="1"/>
          <p:nvPr>
            <p:ph idx="9" type="subTitle"/>
          </p:nvPr>
        </p:nvSpPr>
        <p:spPr>
          <a:xfrm>
            <a:off x="5854351" y="1459716"/>
            <a:ext cx="2229900" cy="4023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6" name="Google Shape;186;p20"/>
          <p:cNvSpPr txBox="1"/>
          <p:nvPr>
            <p:ph idx="13" type="subTitle"/>
          </p:nvPr>
        </p:nvSpPr>
        <p:spPr>
          <a:xfrm>
            <a:off x="720318" y="3156166"/>
            <a:ext cx="2236800" cy="4023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7" name="Google Shape;187;p20"/>
          <p:cNvSpPr txBox="1"/>
          <p:nvPr>
            <p:ph idx="14" type="subTitle"/>
          </p:nvPr>
        </p:nvSpPr>
        <p:spPr>
          <a:xfrm>
            <a:off x="3285012" y="3156166"/>
            <a:ext cx="2236800" cy="4023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8" name="Google Shape;188;p20"/>
          <p:cNvSpPr txBox="1"/>
          <p:nvPr>
            <p:ph idx="15" type="subTitle"/>
          </p:nvPr>
        </p:nvSpPr>
        <p:spPr>
          <a:xfrm>
            <a:off x="5851988" y="3156166"/>
            <a:ext cx="2234400" cy="402300"/>
          </a:xfrm>
          <a:prstGeom prst="rect">
            <a:avLst/>
          </a:prstGeom>
          <a:solidFill>
            <a:schemeClr val="accent6"/>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3801737" y="-459324"/>
            <a:ext cx="5049625" cy="1507600"/>
          </a:xfrm>
          <a:custGeom>
            <a:rect b="b" l="l" r="r" t="t"/>
            <a:pathLst>
              <a:path extrusionOk="0" h="60304" w="201985">
                <a:moveTo>
                  <a:pt x="16037" y="4478"/>
                </a:moveTo>
                <a:cubicBezTo>
                  <a:pt x="-11931" y="13226"/>
                  <a:pt x="2691" y="47581"/>
                  <a:pt x="14887" y="55818"/>
                </a:cubicBezTo>
                <a:cubicBezTo>
                  <a:pt x="27083" y="64055"/>
                  <a:pt x="67376" y="59457"/>
                  <a:pt x="89214" y="53902"/>
                </a:cubicBezTo>
                <a:cubicBezTo>
                  <a:pt x="111052" y="48347"/>
                  <a:pt x="130900" y="27976"/>
                  <a:pt x="145917" y="22486"/>
                </a:cubicBezTo>
                <a:cubicBezTo>
                  <a:pt x="160934" y="16996"/>
                  <a:pt x="170619" y="22954"/>
                  <a:pt x="179314" y="20963"/>
                </a:cubicBezTo>
                <a:cubicBezTo>
                  <a:pt x="188009" y="18972"/>
                  <a:pt x="197523" y="13481"/>
                  <a:pt x="198087" y="10542"/>
                </a:cubicBezTo>
                <a:cubicBezTo>
                  <a:pt x="198651" y="7603"/>
                  <a:pt x="213040" y="4340"/>
                  <a:pt x="182698" y="3329"/>
                </a:cubicBezTo>
                <a:cubicBezTo>
                  <a:pt x="152356" y="2318"/>
                  <a:pt x="44006" y="-4270"/>
                  <a:pt x="16037" y="4478"/>
                </a:cubicBezTo>
                <a:close/>
              </a:path>
            </a:pathLst>
          </a:custGeom>
          <a:solidFill>
            <a:srgbClr val="515D68">
              <a:alpha val="8810"/>
            </a:srgbClr>
          </a:solidFill>
          <a:ln>
            <a:noFill/>
          </a:ln>
        </p:spPr>
      </p:sp>
      <p:sp>
        <p:nvSpPr>
          <p:cNvPr id="19" name="Google Shape;19;p3"/>
          <p:cNvSpPr/>
          <p:nvPr/>
        </p:nvSpPr>
        <p:spPr>
          <a:xfrm>
            <a:off x="3265106" y="1000367"/>
            <a:ext cx="7011250" cy="4570025"/>
          </a:xfrm>
          <a:custGeom>
            <a:rect b="b" l="l" r="r" t="t"/>
            <a:pathLst>
              <a:path extrusionOk="0" h="182801" w="280450">
                <a:moveTo>
                  <a:pt x="17826" y="174166"/>
                </a:moveTo>
                <a:cubicBezTo>
                  <a:pt x="-20238" y="170652"/>
                  <a:pt x="12360" y="156013"/>
                  <a:pt x="27586" y="152304"/>
                </a:cubicBezTo>
                <a:cubicBezTo>
                  <a:pt x="42812" y="148595"/>
                  <a:pt x="82438" y="149832"/>
                  <a:pt x="109180" y="151914"/>
                </a:cubicBezTo>
                <a:cubicBezTo>
                  <a:pt x="135922" y="153996"/>
                  <a:pt x="168650" y="163496"/>
                  <a:pt x="188040" y="164797"/>
                </a:cubicBezTo>
                <a:cubicBezTo>
                  <a:pt x="207430" y="166098"/>
                  <a:pt x="221094" y="167725"/>
                  <a:pt x="225518" y="159722"/>
                </a:cubicBezTo>
                <a:cubicBezTo>
                  <a:pt x="229943" y="151719"/>
                  <a:pt x="213091" y="134997"/>
                  <a:pt x="214587" y="116778"/>
                </a:cubicBezTo>
                <a:cubicBezTo>
                  <a:pt x="216084" y="98559"/>
                  <a:pt x="233001" y="66872"/>
                  <a:pt x="234497" y="50410"/>
                </a:cubicBezTo>
                <a:cubicBezTo>
                  <a:pt x="235994" y="33948"/>
                  <a:pt x="220443" y="26075"/>
                  <a:pt x="223566" y="18007"/>
                </a:cubicBezTo>
                <a:cubicBezTo>
                  <a:pt x="226689" y="9939"/>
                  <a:pt x="245104" y="-5286"/>
                  <a:pt x="253237" y="2001"/>
                </a:cubicBezTo>
                <a:cubicBezTo>
                  <a:pt x="261370" y="9289"/>
                  <a:pt x="271911" y="33168"/>
                  <a:pt x="272366" y="61732"/>
                </a:cubicBezTo>
                <a:cubicBezTo>
                  <a:pt x="272821" y="90296"/>
                  <a:pt x="298392" y="154647"/>
                  <a:pt x="255969" y="173386"/>
                </a:cubicBezTo>
                <a:cubicBezTo>
                  <a:pt x="213546" y="192125"/>
                  <a:pt x="55890" y="177680"/>
                  <a:pt x="17826" y="174166"/>
                </a:cubicBezTo>
                <a:close/>
              </a:path>
            </a:pathLst>
          </a:custGeom>
          <a:solidFill>
            <a:srgbClr val="515D68">
              <a:alpha val="8810"/>
            </a:srgbClr>
          </a:solidFill>
          <a:ln>
            <a:noFill/>
          </a:ln>
        </p:spPr>
      </p:sp>
      <p:sp>
        <p:nvSpPr>
          <p:cNvPr id="20" name="Google Shape;20;p3"/>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715100" y="2574663"/>
            <a:ext cx="2916900" cy="1421400"/>
          </a:xfrm>
          <a:prstGeom prst="rect">
            <a:avLst/>
          </a:prstGeom>
        </p:spPr>
        <p:txBody>
          <a:bodyPr anchorCtr="0" anchor="b" bIns="91425" lIns="91425" spcFirstLastPara="1" rIns="91425" wrap="square" tIns="91425">
            <a:noAutofit/>
          </a:bodyPr>
          <a:lstStyle>
            <a:lvl1pPr lvl="0">
              <a:spcBef>
                <a:spcPts val="0"/>
              </a:spcBef>
              <a:spcAft>
                <a:spcPts val="0"/>
              </a:spcAft>
              <a:buSzPts val="5000"/>
              <a:buNone/>
              <a:defRPr sz="4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2" name="Google Shape;22;p3"/>
          <p:cNvSpPr txBox="1"/>
          <p:nvPr>
            <p:ph hasCustomPrompt="1" idx="2" type="title"/>
          </p:nvPr>
        </p:nvSpPr>
        <p:spPr>
          <a:xfrm>
            <a:off x="715100" y="1147438"/>
            <a:ext cx="1664100" cy="1216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000"/>
              <a:buNone/>
              <a:defRPr b="0" sz="6000">
                <a:latin typeface="Rock Salt"/>
                <a:ea typeface="Rock Salt"/>
                <a:cs typeface="Rock Salt"/>
                <a:sym typeface="Rock Salt"/>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p:nvPr/>
        </p:nvSpPr>
        <p:spPr>
          <a:xfrm>
            <a:off x="1043200"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79447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89" name="Shape 189"/>
        <p:cNvGrpSpPr/>
        <p:nvPr/>
      </p:nvGrpSpPr>
      <p:grpSpPr>
        <a:xfrm>
          <a:off x="0" y="0"/>
          <a:ext cx="0" cy="0"/>
          <a:chOff x="0" y="0"/>
          <a:chExt cx="0" cy="0"/>
        </a:xfrm>
      </p:grpSpPr>
      <p:sp>
        <p:nvSpPr>
          <p:cNvPr id="190" name="Google Shape;190;p21"/>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3718275" y="905654"/>
            <a:ext cx="6254650" cy="4718425"/>
          </a:xfrm>
          <a:custGeom>
            <a:rect b="b" l="l" r="r" t="t"/>
            <a:pathLst>
              <a:path extrusionOk="0" h="188737" w="250186">
                <a:moveTo>
                  <a:pt x="18773" y="178403"/>
                </a:moveTo>
                <a:cubicBezTo>
                  <a:pt x="-16557" y="168954"/>
                  <a:pt x="7266" y="132450"/>
                  <a:pt x="15708" y="120857"/>
                </a:cubicBezTo>
                <a:cubicBezTo>
                  <a:pt x="24150" y="109264"/>
                  <a:pt x="45376" y="109221"/>
                  <a:pt x="69424" y="108846"/>
                </a:cubicBezTo>
                <a:cubicBezTo>
                  <a:pt x="93472" y="108471"/>
                  <a:pt x="138937" y="117881"/>
                  <a:pt x="159996" y="118606"/>
                </a:cubicBezTo>
                <a:cubicBezTo>
                  <a:pt x="181055" y="119331"/>
                  <a:pt x="186175" y="118004"/>
                  <a:pt x="195778" y="113194"/>
                </a:cubicBezTo>
                <a:cubicBezTo>
                  <a:pt x="205381" y="108384"/>
                  <a:pt x="215876" y="99517"/>
                  <a:pt x="217616" y="89747"/>
                </a:cubicBezTo>
                <a:cubicBezTo>
                  <a:pt x="219356" y="79977"/>
                  <a:pt x="209029" y="68305"/>
                  <a:pt x="206219" y="54576"/>
                </a:cubicBezTo>
                <a:cubicBezTo>
                  <a:pt x="203410" y="40847"/>
                  <a:pt x="197636" y="15442"/>
                  <a:pt x="200759" y="7374"/>
                </a:cubicBezTo>
                <a:cubicBezTo>
                  <a:pt x="203882" y="-694"/>
                  <a:pt x="217738" y="-3587"/>
                  <a:pt x="224959" y="6167"/>
                </a:cubicBezTo>
                <a:cubicBezTo>
                  <a:pt x="232181" y="15921"/>
                  <a:pt x="243633" y="37334"/>
                  <a:pt x="244088" y="65898"/>
                </a:cubicBezTo>
                <a:cubicBezTo>
                  <a:pt x="244543" y="94462"/>
                  <a:pt x="265244" y="158801"/>
                  <a:pt x="227691" y="177552"/>
                </a:cubicBezTo>
                <a:cubicBezTo>
                  <a:pt x="190139" y="196303"/>
                  <a:pt x="54104" y="187852"/>
                  <a:pt x="18773" y="178403"/>
                </a:cubicBezTo>
                <a:close/>
              </a:path>
            </a:pathLst>
          </a:custGeom>
          <a:solidFill>
            <a:srgbClr val="515D68">
              <a:alpha val="8810"/>
            </a:srgbClr>
          </a:solidFill>
          <a:ln>
            <a:noFill/>
          </a:ln>
        </p:spPr>
      </p:sp>
      <p:sp>
        <p:nvSpPr>
          <p:cNvPr id="192" name="Google Shape;192;p21"/>
          <p:cNvSpPr txBox="1"/>
          <p:nvPr>
            <p:ph type="ctrTitle"/>
          </p:nvPr>
        </p:nvSpPr>
        <p:spPr>
          <a:xfrm>
            <a:off x="4049500" y="697800"/>
            <a:ext cx="4379400" cy="1535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200"/>
              <a:buNone/>
              <a:defRPr b="0" sz="7400">
                <a:latin typeface="Rock Salt"/>
                <a:ea typeface="Rock Salt"/>
                <a:cs typeface="Rock Salt"/>
                <a:sym typeface="Rock Sal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93" name="Google Shape;193;p21"/>
          <p:cNvSpPr txBox="1"/>
          <p:nvPr>
            <p:ph idx="1" type="subTitle"/>
          </p:nvPr>
        </p:nvSpPr>
        <p:spPr>
          <a:xfrm>
            <a:off x="4049500" y="2367350"/>
            <a:ext cx="4379400" cy="105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94" name="Google Shape;194;p21"/>
          <p:cNvSpPr txBox="1"/>
          <p:nvPr/>
        </p:nvSpPr>
        <p:spPr>
          <a:xfrm>
            <a:off x="4446650" y="3768425"/>
            <a:ext cx="3982200" cy="615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lang="en" sz="1000">
                <a:solidFill>
                  <a:schemeClr val="dk1"/>
                </a:solidFill>
                <a:latin typeface="PT Sans"/>
                <a:ea typeface="PT Sans"/>
                <a:cs typeface="PT Sans"/>
                <a:sym typeface="PT Sans"/>
              </a:rPr>
              <a:t>CREDITS: This presentation template was created by </a:t>
            </a:r>
            <a:r>
              <a:rPr b="1" lang="en" sz="1000" u="sng">
                <a:solidFill>
                  <a:schemeClr val="hlink"/>
                </a:solidFill>
                <a:latin typeface="PT Sans"/>
                <a:ea typeface="PT Sans"/>
                <a:cs typeface="PT Sans"/>
                <a:sym typeface="PT Sans"/>
                <a:hlinkClick r:id="rId2"/>
              </a:rPr>
              <a:t>Slidesgo</a:t>
            </a:r>
            <a:r>
              <a:rPr lang="en" sz="1000">
                <a:solidFill>
                  <a:schemeClr val="dk1"/>
                </a:solidFill>
                <a:latin typeface="PT Sans"/>
                <a:ea typeface="PT Sans"/>
                <a:cs typeface="PT Sans"/>
                <a:sym typeface="PT Sans"/>
              </a:rPr>
              <a:t>, including icons by </a:t>
            </a:r>
            <a:r>
              <a:rPr b="1" lang="en" sz="1000" u="sng">
                <a:solidFill>
                  <a:schemeClr val="dk1"/>
                </a:solidFill>
                <a:latin typeface="PT Sans"/>
                <a:ea typeface="PT Sans"/>
                <a:cs typeface="PT Sans"/>
                <a:sym typeface="PT Sans"/>
                <a:hlinkClick r:id="rId3">
                  <a:extLst>
                    <a:ext uri="{A12FA001-AC4F-418D-AE19-62706E023703}">
                      <ahyp:hlinkClr val="tx"/>
                    </a:ext>
                  </a:extLst>
                </a:hlinkClick>
              </a:rPr>
              <a:t>Flaticon</a:t>
            </a:r>
            <a:r>
              <a:rPr lang="en" sz="1000">
                <a:solidFill>
                  <a:schemeClr val="dk1"/>
                </a:solidFill>
                <a:latin typeface="PT Sans"/>
                <a:ea typeface="PT Sans"/>
                <a:cs typeface="PT Sans"/>
                <a:sym typeface="PT Sans"/>
              </a:rPr>
              <a:t>, and infographics &amp; images by </a:t>
            </a:r>
            <a:r>
              <a:rPr b="1" lang="en" sz="1000" u="sng">
                <a:solidFill>
                  <a:schemeClr val="dk1"/>
                </a:solidFill>
                <a:latin typeface="PT Sans"/>
                <a:ea typeface="PT Sans"/>
                <a:cs typeface="PT Sans"/>
                <a:sym typeface="PT Sans"/>
                <a:hlinkClick r:id="rId4">
                  <a:extLst>
                    <a:ext uri="{A12FA001-AC4F-418D-AE19-62706E023703}">
                      <ahyp:hlinkClr val="tx"/>
                    </a:ext>
                  </a:extLst>
                </a:hlinkClick>
              </a:rPr>
              <a:t>Freepik</a:t>
            </a:r>
            <a:endParaRPr b="1" sz="1000" u="sng">
              <a:solidFill>
                <a:schemeClr val="dk1"/>
              </a:solidFill>
              <a:latin typeface="PT Sans"/>
              <a:ea typeface="PT Sans"/>
              <a:cs typeface="PT Sans"/>
              <a:sym typeface="PT Sans"/>
            </a:endParaRPr>
          </a:p>
        </p:txBody>
      </p:sp>
      <p:sp>
        <p:nvSpPr>
          <p:cNvPr id="195" name="Google Shape;195;p21"/>
          <p:cNvSpPr/>
          <p:nvPr/>
        </p:nvSpPr>
        <p:spPr>
          <a:xfrm>
            <a:off x="-1140638" y="-267749"/>
            <a:ext cx="5049625" cy="1507600"/>
          </a:xfrm>
          <a:custGeom>
            <a:rect b="b" l="l" r="r" t="t"/>
            <a:pathLst>
              <a:path extrusionOk="0" h="60304" w="201985">
                <a:moveTo>
                  <a:pt x="16037" y="4478"/>
                </a:moveTo>
                <a:cubicBezTo>
                  <a:pt x="-11931" y="13226"/>
                  <a:pt x="2691" y="47581"/>
                  <a:pt x="14887" y="55818"/>
                </a:cubicBezTo>
                <a:cubicBezTo>
                  <a:pt x="27083" y="64055"/>
                  <a:pt x="67376" y="59457"/>
                  <a:pt x="89214" y="53902"/>
                </a:cubicBezTo>
                <a:cubicBezTo>
                  <a:pt x="111052" y="48347"/>
                  <a:pt x="130900" y="27976"/>
                  <a:pt x="145917" y="22486"/>
                </a:cubicBezTo>
                <a:cubicBezTo>
                  <a:pt x="160934" y="16996"/>
                  <a:pt x="170619" y="22954"/>
                  <a:pt x="179314" y="20963"/>
                </a:cubicBezTo>
                <a:cubicBezTo>
                  <a:pt x="188009" y="18972"/>
                  <a:pt x="197523" y="13481"/>
                  <a:pt x="198087" y="10542"/>
                </a:cubicBezTo>
                <a:cubicBezTo>
                  <a:pt x="198651" y="7603"/>
                  <a:pt x="213040" y="4340"/>
                  <a:pt x="182698" y="3329"/>
                </a:cubicBezTo>
                <a:cubicBezTo>
                  <a:pt x="152356" y="2318"/>
                  <a:pt x="44006" y="-4270"/>
                  <a:pt x="16037" y="4478"/>
                </a:cubicBezTo>
                <a:close/>
              </a:path>
            </a:pathLst>
          </a:custGeom>
          <a:solidFill>
            <a:srgbClr val="515D68">
              <a:alpha val="8810"/>
            </a:srgbClr>
          </a:solidFill>
          <a:ln>
            <a:noFill/>
          </a:ln>
        </p:spPr>
      </p:sp>
      <p:sp>
        <p:nvSpPr>
          <p:cNvPr id="196" name="Google Shape;196;p21"/>
          <p:cNvSpPr/>
          <p:nvPr/>
        </p:nvSpPr>
        <p:spPr>
          <a:xfrm>
            <a:off x="1043200"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79447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98" name="Shape 198"/>
        <p:cNvGrpSpPr/>
        <p:nvPr/>
      </p:nvGrpSpPr>
      <p:grpSpPr>
        <a:xfrm>
          <a:off x="0" y="0"/>
          <a:ext cx="0" cy="0"/>
          <a:chOff x="0" y="0"/>
          <a:chExt cx="0" cy="0"/>
        </a:xfrm>
      </p:grpSpPr>
      <p:sp>
        <p:nvSpPr>
          <p:cNvPr id="199" name="Google Shape;199;p22"/>
          <p:cNvSpPr/>
          <p:nvPr/>
        </p:nvSpPr>
        <p:spPr>
          <a:xfrm>
            <a:off x="-290936" y="1011481"/>
            <a:ext cx="718350" cy="4444250"/>
          </a:xfrm>
          <a:custGeom>
            <a:rect b="b" l="l" r="r" t="t"/>
            <a:pathLst>
              <a:path extrusionOk="0" h="177770" w="28734">
                <a:moveTo>
                  <a:pt x="6249" y="12089"/>
                </a:moveTo>
                <a:cubicBezTo>
                  <a:pt x="10413" y="-13482"/>
                  <a:pt x="22190" y="9031"/>
                  <a:pt x="25769" y="12479"/>
                </a:cubicBezTo>
                <a:cubicBezTo>
                  <a:pt x="29348" y="15928"/>
                  <a:pt x="29152" y="23931"/>
                  <a:pt x="27721" y="32780"/>
                </a:cubicBezTo>
                <a:cubicBezTo>
                  <a:pt x="26290" y="41629"/>
                  <a:pt x="19393" y="52820"/>
                  <a:pt x="17181" y="65573"/>
                </a:cubicBezTo>
                <a:cubicBezTo>
                  <a:pt x="14969" y="78326"/>
                  <a:pt x="13017" y="96740"/>
                  <a:pt x="14448" y="109298"/>
                </a:cubicBezTo>
                <a:cubicBezTo>
                  <a:pt x="15879" y="121856"/>
                  <a:pt x="23882" y="132852"/>
                  <a:pt x="25769" y="140920"/>
                </a:cubicBezTo>
                <a:cubicBezTo>
                  <a:pt x="27656" y="148988"/>
                  <a:pt x="26615" y="153478"/>
                  <a:pt x="25769" y="157707"/>
                </a:cubicBezTo>
                <a:cubicBezTo>
                  <a:pt x="24923" y="161936"/>
                  <a:pt x="24858" y="164930"/>
                  <a:pt x="20694" y="166296"/>
                </a:cubicBezTo>
                <a:cubicBezTo>
                  <a:pt x="16530" y="167663"/>
                  <a:pt x="3192" y="191607"/>
                  <a:pt x="784" y="165906"/>
                </a:cubicBezTo>
                <a:cubicBezTo>
                  <a:pt x="-1623" y="140205"/>
                  <a:pt x="2085" y="37660"/>
                  <a:pt x="6249" y="12089"/>
                </a:cubicBezTo>
                <a:close/>
              </a:path>
            </a:pathLst>
          </a:custGeom>
          <a:solidFill>
            <a:srgbClr val="515D68">
              <a:alpha val="8810"/>
            </a:srgbClr>
          </a:solidFill>
          <a:ln>
            <a:noFill/>
          </a:ln>
        </p:spPr>
      </p:sp>
      <p:sp>
        <p:nvSpPr>
          <p:cNvPr id="200" name="Google Shape;200;p22"/>
          <p:cNvSpPr/>
          <p:nvPr/>
        </p:nvSpPr>
        <p:spPr>
          <a:xfrm>
            <a:off x="7746754" y="-144840"/>
            <a:ext cx="1792425" cy="2227375"/>
          </a:xfrm>
          <a:custGeom>
            <a:rect b="b" l="l" r="r" t="t"/>
            <a:pathLst>
              <a:path extrusionOk="0" h="89095" w="71697">
                <a:moveTo>
                  <a:pt x="5650" y="2515"/>
                </a:moveTo>
                <a:cubicBezTo>
                  <a:pt x="-4826" y="3556"/>
                  <a:pt x="1746" y="11494"/>
                  <a:pt x="5650" y="15007"/>
                </a:cubicBezTo>
                <a:cubicBezTo>
                  <a:pt x="9554" y="18521"/>
                  <a:pt x="21461" y="19458"/>
                  <a:pt x="29074" y="23596"/>
                </a:cubicBezTo>
                <a:cubicBezTo>
                  <a:pt x="36687" y="27734"/>
                  <a:pt x="49245" y="32419"/>
                  <a:pt x="51327" y="39837"/>
                </a:cubicBezTo>
                <a:cubicBezTo>
                  <a:pt x="53409" y="47255"/>
                  <a:pt x="40071" y="60333"/>
                  <a:pt x="41567" y="68102"/>
                </a:cubicBezTo>
                <a:cubicBezTo>
                  <a:pt x="43064" y="75871"/>
                  <a:pt x="55817" y="96340"/>
                  <a:pt x="60306" y="86450"/>
                </a:cubicBezTo>
                <a:cubicBezTo>
                  <a:pt x="64796" y="76560"/>
                  <a:pt x="77613" y="22750"/>
                  <a:pt x="68504" y="8761"/>
                </a:cubicBezTo>
                <a:cubicBezTo>
                  <a:pt x="59395" y="-5228"/>
                  <a:pt x="16126" y="1474"/>
                  <a:pt x="5650" y="2515"/>
                </a:cubicBezTo>
                <a:close/>
              </a:path>
            </a:pathLst>
          </a:custGeom>
          <a:solidFill>
            <a:srgbClr val="515D68">
              <a:alpha val="8810"/>
            </a:srgbClr>
          </a:solidFill>
          <a:ln>
            <a:noFill/>
          </a:ln>
        </p:spPr>
      </p:sp>
      <p:sp>
        <p:nvSpPr>
          <p:cNvPr id="201" name="Google Shape;201;p22"/>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516175"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8764625" y="42932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863775"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05" name="Shape 205"/>
        <p:cNvGrpSpPr/>
        <p:nvPr/>
      </p:nvGrpSpPr>
      <p:grpSpPr>
        <a:xfrm>
          <a:off x="0" y="0"/>
          <a:ext cx="0" cy="0"/>
          <a:chOff x="0" y="0"/>
          <a:chExt cx="0" cy="0"/>
        </a:xfrm>
      </p:grpSpPr>
      <p:sp>
        <p:nvSpPr>
          <p:cNvPr id="206" name="Google Shape;206;p23"/>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125775" y="36547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8764625" y="6961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7496550"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4279584" y="3341436"/>
            <a:ext cx="5498225" cy="1891500"/>
          </a:xfrm>
          <a:custGeom>
            <a:rect b="b" l="l" r="r" t="t"/>
            <a:pathLst>
              <a:path extrusionOk="0" h="75660" w="219929">
                <a:moveTo>
                  <a:pt x="17067" y="73488"/>
                </a:moveTo>
                <a:cubicBezTo>
                  <a:pt x="-13644" y="71666"/>
                  <a:pt x="4184" y="63403"/>
                  <a:pt x="17848" y="61386"/>
                </a:cubicBezTo>
                <a:cubicBezTo>
                  <a:pt x="31512" y="59369"/>
                  <a:pt x="75367" y="62753"/>
                  <a:pt x="99051" y="61386"/>
                </a:cubicBezTo>
                <a:cubicBezTo>
                  <a:pt x="122735" y="60020"/>
                  <a:pt x="145638" y="53057"/>
                  <a:pt x="159953" y="53187"/>
                </a:cubicBezTo>
                <a:cubicBezTo>
                  <a:pt x="174268" y="53317"/>
                  <a:pt x="180254" y="64053"/>
                  <a:pt x="184939" y="62166"/>
                </a:cubicBezTo>
                <a:cubicBezTo>
                  <a:pt x="189624" y="60279"/>
                  <a:pt x="189103" y="48568"/>
                  <a:pt x="188062" y="41866"/>
                </a:cubicBezTo>
                <a:cubicBezTo>
                  <a:pt x="187021" y="35164"/>
                  <a:pt x="177586" y="28852"/>
                  <a:pt x="178692" y="21955"/>
                </a:cubicBezTo>
                <a:cubicBezTo>
                  <a:pt x="179798" y="15058"/>
                  <a:pt x="189233" y="-2769"/>
                  <a:pt x="194699" y="484"/>
                </a:cubicBezTo>
                <a:cubicBezTo>
                  <a:pt x="200165" y="3737"/>
                  <a:pt x="210250" y="29503"/>
                  <a:pt x="211486" y="41475"/>
                </a:cubicBezTo>
                <a:cubicBezTo>
                  <a:pt x="212722" y="53447"/>
                  <a:pt x="234519" y="66982"/>
                  <a:pt x="202116" y="72317"/>
                </a:cubicBezTo>
                <a:cubicBezTo>
                  <a:pt x="169713" y="77653"/>
                  <a:pt x="47778" y="75310"/>
                  <a:pt x="17067" y="73488"/>
                </a:cubicBezTo>
                <a:close/>
              </a:path>
            </a:pathLst>
          </a:custGeom>
          <a:solidFill>
            <a:srgbClr val="515D68">
              <a:alpha val="8810"/>
            </a:srgbClr>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4" name="Shape 21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5" name="Shape 215"/>
        <p:cNvGrpSpPr/>
        <p:nvPr/>
      </p:nvGrpSpPr>
      <p:grpSpPr>
        <a:xfrm>
          <a:off x="0" y="0"/>
          <a:ext cx="0" cy="0"/>
          <a:chOff x="0" y="0"/>
          <a:chExt cx="0" cy="0"/>
        </a:xfrm>
      </p:grpSpPr>
      <p:sp>
        <p:nvSpPr>
          <p:cNvPr id="216" name="Google Shape;216;p2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3813249" y="3157799"/>
            <a:ext cx="6010950" cy="2156100"/>
          </a:xfrm>
          <a:custGeom>
            <a:rect b="b" l="l" r="r" t="t"/>
            <a:pathLst>
              <a:path extrusionOk="0" h="86244" w="240438">
                <a:moveTo>
                  <a:pt x="11125" y="82630"/>
                </a:moveTo>
                <a:cubicBezTo>
                  <a:pt x="-18285" y="79572"/>
                  <a:pt x="18412" y="70853"/>
                  <a:pt x="31816" y="67014"/>
                </a:cubicBezTo>
                <a:cubicBezTo>
                  <a:pt x="45220" y="63175"/>
                  <a:pt x="67407" y="58360"/>
                  <a:pt x="91547" y="59596"/>
                </a:cubicBezTo>
                <a:cubicBezTo>
                  <a:pt x="115687" y="60832"/>
                  <a:pt x="159542" y="76448"/>
                  <a:pt x="176654" y="74431"/>
                </a:cubicBezTo>
                <a:cubicBezTo>
                  <a:pt x="193767" y="72414"/>
                  <a:pt x="193441" y="56538"/>
                  <a:pt x="194222" y="47494"/>
                </a:cubicBezTo>
                <a:cubicBezTo>
                  <a:pt x="195003" y="38450"/>
                  <a:pt x="179582" y="28078"/>
                  <a:pt x="181339" y="20166"/>
                </a:cubicBezTo>
                <a:cubicBezTo>
                  <a:pt x="183096" y="12254"/>
                  <a:pt x="195068" y="411"/>
                  <a:pt x="204763" y="21"/>
                </a:cubicBezTo>
                <a:cubicBezTo>
                  <a:pt x="214458" y="-369"/>
                  <a:pt x="235539" y="4642"/>
                  <a:pt x="239508" y="17824"/>
                </a:cubicBezTo>
                <a:cubicBezTo>
                  <a:pt x="243477" y="31007"/>
                  <a:pt x="233782" y="67860"/>
                  <a:pt x="228577" y="79116"/>
                </a:cubicBezTo>
                <a:cubicBezTo>
                  <a:pt x="223372" y="90372"/>
                  <a:pt x="244518" y="84776"/>
                  <a:pt x="208276" y="85362"/>
                </a:cubicBezTo>
                <a:cubicBezTo>
                  <a:pt x="172034" y="85948"/>
                  <a:pt x="40535" y="85688"/>
                  <a:pt x="11125" y="82630"/>
                </a:cubicBezTo>
                <a:close/>
              </a:path>
            </a:pathLst>
          </a:custGeom>
          <a:solidFill>
            <a:srgbClr val="515D68">
              <a:alpha val="8810"/>
            </a:srgbClr>
          </a:solidFill>
          <a:ln>
            <a:noFill/>
          </a:ln>
        </p:spPr>
      </p:sp>
      <p:sp>
        <p:nvSpPr>
          <p:cNvPr id="27" name="Google Shape;27;p4"/>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type="title"/>
          </p:nvPr>
        </p:nvSpPr>
        <p:spPr>
          <a:xfrm>
            <a:off x="720000" y="521225"/>
            <a:ext cx="7708800" cy="5727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b="1"/>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29" name="Google Shape;29;p4"/>
          <p:cNvSpPr txBox="1"/>
          <p:nvPr>
            <p:ph idx="1" type="body"/>
          </p:nvPr>
        </p:nvSpPr>
        <p:spPr>
          <a:xfrm>
            <a:off x="720000" y="1133325"/>
            <a:ext cx="7708800" cy="364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
        <p:nvSpPr>
          <p:cNvPr id="30" name="Google Shape;30;p4"/>
          <p:cNvSpPr/>
          <p:nvPr/>
        </p:nvSpPr>
        <p:spPr>
          <a:xfrm>
            <a:off x="389275" y="572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8765600" y="416622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476845" y="4369999"/>
            <a:ext cx="2816375" cy="916675"/>
          </a:xfrm>
          <a:custGeom>
            <a:rect b="b" l="l" r="r" t="t"/>
            <a:pathLst>
              <a:path extrusionOk="0" h="36667" w="112655">
                <a:moveTo>
                  <a:pt x="10173" y="1114"/>
                </a:moveTo>
                <a:cubicBezTo>
                  <a:pt x="13622" y="-3180"/>
                  <a:pt x="20583" y="6189"/>
                  <a:pt x="27350" y="8141"/>
                </a:cubicBezTo>
                <a:cubicBezTo>
                  <a:pt x="34117" y="10093"/>
                  <a:pt x="44853" y="9963"/>
                  <a:pt x="50774" y="12826"/>
                </a:cubicBezTo>
                <a:cubicBezTo>
                  <a:pt x="56695" y="15689"/>
                  <a:pt x="55980" y="22716"/>
                  <a:pt x="62877" y="25318"/>
                </a:cubicBezTo>
                <a:cubicBezTo>
                  <a:pt x="69774" y="27921"/>
                  <a:pt x="84414" y="27790"/>
                  <a:pt x="92157" y="28441"/>
                </a:cubicBezTo>
                <a:cubicBezTo>
                  <a:pt x="99900" y="29092"/>
                  <a:pt x="107707" y="28246"/>
                  <a:pt x="109334" y="29222"/>
                </a:cubicBezTo>
                <a:cubicBezTo>
                  <a:pt x="110961" y="30198"/>
                  <a:pt x="119030" y="33516"/>
                  <a:pt x="101917" y="34297"/>
                </a:cubicBezTo>
                <a:cubicBezTo>
                  <a:pt x="84805" y="35078"/>
                  <a:pt x="21950" y="39438"/>
                  <a:pt x="6659" y="33907"/>
                </a:cubicBezTo>
                <a:cubicBezTo>
                  <a:pt x="-8632" y="28377"/>
                  <a:pt x="6725" y="5408"/>
                  <a:pt x="10173" y="1114"/>
                </a:cubicBezTo>
                <a:close/>
              </a:path>
            </a:pathLst>
          </a:custGeom>
          <a:solidFill>
            <a:srgbClr val="515D68">
              <a:alpha val="8810"/>
            </a:srgbClr>
          </a:solidFill>
          <a:ln>
            <a:noFill/>
          </a:ln>
        </p:spPr>
      </p:sp>
      <p:sp>
        <p:nvSpPr>
          <p:cNvPr id="35" name="Google Shape;35;p5"/>
          <p:cNvSpPr txBox="1"/>
          <p:nvPr>
            <p:ph idx="1" type="subTitle"/>
          </p:nvPr>
        </p:nvSpPr>
        <p:spPr>
          <a:xfrm>
            <a:off x="715100" y="1555515"/>
            <a:ext cx="2427000" cy="445200"/>
          </a:xfrm>
          <a:prstGeom prst="rect">
            <a:avLst/>
          </a:prstGeom>
          <a:solidFill>
            <a:schemeClr val="accent6"/>
          </a:solidFill>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 name="Google Shape;36;p5"/>
          <p:cNvSpPr txBox="1"/>
          <p:nvPr>
            <p:ph idx="2" type="subTitle"/>
          </p:nvPr>
        </p:nvSpPr>
        <p:spPr>
          <a:xfrm>
            <a:off x="715100" y="3049715"/>
            <a:ext cx="2427000" cy="445200"/>
          </a:xfrm>
          <a:prstGeom prst="rect">
            <a:avLst/>
          </a:prstGeom>
          <a:solidFill>
            <a:schemeClr val="accent6"/>
          </a:solidFill>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lt1"/>
                </a:solidFill>
                <a:latin typeface="Prompt"/>
                <a:ea typeface="Prompt"/>
                <a:cs typeface="Prompt"/>
                <a:sym typeface="Prompt"/>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 name="Google Shape;37;p5"/>
          <p:cNvSpPr txBox="1"/>
          <p:nvPr>
            <p:ph idx="3" type="subTitle"/>
          </p:nvPr>
        </p:nvSpPr>
        <p:spPr>
          <a:xfrm>
            <a:off x="715103" y="2000715"/>
            <a:ext cx="7174200" cy="7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idx="4" type="subTitle"/>
          </p:nvPr>
        </p:nvSpPr>
        <p:spPr>
          <a:xfrm>
            <a:off x="720079" y="3494915"/>
            <a:ext cx="7174200" cy="7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p:nvPr/>
        </p:nvSpPr>
        <p:spPr>
          <a:xfrm>
            <a:off x="3812984" y="3157733"/>
            <a:ext cx="6011225" cy="2156175"/>
          </a:xfrm>
          <a:custGeom>
            <a:rect b="b" l="l" r="r" t="t"/>
            <a:pathLst>
              <a:path extrusionOk="0" h="86247" w="240449">
                <a:moveTo>
                  <a:pt x="11136" y="82633"/>
                </a:moveTo>
                <a:cubicBezTo>
                  <a:pt x="-18274" y="79575"/>
                  <a:pt x="18358" y="69854"/>
                  <a:pt x="31827" y="67017"/>
                </a:cubicBezTo>
                <a:cubicBezTo>
                  <a:pt x="45296" y="64180"/>
                  <a:pt x="67809" y="64375"/>
                  <a:pt x="91949" y="65611"/>
                </a:cubicBezTo>
                <a:cubicBezTo>
                  <a:pt x="116089" y="66847"/>
                  <a:pt x="158967" y="75280"/>
                  <a:pt x="176665" y="74434"/>
                </a:cubicBezTo>
                <a:cubicBezTo>
                  <a:pt x="194363" y="73588"/>
                  <a:pt x="195665" y="69554"/>
                  <a:pt x="198137" y="60536"/>
                </a:cubicBezTo>
                <a:cubicBezTo>
                  <a:pt x="200610" y="51518"/>
                  <a:pt x="190394" y="30410"/>
                  <a:pt x="191500" y="20325"/>
                </a:cubicBezTo>
                <a:cubicBezTo>
                  <a:pt x="192606" y="10240"/>
                  <a:pt x="196771" y="440"/>
                  <a:pt x="204774" y="24"/>
                </a:cubicBezTo>
                <a:cubicBezTo>
                  <a:pt x="212777" y="-392"/>
                  <a:pt x="235550" y="4645"/>
                  <a:pt x="239519" y="17827"/>
                </a:cubicBezTo>
                <a:cubicBezTo>
                  <a:pt x="243488" y="31010"/>
                  <a:pt x="233793" y="67863"/>
                  <a:pt x="228588" y="79119"/>
                </a:cubicBezTo>
                <a:cubicBezTo>
                  <a:pt x="223383" y="90375"/>
                  <a:pt x="244529" y="84779"/>
                  <a:pt x="208287" y="85365"/>
                </a:cubicBezTo>
                <a:cubicBezTo>
                  <a:pt x="172045" y="85951"/>
                  <a:pt x="40546" y="85691"/>
                  <a:pt x="11136" y="82633"/>
                </a:cubicBezTo>
                <a:close/>
              </a:path>
            </a:pathLst>
          </a:custGeom>
          <a:solidFill>
            <a:srgbClr val="515D68">
              <a:alpha val="8810"/>
            </a:srgbClr>
          </a:solidFill>
          <a:ln>
            <a:noFill/>
          </a:ln>
        </p:spPr>
      </p:sp>
      <p:sp>
        <p:nvSpPr>
          <p:cNvPr id="41" name="Google Shape;41;p5"/>
          <p:cNvSpPr/>
          <p:nvPr/>
        </p:nvSpPr>
        <p:spPr>
          <a:xfrm>
            <a:off x="389275" y="572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a:off x="8765600" y="273095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590000" y="47767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p:nvPr/>
        </p:nvSpPr>
        <p:spPr>
          <a:xfrm>
            <a:off x="-476845" y="4369999"/>
            <a:ext cx="2816375" cy="916675"/>
          </a:xfrm>
          <a:custGeom>
            <a:rect b="b" l="l" r="r" t="t"/>
            <a:pathLst>
              <a:path extrusionOk="0" h="36667" w="112655">
                <a:moveTo>
                  <a:pt x="10173" y="1114"/>
                </a:moveTo>
                <a:cubicBezTo>
                  <a:pt x="13622" y="-3180"/>
                  <a:pt x="20583" y="6189"/>
                  <a:pt x="27350" y="8141"/>
                </a:cubicBezTo>
                <a:cubicBezTo>
                  <a:pt x="34117" y="10093"/>
                  <a:pt x="44853" y="9963"/>
                  <a:pt x="50774" y="12826"/>
                </a:cubicBezTo>
                <a:cubicBezTo>
                  <a:pt x="56695" y="15689"/>
                  <a:pt x="55980" y="22716"/>
                  <a:pt x="62877" y="25318"/>
                </a:cubicBezTo>
                <a:cubicBezTo>
                  <a:pt x="69774" y="27921"/>
                  <a:pt x="84414" y="27790"/>
                  <a:pt x="92157" y="28441"/>
                </a:cubicBezTo>
                <a:cubicBezTo>
                  <a:pt x="99900" y="29092"/>
                  <a:pt x="107707" y="28246"/>
                  <a:pt x="109334" y="29222"/>
                </a:cubicBezTo>
                <a:cubicBezTo>
                  <a:pt x="110961" y="30198"/>
                  <a:pt x="119030" y="33516"/>
                  <a:pt x="101917" y="34297"/>
                </a:cubicBezTo>
                <a:cubicBezTo>
                  <a:pt x="84805" y="35078"/>
                  <a:pt x="21950" y="39438"/>
                  <a:pt x="6659" y="33907"/>
                </a:cubicBezTo>
                <a:cubicBezTo>
                  <a:pt x="-8632" y="28377"/>
                  <a:pt x="6725" y="5408"/>
                  <a:pt x="10173" y="1114"/>
                </a:cubicBezTo>
                <a:close/>
              </a:path>
            </a:pathLst>
          </a:custGeom>
          <a:solidFill>
            <a:srgbClr val="515D68">
              <a:alpha val="8810"/>
            </a:srgbClr>
          </a:solidFill>
          <a:ln>
            <a:noFill/>
          </a:ln>
        </p:spPr>
      </p:sp>
      <p:sp>
        <p:nvSpPr>
          <p:cNvPr id="47" name="Google Shape;47;p6"/>
          <p:cNvSpPr/>
          <p:nvPr/>
        </p:nvSpPr>
        <p:spPr>
          <a:xfrm>
            <a:off x="389275" y="572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765600" y="273095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590000" y="47767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 name="Google Shape;51;p6"/>
          <p:cNvSpPr/>
          <p:nvPr/>
        </p:nvSpPr>
        <p:spPr>
          <a:xfrm>
            <a:off x="6521556" y="1365887"/>
            <a:ext cx="3244975" cy="4106775"/>
          </a:xfrm>
          <a:custGeom>
            <a:rect b="b" l="l" r="r" t="t"/>
            <a:pathLst>
              <a:path extrusionOk="0" h="164271" w="129799">
                <a:moveTo>
                  <a:pt x="127017" y="17133"/>
                </a:moveTo>
                <a:cubicBezTo>
                  <a:pt x="124531" y="-8310"/>
                  <a:pt x="107423" y="2437"/>
                  <a:pt x="100258" y="1340"/>
                </a:cubicBezTo>
                <a:cubicBezTo>
                  <a:pt x="93093" y="243"/>
                  <a:pt x="86659" y="-1291"/>
                  <a:pt x="84027" y="10553"/>
                </a:cubicBezTo>
                <a:cubicBezTo>
                  <a:pt x="81395" y="22397"/>
                  <a:pt x="81687" y="54347"/>
                  <a:pt x="84465" y="72406"/>
                </a:cubicBezTo>
                <a:cubicBezTo>
                  <a:pt x="87243" y="90465"/>
                  <a:pt x="98356" y="108158"/>
                  <a:pt x="100696" y="118906"/>
                </a:cubicBezTo>
                <a:cubicBezTo>
                  <a:pt x="103036" y="129654"/>
                  <a:pt x="103913" y="132505"/>
                  <a:pt x="98503" y="136892"/>
                </a:cubicBezTo>
                <a:cubicBezTo>
                  <a:pt x="93093" y="141279"/>
                  <a:pt x="80736" y="145593"/>
                  <a:pt x="68234" y="145227"/>
                </a:cubicBezTo>
                <a:cubicBezTo>
                  <a:pt x="55732" y="144861"/>
                  <a:pt x="34017" y="133528"/>
                  <a:pt x="23489" y="134698"/>
                </a:cubicBezTo>
                <a:cubicBezTo>
                  <a:pt x="12961" y="135868"/>
                  <a:pt x="-10216" y="149029"/>
                  <a:pt x="5065" y="152246"/>
                </a:cubicBezTo>
                <a:cubicBezTo>
                  <a:pt x="20346" y="155463"/>
                  <a:pt x="94848" y="176519"/>
                  <a:pt x="115173" y="154000"/>
                </a:cubicBezTo>
                <a:cubicBezTo>
                  <a:pt x="135498" y="131481"/>
                  <a:pt x="129503" y="42576"/>
                  <a:pt x="127017" y="17133"/>
                </a:cubicBezTo>
                <a:close/>
              </a:path>
            </a:pathLst>
          </a:custGeom>
          <a:solidFill>
            <a:srgbClr val="515D68">
              <a:alpha val="8810"/>
            </a:srgbClr>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2" name="Shape 52"/>
        <p:cNvGrpSpPr/>
        <p:nvPr/>
      </p:nvGrpSpPr>
      <p:grpSpPr>
        <a:xfrm>
          <a:off x="0" y="0"/>
          <a:ext cx="0" cy="0"/>
          <a:chOff x="0" y="0"/>
          <a:chExt cx="0" cy="0"/>
        </a:xfrm>
      </p:grpSpPr>
      <p:sp>
        <p:nvSpPr>
          <p:cNvPr id="53" name="Google Shape;53;p7"/>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txBox="1"/>
          <p:nvPr>
            <p:ph type="title"/>
          </p:nvPr>
        </p:nvSpPr>
        <p:spPr>
          <a:xfrm>
            <a:off x="5146475" y="521225"/>
            <a:ext cx="3272400" cy="15318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55" name="Google Shape;55;p7"/>
          <p:cNvSpPr txBox="1"/>
          <p:nvPr>
            <p:ph idx="1" type="body"/>
          </p:nvPr>
        </p:nvSpPr>
        <p:spPr>
          <a:xfrm>
            <a:off x="5146475" y="2175435"/>
            <a:ext cx="3272400" cy="2327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56" name="Google Shape;56;p7"/>
          <p:cNvSpPr/>
          <p:nvPr/>
        </p:nvSpPr>
        <p:spPr>
          <a:xfrm>
            <a:off x="8572575" y="572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a:off x="129825" y="29495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4076493" y="1970103"/>
            <a:ext cx="5867625" cy="3553550"/>
          </a:xfrm>
          <a:custGeom>
            <a:rect b="b" l="l" r="r" t="t"/>
            <a:pathLst>
              <a:path extrusionOk="0" h="142142" w="234705">
                <a:moveTo>
                  <a:pt x="217463" y="8626"/>
                </a:moveTo>
                <a:cubicBezTo>
                  <a:pt x="212397" y="-10862"/>
                  <a:pt x="189687" y="7668"/>
                  <a:pt x="189112" y="15522"/>
                </a:cubicBezTo>
                <a:cubicBezTo>
                  <a:pt x="188537" y="23376"/>
                  <a:pt x="213377" y="41064"/>
                  <a:pt x="214015" y="55751"/>
                </a:cubicBezTo>
                <a:cubicBezTo>
                  <a:pt x="214654" y="70438"/>
                  <a:pt x="204756" y="91382"/>
                  <a:pt x="192943" y="103642"/>
                </a:cubicBezTo>
                <a:cubicBezTo>
                  <a:pt x="181130" y="115902"/>
                  <a:pt x="163953" y="127523"/>
                  <a:pt x="143136" y="129311"/>
                </a:cubicBezTo>
                <a:cubicBezTo>
                  <a:pt x="122319" y="131099"/>
                  <a:pt x="89945" y="116080"/>
                  <a:pt x="68043" y="114369"/>
                </a:cubicBezTo>
                <a:cubicBezTo>
                  <a:pt x="46141" y="112658"/>
                  <a:pt x="19641" y="116030"/>
                  <a:pt x="11723" y="119044"/>
                </a:cubicBezTo>
                <a:cubicBezTo>
                  <a:pt x="3805" y="122058"/>
                  <a:pt x="-14096" y="130218"/>
                  <a:pt x="20535" y="132453"/>
                </a:cubicBezTo>
                <a:cubicBezTo>
                  <a:pt x="55166" y="134688"/>
                  <a:pt x="186687" y="153091"/>
                  <a:pt x="219508" y="132453"/>
                </a:cubicBezTo>
                <a:cubicBezTo>
                  <a:pt x="252329" y="111815"/>
                  <a:pt x="222529" y="28115"/>
                  <a:pt x="217463" y="8626"/>
                </a:cubicBezTo>
                <a:close/>
              </a:path>
            </a:pathLst>
          </a:custGeom>
          <a:solidFill>
            <a:srgbClr val="515D68">
              <a:alpha val="8810"/>
            </a:srgbClr>
          </a:solidFill>
          <a:ln>
            <a:noFill/>
          </a:ln>
        </p:spPr>
      </p:sp>
      <p:sp>
        <p:nvSpPr>
          <p:cNvPr id="59" name="Google Shape;59;p7"/>
          <p:cNvSpPr/>
          <p:nvPr/>
        </p:nvSpPr>
        <p:spPr>
          <a:xfrm>
            <a:off x="8495100" y="47689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ph idx="2" type="pic"/>
          </p:nvPr>
        </p:nvSpPr>
        <p:spPr>
          <a:xfrm>
            <a:off x="715100" y="542100"/>
            <a:ext cx="4059300" cy="4059300"/>
          </a:xfrm>
          <a:prstGeom prst="ellipse">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1" name="Shape 61"/>
        <p:cNvGrpSpPr/>
        <p:nvPr/>
      </p:nvGrpSpPr>
      <p:grpSpPr>
        <a:xfrm>
          <a:off x="0" y="0"/>
          <a:ext cx="0" cy="0"/>
          <a:chOff x="0" y="0"/>
          <a:chExt cx="0" cy="0"/>
        </a:xfrm>
      </p:grpSpPr>
      <p:sp>
        <p:nvSpPr>
          <p:cNvPr id="62" name="Google Shape;62;p8"/>
          <p:cNvSpPr/>
          <p:nvPr/>
        </p:nvSpPr>
        <p:spPr>
          <a:xfrm>
            <a:off x="-1234413" y="-400749"/>
            <a:ext cx="5049625" cy="1507600"/>
          </a:xfrm>
          <a:custGeom>
            <a:rect b="b" l="l" r="r" t="t"/>
            <a:pathLst>
              <a:path extrusionOk="0" h="60304" w="201985">
                <a:moveTo>
                  <a:pt x="16037" y="4478"/>
                </a:moveTo>
                <a:cubicBezTo>
                  <a:pt x="-11931" y="13226"/>
                  <a:pt x="2691" y="47581"/>
                  <a:pt x="14887" y="55818"/>
                </a:cubicBezTo>
                <a:cubicBezTo>
                  <a:pt x="27083" y="64055"/>
                  <a:pt x="67376" y="59457"/>
                  <a:pt x="89214" y="53902"/>
                </a:cubicBezTo>
                <a:cubicBezTo>
                  <a:pt x="111052" y="48347"/>
                  <a:pt x="130900" y="27976"/>
                  <a:pt x="145917" y="22486"/>
                </a:cubicBezTo>
                <a:cubicBezTo>
                  <a:pt x="160934" y="16996"/>
                  <a:pt x="170619" y="22954"/>
                  <a:pt x="179314" y="20963"/>
                </a:cubicBezTo>
                <a:cubicBezTo>
                  <a:pt x="188009" y="18972"/>
                  <a:pt x="197523" y="13481"/>
                  <a:pt x="198087" y="10542"/>
                </a:cubicBezTo>
                <a:cubicBezTo>
                  <a:pt x="198651" y="7603"/>
                  <a:pt x="213040" y="4340"/>
                  <a:pt x="182698" y="3329"/>
                </a:cubicBezTo>
                <a:cubicBezTo>
                  <a:pt x="152356" y="2318"/>
                  <a:pt x="44006" y="-4270"/>
                  <a:pt x="16037" y="4478"/>
                </a:cubicBezTo>
                <a:close/>
              </a:path>
            </a:pathLst>
          </a:custGeom>
          <a:solidFill>
            <a:srgbClr val="515D68">
              <a:alpha val="8810"/>
            </a:srgbClr>
          </a:solidFill>
          <a:ln>
            <a:noFill/>
          </a:ln>
        </p:spPr>
      </p:sp>
      <p:sp>
        <p:nvSpPr>
          <p:cNvPr id="63" name="Google Shape;63;p8"/>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Font typeface="Rock Salt"/>
              <a:buNone/>
              <a:defRPr b="0" sz="4800">
                <a:latin typeface="Rock Salt"/>
                <a:ea typeface="Rock Salt"/>
                <a:cs typeface="Rock Salt"/>
                <a:sym typeface="Rock Salt"/>
              </a:defRPr>
            </a:lvl1pPr>
            <a:lvl2pPr lvl="1" algn="ctr">
              <a:spcBef>
                <a:spcPts val="0"/>
              </a:spcBef>
              <a:spcAft>
                <a:spcPts val="0"/>
              </a:spcAft>
              <a:buSzPts val="4800"/>
              <a:buFont typeface="Rock Salt"/>
              <a:buNone/>
              <a:defRPr b="0" sz="4800">
                <a:latin typeface="Rock Salt"/>
                <a:ea typeface="Rock Salt"/>
                <a:cs typeface="Rock Salt"/>
                <a:sym typeface="Rock Salt"/>
              </a:defRPr>
            </a:lvl2pPr>
            <a:lvl3pPr lvl="2" algn="ctr">
              <a:spcBef>
                <a:spcPts val="0"/>
              </a:spcBef>
              <a:spcAft>
                <a:spcPts val="0"/>
              </a:spcAft>
              <a:buSzPts val="4800"/>
              <a:buFont typeface="Rock Salt"/>
              <a:buNone/>
              <a:defRPr b="0" sz="4800">
                <a:latin typeface="Rock Salt"/>
                <a:ea typeface="Rock Salt"/>
                <a:cs typeface="Rock Salt"/>
                <a:sym typeface="Rock Salt"/>
              </a:defRPr>
            </a:lvl3pPr>
            <a:lvl4pPr lvl="3" algn="ctr">
              <a:spcBef>
                <a:spcPts val="0"/>
              </a:spcBef>
              <a:spcAft>
                <a:spcPts val="0"/>
              </a:spcAft>
              <a:buSzPts val="4800"/>
              <a:buFont typeface="Rock Salt"/>
              <a:buNone/>
              <a:defRPr b="0" sz="4800">
                <a:latin typeface="Rock Salt"/>
                <a:ea typeface="Rock Salt"/>
                <a:cs typeface="Rock Salt"/>
                <a:sym typeface="Rock Salt"/>
              </a:defRPr>
            </a:lvl4pPr>
            <a:lvl5pPr lvl="4" algn="ctr">
              <a:spcBef>
                <a:spcPts val="0"/>
              </a:spcBef>
              <a:spcAft>
                <a:spcPts val="0"/>
              </a:spcAft>
              <a:buSzPts val="4800"/>
              <a:buFont typeface="Rock Salt"/>
              <a:buNone/>
              <a:defRPr b="0" sz="4800">
                <a:latin typeface="Rock Salt"/>
                <a:ea typeface="Rock Salt"/>
                <a:cs typeface="Rock Salt"/>
                <a:sym typeface="Rock Salt"/>
              </a:defRPr>
            </a:lvl5pPr>
            <a:lvl6pPr lvl="5" algn="ctr">
              <a:spcBef>
                <a:spcPts val="0"/>
              </a:spcBef>
              <a:spcAft>
                <a:spcPts val="0"/>
              </a:spcAft>
              <a:buSzPts val="4800"/>
              <a:buFont typeface="Rock Salt"/>
              <a:buNone/>
              <a:defRPr b="0" sz="4800">
                <a:latin typeface="Rock Salt"/>
                <a:ea typeface="Rock Salt"/>
                <a:cs typeface="Rock Salt"/>
                <a:sym typeface="Rock Salt"/>
              </a:defRPr>
            </a:lvl6pPr>
            <a:lvl7pPr lvl="6" algn="ctr">
              <a:spcBef>
                <a:spcPts val="0"/>
              </a:spcBef>
              <a:spcAft>
                <a:spcPts val="0"/>
              </a:spcAft>
              <a:buSzPts val="4800"/>
              <a:buFont typeface="Rock Salt"/>
              <a:buNone/>
              <a:defRPr b="0" sz="4800">
                <a:latin typeface="Rock Salt"/>
                <a:ea typeface="Rock Salt"/>
                <a:cs typeface="Rock Salt"/>
                <a:sym typeface="Rock Salt"/>
              </a:defRPr>
            </a:lvl7pPr>
            <a:lvl8pPr lvl="7" algn="ctr">
              <a:spcBef>
                <a:spcPts val="0"/>
              </a:spcBef>
              <a:spcAft>
                <a:spcPts val="0"/>
              </a:spcAft>
              <a:buSzPts val="4800"/>
              <a:buFont typeface="Rock Salt"/>
              <a:buNone/>
              <a:defRPr b="0" sz="4800">
                <a:latin typeface="Rock Salt"/>
                <a:ea typeface="Rock Salt"/>
                <a:cs typeface="Rock Salt"/>
                <a:sym typeface="Rock Salt"/>
              </a:defRPr>
            </a:lvl8pPr>
            <a:lvl9pPr lvl="8" algn="ctr">
              <a:spcBef>
                <a:spcPts val="0"/>
              </a:spcBef>
              <a:spcAft>
                <a:spcPts val="0"/>
              </a:spcAft>
              <a:buSzPts val="4800"/>
              <a:buFont typeface="Rock Salt"/>
              <a:buNone/>
              <a:defRPr b="0" sz="4800">
                <a:latin typeface="Rock Salt"/>
                <a:ea typeface="Rock Salt"/>
                <a:cs typeface="Rock Salt"/>
                <a:sym typeface="Rock Salt"/>
              </a:defRPr>
            </a:lvl9pPr>
          </a:lstStyle>
          <a:p/>
        </p:txBody>
      </p:sp>
      <p:sp>
        <p:nvSpPr>
          <p:cNvPr id="65" name="Google Shape;65;p8"/>
          <p:cNvSpPr/>
          <p:nvPr/>
        </p:nvSpPr>
        <p:spPr>
          <a:xfrm>
            <a:off x="7755900"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a:off x="7944775"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7" name="Shape 67"/>
        <p:cNvGrpSpPr/>
        <p:nvPr/>
      </p:nvGrpSpPr>
      <p:grpSpPr>
        <a:xfrm>
          <a:off x="0" y="0"/>
          <a:ext cx="0" cy="0"/>
          <a:chOff x="0" y="0"/>
          <a:chExt cx="0" cy="0"/>
        </a:xfrm>
      </p:grpSpPr>
      <p:sp>
        <p:nvSpPr>
          <p:cNvPr id="68" name="Google Shape;68;p9"/>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type="title"/>
          </p:nvPr>
        </p:nvSpPr>
        <p:spPr>
          <a:xfrm>
            <a:off x="2241425" y="1922200"/>
            <a:ext cx="4661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Rock Salt"/>
              <a:buNone/>
              <a:defRPr b="0" sz="4500">
                <a:latin typeface="Rock Salt"/>
                <a:ea typeface="Rock Salt"/>
                <a:cs typeface="Rock Salt"/>
                <a:sym typeface="Rock Salt"/>
              </a:defRPr>
            </a:lvl1pPr>
            <a:lvl2pPr lvl="1" rtl="0" algn="ctr">
              <a:spcBef>
                <a:spcPts val="0"/>
              </a:spcBef>
              <a:spcAft>
                <a:spcPts val="0"/>
              </a:spcAft>
              <a:buSzPts val="3600"/>
              <a:buFont typeface="Rock Salt"/>
              <a:buNone/>
              <a:defRPr b="0" sz="3600">
                <a:latin typeface="Rock Salt"/>
                <a:ea typeface="Rock Salt"/>
                <a:cs typeface="Rock Salt"/>
                <a:sym typeface="Rock Salt"/>
              </a:defRPr>
            </a:lvl2pPr>
            <a:lvl3pPr lvl="2" rtl="0" algn="ctr">
              <a:spcBef>
                <a:spcPts val="0"/>
              </a:spcBef>
              <a:spcAft>
                <a:spcPts val="0"/>
              </a:spcAft>
              <a:buSzPts val="3600"/>
              <a:buFont typeface="Rock Salt"/>
              <a:buNone/>
              <a:defRPr b="0" sz="3600">
                <a:latin typeface="Rock Salt"/>
                <a:ea typeface="Rock Salt"/>
                <a:cs typeface="Rock Salt"/>
                <a:sym typeface="Rock Salt"/>
              </a:defRPr>
            </a:lvl3pPr>
            <a:lvl4pPr lvl="3" rtl="0" algn="ctr">
              <a:spcBef>
                <a:spcPts val="0"/>
              </a:spcBef>
              <a:spcAft>
                <a:spcPts val="0"/>
              </a:spcAft>
              <a:buSzPts val="3600"/>
              <a:buFont typeface="Rock Salt"/>
              <a:buNone/>
              <a:defRPr b="0" sz="3600">
                <a:latin typeface="Rock Salt"/>
                <a:ea typeface="Rock Salt"/>
                <a:cs typeface="Rock Salt"/>
                <a:sym typeface="Rock Salt"/>
              </a:defRPr>
            </a:lvl4pPr>
            <a:lvl5pPr lvl="4" rtl="0" algn="ctr">
              <a:spcBef>
                <a:spcPts val="0"/>
              </a:spcBef>
              <a:spcAft>
                <a:spcPts val="0"/>
              </a:spcAft>
              <a:buSzPts val="3600"/>
              <a:buFont typeface="Rock Salt"/>
              <a:buNone/>
              <a:defRPr b="0" sz="3600">
                <a:latin typeface="Rock Salt"/>
                <a:ea typeface="Rock Salt"/>
                <a:cs typeface="Rock Salt"/>
                <a:sym typeface="Rock Salt"/>
              </a:defRPr>
            </a:lvl5pPr>
            <a:lvl6pPr lvl="5" rtl="0" algn="ctr">
              <a:spcBef>
                <a:spcPts val="0"/>
              </a:spcBef>
              <a:spcAft>
                <a:spcPts val="0"/>
              </a:spcAft>
              <a:buSzPts val="3600"/>
              <a:buFont typeface="Rock Salt"/>
              <a:buNone/>
              <a:defRPr b="0" sz="3600">
                <a:latin typeface="Rock Salt"/>
                <a:ea typeface="Rock Salt"/>
                <a:cs typeface="Rock Salt"/>
                <a:sym typeface="Rock Salt"/>
              </a:defRPr>
            </a:lvl6pPr>
            <a:lvl7pPr lvl="6" rtl="0" algn="ctr">
              <a:spcBef>
                <a:spcPts val="0"/>
              </a:spcBef>
              <a:spcAft>
                <a:spcPts val="0"/>
              </a:spcAft>
              <a:buSzPts val="3600"/>
              <a:buFont typeface="Rock Salt"/>
              <a:buNone/>
              <a:defRPr b="0" sz="3600">
                <a:latin typeface="Rock Salt"/>
                <a:ea typeface="Rock Salt"/>
                <a:cs typeface="Rock Salt"/>
                <a:sym typeface="Rock Salt"/>
              </a:defRPr>
            </a:lvl7pPr>
            <a:lvl8pPr lvl="7" rtl="0" algn="ctr">
              <a:spcBef>
                <a:spcPts val="0"/>
              </a:spcBef>
              <a:spcAft>
                <a:spcPts val="0"/>
              </a:spcAft>
              <a:buSzPts val="3600"/>
              <a:buFont typeface="Rock Salt"/>
              <a:buNone/>
              <a:defRPr b="0" sz="3600">
                <a:latin typeface="Rock Salt"/>
                <a:ea typeface="Rock Salt"/>
                <a:cs typeface="Rock Salt"/>
                <a:sym typeface="Rock Salt"/>
              </a:defRPr>
            </a:lvl8pPr>
            <a:lvl9pPr lvl="8" rtl="0" algn="ctr">
              <a:spcBef>
                <a:spcPts val="0"/>
              </a:spcBef>
              <a:spcAft>
                <a:spcPts val="0"/>
              </a:spcAft>
              <a:buSzPts val="3600"/>
              <a:buFont typeface="Rock Salt"/>
              <a:buNone/>
              <a:defRPr b="0" sz="3600">
                <a:latin typeface="Rock Salt"/>
                <a:ea typeface="Rock Salt"/>
                <a:cs typeface="Rock Salt"/>
                <a:sym typeface="Rock Salt"/>
              </a:defRPr>
            </a:lvl9pPr>
          </a:lstStyle>
          <a:p/>
        </p:txBody>
      </p:sp>
      <p:sp>
        <p:nvSpPr>
          <p:cNvPr id="70" name="Google Shape;70;p9"/>
          <p:cNvSpPr txBox="1"/>
          <p:nvPr>
            <p:ph idx="1" type="subTitle"/>
          </p:nvPr>
        </p:nvSpPr>
        <p:spPr>
          <a:xfrm>
            <a:off x="2241475" y="2797700"/>
            <a:ext cx="4661100" cy="423600"/>
          </a:xfrm>
          <a:prstGeom prst="rect">
            <a:avLst/>
          </a:prstGeom>
          <a:solidFill>
            <a:schemeClr val="accent6"/>
          </a:solid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600">
                <a:solidFill>
                  <a:schemeClr val="lt1"/>
                </a:solidFill>
              </a:defRPr>
            </a:lvl1pPr>
            <a:lvl2pPr lvl="1" rtl="0" algn="ctr">
              <a:lnSpc>
                <a:spcPct val="100000"/>
              </a:lnSpc>
              <a:spcBef>
                <a:spcPts val="0"/>
              </a:spcBef>
              <a:spcAft>
                <a:spcPts val="0"/>
              </a:spcAft>
              <a:buClr>
                <a:schemeClr val="lt1"/>
              </a:buClr>
              <a:buSzPts val="1200"/>
              <a:buNone/>
              <a:defRPr>
                <a:solidFill>
                  <a:schemeClr val="lt1"/>
                </a:solidFill>
              </a:defRPr>
            </a:lvl2pPr>
            <a:lvl3pPr lvl="2" rtl="0" algn="ctr">
              <a:lnSpc>
                <a:spcPct val="100000"/>
              </a:lnSpc>
              <a:spcBef>
                <a:spcPts val="0"/>
              </a:spcBef>
              <a:spcAft>
                <a:spcPts val="0"/>
              </a:spcAft>
              <a:buClr>
                <a:schemeClr val="lt1"/>
              </a:buClr>
              <a:buSzPts val="1200"/>
              <a:buNone/>
              <a:defRPr>
                <a:solidFill>
                  <a:schemeClr val="lt1"/>
                </a:solidFill>
              </a:defRPr>
            </a:lvl3pPr>
            <a:lvl4pPr lvl="3" rtl="0" algn="ctr">
              <a:lnSpc>
                <a:spcPct val="100000"/>
              </a:lnSpc>
              <a:spcBef>
                <a:spcPts val="0"/>
              </a:spcBef>
              <a:spcAft>
                <a:spcPts val="0"/>
              </a:spcAft>
              <a:buClr>
                <a:schemeClr val="lt1"/>
              </a:buClr>
              <a:buSzPts val="1200"/>
              <a:buNone/>
              <a:defRPr>
                <a:solidFill>
                  <a:schemeClr val="lt1"/>
                </a:solidFill>
              </a:defRPr>
            </a:lvl4pPr>
            <a:lvl5pPr lvl="4" rtl="0" algn="ctr">
              <a:lnSpc>
                <a:spcPct val="100000"/>
              </a:lnSpc>
              <a:spcBef>
                <a:spcPts val="0"/>
              </a:spcBef>
              <a:spcAft>
                <a:spcPts val="0"/>
              </a:spcAft>
              <a:buClr>
                <a:schemeClr val="lt1"/>
              </a:buClr>
              <a:buSzPts val="1200"/>
              <a:buNone/>
              <a:defRPr>
                <a:solidFill>
                  <a:schemeClr val="lt1"/>
                </a:solidFill>
              </a:defRPr>
            </a:lvl5pPr>
            <a:lvl6pPr lvl="5" rtl="0" algn="ctr">
              <a:lnSpc>
                <a:spcPct val="100000"/>
              </a:lnSpc>
              <a:spcBef>
                <a:spcPts val="0"/>
              </a:spcBef>
              <a:spcAft>
                <a:spcPts val="0"/>
              </a:spcAft>
              <a:buClr>
                <a:schemeClr val="lt1"/>
              </a:buClr>
              <a:buSzPts val="1200"/>
              <a:buNone/>
              <a:defRPr>
                <a:solidFill>
                  <a:schemeClr val="lt1"/>
                </a:solidFill>
              </a:defRPr>
            </a:lvl6pPr>
            <a:lvl7pPr lvl="6" rtl="0" algn="ctr">
              <a:lnSpc>
                <a:spcPct val="100000"/>
              </a:lnSpc>
              <a:spcBef>
                <a:spcPts val="0"/>
              </a:spcBef>
              <a:spcAft>
                <a:spcPts val="0"/>
              </a:spcAft>
              <a:buClr>
                <a:schemeClr val="lt1"/>
              </a:buClr>
              <a:buSzPts val="1200"/>
              <a:buNone/>
              <a:defRPr>
                <a:solidFill>
                  <a:schemeClr val="lt1"/>
                </a:solidFill>
              </a:defRPr>
            </a:lvl7pPr>
            <a:lvl8pPr lvl="7" rtl="0" algn="ctr">
              <a:lnSpc>
                <a:spcPct val="100000"/>
              </a:lnSpc>
              <a:spcBef>
                <a:spcPts val="0"/>
              </a:spcBef>
              <a:spcAft>
                <a:spcPts val="0"/>
              </a:spcAft>
              <a:buClr>
                <a:schemeClr val="lt1"/>
              </a:buClr>
              <a:buSzPts val="1200"/>
              <a:buNone/>
              <a:defRPr>
                <a:solidFill>
                  <a:schemeClr val="lt1"/>
                </a:solidFill>
              </a:defRPr>
            </a:lvl8pPr>
            <a:lvl9pPr lvl="8" rtl="0" algn="ctr">
              <a:lnSpc>
                <a:spcPct val="100000"/>
              </a:lnSpc>
              <a:spcBef>
                <a:spcPts val="0"/>
              </a:spcBef>
              <a:spcAft>
                <a:spcPts val="0"/>
              </a:spcAft>
              <a:buClr>
                <a:schemeClr val="lt1"/>
              </a:buClr>
              <a:buSzPts val="1200"/>
              <a:buNone/>
              <a:defRPr>
                <a:solidFill>
                  <a:schemeClr val="lt1"/>
                </a:solidFill>
              </a:defRPr>
            </a:lvl9pPr>
          </a:lstStyle>
          <a:p/>
        </p:txBody>
      </p:sp>
      <p:sp>
        <p:nvSpPr>
          <p:cNvPr id="71" name="Google Shape;71;p9"/>
          <p:cNvSpPr/>
          <p:nvPr/>
        </p:nvSpPr>
        <p:spPr>
          <a:xfrm rot="-5400000">
            <a:off x="-2142038" y="4171813"/>
            <a:ext cx="5049625" cy="1507600"/>
          </a:xfrm>
          <a:custGeom>
            <a:rect b="b" l="l" r="r" t="t"/>
            <a:pathLst>
              <a:path extrusionOk="0" h="60304" w="201985">
                <a:moveTo>
                  <a:pt x="16037" y="4478"/>
                </a:moveTo>
                <a:cubicBezTo>
                  <a:pt x="-11931" y="13226"/>
                  <a:pt x="2691" y="47581"/>
                  <a:pt x="14887" y="55818"/>
                </a:cubicBezTo>
                <a:cubicBezTo>
                  <a:pt x="27083" y="64055"/>
                  <a:pt x="67376" y="59457"/>
                  <a:pt x="89214" y="53902"/>
                </a:cubicBezTo>
                <a:cubicBezTo>
                  <a:pt x="111052" y="48347"/>
                  <a:pt x="130900" y="27976"/>
                  <a:pt x="145917" y="22486"/>
                </a:cubicBezTo>
                <a:cubicBezTo>
                  <a:pt x="160934" y="16996"/>
                  <a:pt x="170619" y="22954"/>
                  <a:pt x="179314" y="20963"/>
                </a:cubicBezTo>
                <a:cubicBezTo>
                  <a:pt x="188009" y="18972"/>
                  <a:pt x="197523" y="13481"/>
                  <a:pt x="198087" y="10542"/>
                </a:cubicBezTo>
                <a:cubicBezTo>
                  <a:pt x="198651" y="7603"/>
                  <a:pt x="213040" y="4340"/>
                  <a:pt x="182698" y="3329"/>
                </a:cubicBezTo>
                <a:cubicBezTo>
                  <a:pt x="152356" y="2318"/>
                  <a:pt x="44006" y="-4270"/>
                  <a:pt x="16037" y="4478"/>
                </a:cubicBezTo>
                <a:close/>
              </a:path>
            </a:pathLst>
          </a:custGeom>
          <a:solidFill>
            <a:srgbClr val="515D68">
              <a:alpha val="8810"/>
            </a:srgbClr>
          </a:solidFill>
          <a:ln>
            <a:noFill/>
          </a:ln>
        </p:spPr>
      </p:sp>
      <p:sp>
        <p:nvSpPr>
          <p:cNvPr id="72" name="Google Shape;72;p9"/>
          <p:cNvSpPr/>
          <p:nvPr/>
        </p:nvSpPr>
        <p:spPr>
          <a:xfrm>
            <a:off x="330725" y="631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9"/>
          <p:cNvSpPr/>
          <p:nvPr/>
        </p:nvSpPr>
        <p:spPr>
          <a:xfrm>
            <a:off x="6832150" y="47679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p:nvPr>
            <p:ph idx="2" type="pic"/>
          </p:nvPr>
        </p:nvSpPr>
        <p:spPr>
          <a:xfrm>
            <a:off x="0" y="0"/>
            <a:ext cx="9144000" cy="5143500"/>
          </a:xfrm>
          <a:prstGeom prst="rect">
            <a:avLst/>
          </a:prstGeom>
          <a:noFill/>
          <a:ln>
            <a:noFill/>
          </a:ln>
        </p:spPr>
      </p:sp>
      <p:sp>
        <p:nvSpPr>
          <p:cNvPr id="76" name="Google Shape;76;p10"/>
          <p:cNvSpPr/>
          <p:nvPr/>
        </p:nvSpPr>
        <p:spPr>
          <a:xfrm>
            <a:off x="-658874" y="1989339"/>
            <a:ext cx="6502325" cy="3495475"/>
          </a:xfrm>
          <a:custGeom>
            <a:rect b="b" l="l" r="r" t="t"/>
            <a:pathLst>
              <a:path extrusionOk="0" h="139819" w="260093">
                <a:moveTo>
                  <a:pt x="17022" y="11937"/>
                </a:moveTo>
                <a:cubicBezTo>
                  <a:pt x="20470" y="-7730"/>
                  <a:pt x="37008" y="1400"/>
                  <a:pt x="38860" y="7722"/>
                </a:cubicBezTo>
                <a:cubicBezTo>
                  <a:pt x="40712" y="14044"/>
                  <a:pt x="25477" y="32603"/>
                  <a:pt x="28132" y="49867"/>
                </a:cubicBezTo>
                <a:cubicBezTo>
                  <a:pt x="30787" y="67131"/>
                  <a:pt x="39975" y="101128"/>
                  <a:pt x="54789" y="111305"/>
                </a:cubicBezTo>
                <a:cubicBezTo>
                  <a:pt x="69603" y="121482"/>
                  <a:pt x="95614" y="109643"/>
                  <a:pt x="117018" y="110931"/>
                </a:cubicBezTo>
                <a:cubicBezTo>
                  <a:pt x="138423" y="112220"/>
                  <a:pt x="165033" y="118034"/>
                  <a:pt x="183216" y="119036"/>
                </a:cubicBezTo>
                <a:cubicBezTo>
                  <a:pt x="201399" y="120038"/>
                  <a:pt x="215450" y="113938"/>
                  <a:pt x="226116" y="116945"/>
                </a:cubicBezTo>
                <a:cubicBezTo>
                  <a:pt x="236782" y="119952"/>
                  <a:pt x="281872" y="135613"/>
                  <a:pt x="247214" y="137076"/>
                </a:cubicBezTo>
                <a:cubicBezTo>
                  <a:pt x="212557" y="138540"/>
                  <a:pt x="56536" y="146583"/>
                  <a:pt x="18171" y="125726"/>
                </a:cubicBezTo>
                <a:cubicBezTo>
                  <a:pt x="-20194" y="104870"/>
                  <a:pt x="13574" y="31604"/>
                  <a:pt x="17022" y="11937"/>
                </a:cubicBezTo>
                <a:close/>
              </a:path>
            </a:pathLst>
          </a:custGeom>
          <a:solidFill>
            <a:srgbClr val="515D68">
              <a:alpha val="8810"/>
            </a:srgbClr>
          </a:solidFill>
          <a:ln>
            <a:noFill/>
          </a:ln>
        </p:spPr>
      </p:sp>
      <p:sp>
        <p:nvSpPr>
          <p:cNvPr id="77" name="Google Shape;77;p10"/>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txBox="1"/>
          <p:nvPr>
            <p:ph type="title"/>
          </p:nvPr>
        </p:nvSpPr>
        <p:spPr>
          <a:xfrm>
            <a:off x="1243200" y="4020200"/>
            <a:ext cx="6657600" cy="5883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9" name="Google Shape;79;p10"/>
          <p:cNvSpPr/>
          <p:nvPr/>
        </p:nvSpPr>
        <p:spPr>
          <a:xfrm>
            <a:off x="8761750" y="37240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0"/>
          <p:cNvSpPr/>
          <p:nvPr/>
        </p:nvSpPr>
        <p:spPr>
          <a:xfrm>
            <a:off x="128337" y="7305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0"/>
          <p:cNvSpPr/>
          <p:nvPr/>
        </p:nvSpPr>
        <p:spPr>
          <a:xfrm>
            <a:off x="8761762" y="42932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6335701" y="2656565"/>
            <a:ext cx="3116925" cy="3015550"/>
          </a:xfrm>
          <a:custGeom>
            <a:rect b="b" l="l" r="r" t="t"/>
            <a:pathLst>
              <a:path extrusionOk="0" h="120622" w="124677">
                <a:moveTo>
                  <a:pt x="124635" y="18899"/>
                </a:moveTo>
                <a:cubicBezTo>
                  <a:pt x="125235" y="554"/>
                  <a:pt x="119338" y="72"/>
                  <a:pt x="114756" y="0"/>
                </a:cubicBezTo>
                <a:cubicBezTo>
                  <a:pt x="110175" y="-71"/>
                  <a:pt x="99214" y="9512"/>
                  <a:pt x="97146" y="18470"/>
                </a:cubicBezTo>
                <a:cubicBezTo>
                  <a:pt x="95078" y="27429"/>
                  <a:pt x="105272" y="42763"/>
                  <a:pt x="102346" y="53751"/>
                </a:cubicBezTo>
                <a:cubicBezTo>
                  <a:pt x="99420" y="64740"/>
                  <a:pt x="96490" y="77038"/>
                  <a:pt x="79588" y="84401"/>
                </a:cubicBezTo>
                <a:cubicBezTo>
                  <a:pt x="62686" y="91764"/>
                  <a:pt x="7358" y="92440"/>
                  <a:pt x="934" y="97931"/>
                </a:cubicBezTo>
                <a:cubicBezTo>
                  <a:pt x="-5490" y="103423"/>
                  <a:pt x="22674" y="115327"/>
                  <a:pt x="41045" y="117350"/>
                </a:cubicBezTo>
                <a:cubicBezTo>
                  <a:pt x="59416" y="119373"/>
                  <a:pt x="97226" y="126479"/>
                  <a:pt x="111158" y="110070"/>
                </a:cubicBezTo>
                <a:cubicBezTo>
                  <a:pt x="125090" y="93662"/>
                  <a:pt x="124035" y="37244"/>
                  <a:pt x="124635" y="18899"/>
                </a:cubicBezTo>
                <a:close/>
              </a:path>
            </a:pathLst>
          </a:custGeom>
          <a:solidFill>
            <a:srgbClr val="515D68">
              <a:alpha val="881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212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1pPr>
            <a:lvl2pPr lvl="1"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2pPr>
            <a:lvl3pPr lvl="2"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3pPr>
            <a:lvl4pPr lvl="3"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4pPr>
            <a:lvl5pPr lvl="4"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5pPr>
            <a:lvl6pPr lvl="5"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6pPr>
            <a:lvl7pPr lvl="6"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7pPr>
            <a:lvl8pPr lvl="7"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8pPr>
            <a:lvl9pPr lvl="8" rtl="0" algn="ctr">
              <a:spcBef>
                <a:spcPts val="0"/>
              </a:spcBef>
              <a:spcAft>
                <a:spcPts val="0"/>
              </a:spcAft>
              <a:buClr>
                <a:schemeClr val="dk1"/>
              </a:buClr>
              <a:buSzPts val="3000"/>
              <a:buFont typeface="Prompt"/>
              <a:buNone/>
              <a:defRPr b="1" sz="3000">
                <a:solidFill>
                  <a:schemeClr val="dk1"/>
                </a:solidFill>
                <a:latin typeface="Prompt"/>
                <a:ea typeface="Prompt"/>
                <a:cs typeface="Prompt"/>
                <a:sym typeface="Prompt"/>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1pPr>
            <a:lvl2pPr indent="-304800" lvl="1" marL="9144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2pPr>
            <a:lvl3pPr indent="-304800" lvl="2" marL="13716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3pPr>
            <a:lvl4pPr indent="-304800" lvl="3" marL="1828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4pPr>
            <a:lvl5pPr indent="-304800" lvl="4" marL="22860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5pPr>
            <a:lvl6pPr indent="-304800" lvl="5" marL="27432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6pPr>
            <a:lvl7pPr indent="-304800" lvl="6" marL="32004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7pPr>
            <a:lvl8pPr indent="-304800" lvl="7" marL="36576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8pPr>
            <a:lvl9pPr indent="-304800" lvl="8" marL="4114800">
              <a:lnSpc>
                <a:spcPct val="100000"/>
              </a:lnSpc>
              <a:spcBef>
                <a:spcPts val="0"/>
              </a:spcBef>
              <a:spcAft>
                <a:spcPts val="0"/>
              </a:spcAft>
              <a:buClr>
                <a:schemeClr val="dk1"/>
              </a:buClr>
              <a:buSzPts val="1200"/>
              <a:buFont typeface="PT Sans"/>
              <a:buChar char="■"/>
              <a:defRPr sz="1200">
                <a:solidFill>
                  <a:schemeClr val="dk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1" name="Shape 211"/>
        <p:cNvGrpSpPr/>
        <p:nvPr/>
      </p:nvGrpSpPr>
      <p:grpSpPr>
        <a:xfrm>
          <a:off x="0" y="0"/>
          <a:ext cx="0" cy="0"/>
          <a:chOff x="0" y="0"/>
          <a:chExt cx="0" cy="0"/>
        </a:xfrm>
      </p:grpSpPr>
      <p:sp>
        <p:nvSpPr>
          <p:cNvPr id="212" name="Google Shape;212;p2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3" name="Google Shape;213;p2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QRj98Z762f5Qkjn8_erJL0Nuw6LMNQvYp_m7Vyrdw0U/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24.jpg"/><Relationship Id="rId5"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2.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QRj98Z762f5Qkjn8_erJL0Nuw6LMNQvYp_m7Vyrdw0U/copy" TargetMode="External"/><Relationship Id="rId5" Type="http://schemas.openxmlformats.org/officeDocument/2006/relationships/image" Target="../media/image3.png"/><Relationship Id="rId6" Type="http://schemas.openxmlformats.org/officeDocument/2006/relationships/hyperlink" Target="https://docs.google.com/spreadsheets/d/1QRj98Z762f5Qkjn8_erJL0Nuw6LMNQvYp_m7Vyrdw0U/copy" TargetMode="External"/><Relationship Id="rId7" Type="http://schemas.openxmlformats.org/officeDocument/2006/relationships/image" Target="../media/image2.png"/></Relationships>
</file>

<file path=ppt/slides/_rels/slide2.xml.rels><?xml version="1.0" encoding="UTF-8" standalone="yes"?><Relationships xmlns="http://schemas.openxmlformats.org/package/2006/relationships"><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ppt/slides/slide21.xml"/><Relationship Id="rId19" Type="http://schemas.openxmlformats.org/officeDocument/2006/relationships/hyperlink" Target="https://www.videvo.net/?utm_source=slidesgo_template&amp;utm_medium=referral-link&amp;utm_campaign=sg_resources&amp;utm_content=videvo" TargetMode="External"/><Relationship Id="rId6" Type="http://schemas.openxmlformats.org/officeDocument/2006/relationships/slide" Target="/ppt/slides/slide21.xml"/><Relationship Id="rId18" Type="http://schemas.openxmlformats.org/officeDocument/2006/relationships/hyperlink" Target="https://wepik.com/?utm_source=slidesgo_template&amp;utm_medium=referral-link&amp;utm_campaign=promo-slide&amp;utm_term=slidesgo&amp;utm_content=wepik"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s://www.freepik.com/free-vector/isometric-karaoke-horizontal-flowchart-composition-illustration_14258094.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www.freepik.com/free-photo/best-friends-watching-streaming-service-together-indoors_15457929.htm/?utm_source=slidesgo_template&amp;utm_medium=referral-link&amp;utm_campaign=sg_resources&amp;utm_content=freepik" TargetMode="External"/><Relationship Id="rId10" Type="http://schemas.openxmlformats.org/officeDocument/2006/relationships/hyperlink" Target="https://www.freepik.com/free-photo/couple-watching-streaming-service-together-indoors_15457914.htm/?utm_source=slidesgo_template&amp;utm_medium=referral-link&amp;utm_campaign=sg_resources&amp;utm_content=freepik" TargetMode="External"/><Relationship Id="rId12" Type="http://schemas.openxmlformats.org/officeDocument/2006/relationships/hyperlink" Target="https://www.freepik.com/free-photo/best-friends-watching-streaming-service-together-living-room_15457935.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freepik.com/free-vector/template-with-shooting-team-journalists-celebrities-human-characters-tablet-screen_6850775.htm/?utm_source=slidesgo_template&amp;utm_medium=referral-link&amp;utm_campaign=sg_resources&amp;utm_content=freepik" TargetMode="External"/><Relationship Id="rId4" Type="http://schemas.openxmlformats.org/officeDocument/2006/relationships/hyperlink" Target="https://www.freepik.com/free-vector/horizontal-isometric-set-with-tv-show-newscast-broadcasting-from-studio_6821683.htm/?utm_source=slidesgo_template&amp;utm_medium=referral-link&amp;utm_campaign=sg_resources&amp;utm_content=freepik" TargetMode="External"/><Relationship Id="rId9" Type="http://schemas.openxmlformats.org/officeDocument/2006/relationships/hyperlink" Target="https://www.freepik.com/free-photo/best-friends-watching-streaming-service-together-indoors_15457933.htm/?utm_source=slidesgo_template&amp;utm_medium=referral-link&amp;utm_campaign=sg_resources&amp;utm_content=freepik" TargetMode="External"/><Relationship Id="rId5" Type="http://schemas.openxmlformats.org/officeDocument/2006/relationships/hyperlink" Target="https://www.freepik.com/free-vector/isometric-karaoke-horizontal-flowchart-composition-illustration_14258094.htm/?utm_source=slidesgo_template&amp;utm_medium=referral-link&amp;utm_campaign=sg_resources&amp;utm_content=freepik" TargetMode="External"/><Relationship Id="rId6" Type="http://schemas.openxmlformats.org/officeDocument/2006/relationships/hyperlink" Target="https://www.freepik.com/free-photo/press-reporter-fallowing-leads-case_30117798.htm/?utm_source=slidesgo_template&amp;utm_medium=referral-link&amp;utm_campaign=sg_resources&amp;utm_content=freepik" TargetMode="External"/><Relationship Id="rId7" Type="http://schemas.openxmlformats.org/officeDocument/2006/relationships/hyperlink" Target="https://www.freepik.com/free-photo/group-people-taking-interview-outdoors_16133174.htm/?utm_source=slidesgo_template&amp;utm_medium=referral-link&amp;utm_campaign=sg_resources&amp;utm_content=freepik" TargetMode="External"/><Relationship Id="rId8" Type="http://schemas.openxmlformats.org/officeDocument/2006/relationships/hyperlink" Target="https://www.freepik.com/free-photo/group-people-taking-interview-news_16136621.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fonts.google.com/specimen/Rock+Salt" TargetMode="External"/><Relationship Id="rId4" Type="http://schemas.openxmlformats.org/officeDocument/2006/relationships/hyperlink" Target="https://fonts.google.com/specimen/Prompt" TargetMode="External"/><Relationship Id="rId5" Type="http://schemas.openxmlformats.org/officeDocument/2006/relationships/hyperlink" Target="https://fonts.google.com/specimen/PT+Sans"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7.png"/><Relationship Id="rId14" Type="http://schemas.openxmlformats.org/officeDocument/2006/relationships/image" Target="../media/image4.png"/><Relationship Id="rId17" Type="http://schemas.openxmlformats.org/officeDocument/2006/relationships/image" Target="../media/image8.png"/><Relationship Id="rId16" Type="http://schemas.openxmlformats.org/officeDocument/2006/relationships/image" Target="../media/image6.png"/><Relationship Id="rId5"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7"/>
          <p:cNvSpPr txBox="1"/>
          <p:nvPr>
            <p:ph type="ctrTitle"/>
          </p:nvPr>
        </p:nvSpPr>
        <p:spPr>
          <a:xfrm>
            <a:off x="4640200" y="970288"/>
            <a:ext cx="3788700" cy="244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5000">
                <a:latin typeface="Rock Salt"/>
                <a:ea typeface="Rock Salt"/>
                <a:cs typeface="Rock Salt"/>
                <a:sym typeface="Rock Salt"/>
              </a:rPr>
              <a:t>Reality TV Show</a:t>
            </a:r>
            <a:r>
              <a:rPr lang="en" sz="6000">
                <a:latin typeface="Rock Salt"/>
                <a:ea typeface="Rock Salt"/>
                <a:cs typeface="Rock Salt"/>
                <a:sym typeface="Rock Salt"/>
              </a:rPr>
              <a:t> </a:t>
            </a:r>
            <a:r>
              <a:rPr lang="en" sz="2600">
                <a:latin typeface="Prompt SemiBold"/>
                <a:ea typeface="Prompt SemiBold"/>
                <a:cs typeface="Prompt SemiBold"/>
                <a:sym typeface="Prompt SemiBold"/>
              </a:rPr>
              <a:t>Social Media Strategy</a:t>
            </a:r>
            <a:endParaRPr sz="2600">
              <a:latin typeface="Prompt SemiBold"/>
              <a:ea typeface="Prompt SemiBold"/>
              <a:cs typeface="Prompt SemiBold"/>
              <a:sym typeface="Prompt SemiBold"/>
            </a:endParaRPr>
          </a:p>
        </p:txBody>
      </p:sp>
      <p:sp>
        <p:nvSpPr>
          <p:cNvPr id="222" name="Google Shape;222;p27"/>
          <p:cNvSpPr txBox="1"/>
          <p:nvPr>
            <p:ph idx="1" type="subTitle"/>
          </p:nvPr>
        </p:nvSpPr>
        <p:spPr>
          <a:xfrm>
            <a:off x="4640200" y="3588525"/>
            <a:ext cx="3606600" cy="40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223" name="Google Shape;223;p27"/>
          <p:cNvGrpSpPr/>
          <p:nvPr/>
        </p:nvGrpSpPr>
        <p:grpSpPr>
          <a:xfrm>
            <a:off x="632376" y="752818"/>
            <a:ext cx="3519759" cy="3637876"/>
            <a:chOff x="594051" y="818756"/>
            <a:chExt cx="3519759" cy="3637876"/>
          </a:xfrm>
        </p:grpSpPr>
        <p:sp>
          <p:nvSpPr>
            <p:cNvPr id="224" name="Google Shape;224;p27"/>
            <p:cNvSpPr/>
            <p:nvPr/>
          </p:nvSpPr>
          <p:spPr>
            <a:xfrm rot="465534">
              <a:off x="622794" y="3913003"/>
              <a:ext cx="864414" cy="483543"/>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rot="450345">
              <a:off x="2579355" y="3662675"/>
              <a:ext cx="1495110" cy="699312"/>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7"/>
            <p:cNvSpPr/>
            <p:nvPr/>
          </p:nvSpPr>
          <p:spPr>
            <a:xfrm rot="-731364">
              <a:off x="930611" y="2701615"/>
              <a:ext cx="697628" cy="440724"/>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7"/>
            <p:cNvGrpSpPr/>
            <p:nvPr/>
          </p:nvGrpSpPr>
          <p:grpSpPr>
            <a:xfrm>
              <a:off x="772674" y="818756"/>
              <a:ext cx="3090726" cy="3428978"/>
              <a:chOff x="848874" y="770856"/>
              <a:chExt cx="3090726" cy="3428978"/>
            </a:xfrm>
          </p:grpSpPr>
          <p:sp>
            <p:nvSpPr>
              <p:cNvPr id="228" name="Google Shape;228;p27"/>
              <p:cNvSpPr/>
              <p:nvPr/>
            </p:nvSpPr>
            <p:spPr>
              <a:xfrm>
                <a:off x="1041500" y="2737063"/>
                <a:ext cx="2616875" cy="941150"/>
              </a:xfrm>
              <a:prstGeom prst="flowChartInputOutpu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7"/>
              <p:cNvGrpSpPr/>
              <p:nvPr/>
            </p:nvGrpSpPr>
            <p:grpSpPr>
              <a:xfrm>
                <a:off x="1075695" y="770856"/>
                <a:ext cx="823875" cy="2231234"/>
                <a:chOff x="3140375" y="1175950"/>
                <a:chExt cx="546300" cy="1479500"/>
              </a:xfrm>
            </p:grpSpPr>
            <p:sp>
              <p:nvSpPr>
                <p:cNvPr id="230" name="Google Shape;230;p27"/>
                <p:cNvSpPr/>
                <p:nvPr/>
              </p:nvSpPr>
              <p:spPr>
                <a:xfrm>
                  <a:off x="3573300" y="1409900"/>
                  <a:ext cx="51750" cy="38325"/>
                </a:xfrm>
                <a:custGeom>
                  <a:rect b="b" l="l" r="r" t="t"/>
                  <a:pathLst>
                    <a:path extrusionOk="0" h="1533" w="2070">
                      <a:moveTo>
                        <a:pt x="360" y="0"/>
                      </a:moveTo>
                      <a:cubicBezTo>
                        <a:pt x="180" y="241"/>
                        <a:pt x="70" y="558"/>
                        <a:pt x="1" y="916"/>
                      </a:cubicBezTo>
                      <a:cubicBezTo>
                        <a:pt x="80" y="935"/>
                        <a:pt x="155" y="962"/>
                        <a:pt x="226" y="1002"/>
                      </a:cubicBezTo>
                      <a:lnTo>
                        <a:pt x="1134" y="1532"/>
                      </a:lnTo>
                      <a:lnTo>
                        <a:pt x="2070" y="992"/>
                      </a:lnTo>
                      <a:cubicBezTo>
                        <a:pt x="1544" y="688"/>
                        <a:pt x="925" y="329"/>
                        <a:pt x="360" y="0"/>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p:nvPr/>
              </p:nvSpPr>
              <p:spPr>
                <a:xfrm>
                  <a:off x="3460375" y="1578125"/>
                  <a:ext cx="143050" cy="148050"/>
                </a:xfrm>
                <a:custGeom>
                  <a:rect b="b" l="l" r="r" t="t"/>
                  <a:pathLst>
                    <a:path extrusionOk="0" h="5922" w="5722">
                      <a:moveTo>
                        <a:pt x="5056" y="1408"/>
                      </a:moveTo>
                      <a:cubicBezTo>
                        <a:pt x="5057" y="1409"/>
                        <a:pt x="5058" y="1410"/>
                        <a:pt x="5059" y="1411"/>
                      </a:cubicBezTo>
                      <a:lnTo>
                        <a:pt x="5059" y="1411"/>
                      </a:lnTo>
                      <a:cubicBezTo>
                        <a:pt x="5058" y="1410"/>
                        <a:pt x="5057" y="1409"/>
                        <a:pt x="5056" y="1408"/>
                      </a:cubicBezTo>
                      <a:close/>
                      <a:moveTo>
                        <a:pt x="3478" y="1"/>
                      </a:moveTo>
                      <a:lnTo>
                        <a:pt x="2963" y="1907"/>
                      </a:lnTo>
                      <a:lnTo>
                        <a:pt x="1747" y="963"/>
                      </a:lnTo>
                      <a:lnTo>
                        <a:pt x="0" y="3400"/>
                      </a:lnTo>
                      <a:lnTo>
                        <a:pt x="2844" y="5609"/>
                      </a:lnTo>
                      <a:cubicBezTo>
                        <a:pt x="3114" y="5817"/>
                        <a:pt x="3438" y="5921"/>
                        <a:pt x="3762" y="5921"/>
                      </a:cubicBezTo>
                      <a:cubicBezTo>
                        <a:pt x="4058" y="5921"/>
                        <a:pt x="4354" y="5834"/>
                        <a:pt x="4610" y="5660"/>
                      </a:cubicBezTo>
                      <a:cubicBezTo>
                        <a:pt x="4633" y="5645"/>
                        <a:pt x="4656" y="5629"/>
                        <a:pt x="4679" y="5612"/>
                      </a:cubicBezTo>
                      <a:cubicBezTo>
                        <a:pt x="4711" y="5586"/>
                        <a:pt x="4744" y="5561"/>
                        <a:pt x="4776" y="5532"/>
                      </a:cubicBezTo>
                      <a:cubicBezTo>
                        <a:pt x="5028" y="5320"/>
                        <a:pt x="5203" y="5028"/>
                        <a:pt x="5268" y="4704"/>
                      </a:cubicBezTo>
                      <a:lnTo>
                        <a:pt x="5721" y="1186"/>
                      </a:lnTo>
                      <a:lnTo>
                        <a:pt x="5313" y="1423"/>
                      </a:lnTo>
                      <a:cubicBezTo>
                        <a:pt x="5265" y="1451"/>
                        <a:pt x="5220" y="1463"/>
                        <a:pt x="5181" y="1463"/>
                      </a:cubicBezTo>
                      <a:cubicBezTo>
                        <a:pt x="5132" y="1463"/>
                        <a:pt x="5091" y="1444"/>
                        <a:pt x="5059" y="1411"/>
                      </a:cubicBezTo>
                      <a:lnTo>
                        <a:pt x="5059" y="1411"/>
                      </a:lnTo>
                      <a:cubicBezTo>
                        <a:pt x="5069" y="1422"/>
                        <a:pt x="5075" y="1436"/>
                        <a:pt x="5088" y="1444"/>
                      </a:cubicBezTo>
                      <a:lnTo>
                        <a:pt x="5088" y="1444"/>
                      </a:lnTo>
                      <a:lnTo>
                        <a:pt x="3570" y="561"/>
                      </a:lnTo>
                      <a:cubicBezTo>
                        <a:pt x="3514" y="528"/>
                        <a:pt x="3478" y="461"/>
                        <a:pt x="3478" y="359"/>
                      </a:cubicBezTo>
                      <a:lnTo>
                        <a:pt x="3478" y="1"/>
                      </a:ln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7"/>
                <p:cNvSpPr/>
                <p:nvPr/>
              </p:nvSpPr>
              <p:spPr>
                <a:xfrm>
                  <a:off x="3379900" y="1518975"/>
                  <a:ext cx="87250" cy="104350"/>
                </a:xfrm>
                <a:custGeom>
                  <a:rect b="b" l="l" r="r" t="t"/>
                  <a:pathLst>
                    <a:path extrusionOk="0" h="4174" w="3490">
                      <a:moveTo>
                        <a:pt x="0" y="0"/>
                      </a:moveTo>
                      <a:cubicBezTo>
                        <a:pt x="460" y="1019"/>
                        <a:pt x="552" y="2465"/>
                        <a:pt x="587" y="3083"/>
                      </a:cubicBezTo>
                      <a:cubicBezTo>
                        <a:pt x="598" y="3286"/>
                        <a:pt x="608" y="3523"/>
                        <a:pt x="616" y="3782"/>
                      </a:cubicBezTo>
                      <a:lnTo>
                        <a:pt x="1079" y="4173"/>
                      </a:lnTo>
                      <a:lnTo>
                        <a:pt x="3490" y="1628"/>
                      </a:lnTo>
                      <a:lnTo>
                        <a:pt x="3352" y="1521"/>
                      </a:lnTo>
                      <a:lnTo>
                        <a:pt x="2991" y="1730"/>
                      </a:lnTo>
                      <a:lnTo>
                        <a:pt x="40" y="23"/>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3272400" y="2505700"/>
                  <a:ext cx="183475" cy="89875"/>
                </a:xfrm>
                <a:custGeom>
                  <a:rect b="b" l="l" r="r" t="t"/>
                  <a:pathLst>
                    <a:path extrusionOk="0" h="3595" w="7339">
                      <a:moveTo>
                        <a:pt x="359" y="0"/>
                      </a:moveTo>
                      <a:cubicBezTo>
                        <a:pt x="132" y="363"/>
                        <a:pt x="1" y="918"/>
                        <a:pt x="98" y="1774"/>
                      </a:cubicBezTo>
                      <a:cubicBezTo>
                        <a:pt x="109" y="1892"/>
                        <a:pt x="1610" y="2493"/>
                        <a:pt x="1610" y="2493"/>
                      </a:cubicBezTo>
                      <a:cubicBezTo>
                        <a:pt x="1610" y="2493"/>
                        <a:pt x="1785" y="2441"/>
                        <a:pt x="1988" y="2441"/>
                      </a:cubicBezTo>
                      <a:cubicBezTo>
                        <a:pt x="2107" y="2441"/>
                        <a:pt x="2235" y="2459"/>
                        <a:pt x="2344" y="2514"/>
                      </a:cubicBezTo>
                      <a:cubicBezTo>
                        <a:pt x="2722" y="2705"/>
                        <a:pt x="2888" y="2920"/>
                        <a:pt x="3003" y="3000"/>
                      </a:cubicBezTo>
                      <a:cubicBezTo>
                        <a:pt x="3604" y="3418"/>
                        <a:pt x="4398" y="3594"/>
                        <a:pt x="5109" y="3594"/>
                      </a:cubicBezTo>
                      <a:cubicBezTo>
                        <a:pt x="5869" y="3594"/>
                        <a:pt x="6534" y="3393"/>
                        <a:pt x="6765" y="3068"/>
                      </a:cubicBezTo>
                      <a:cubicBezTo>
                        <a:pt x="7338" y="2265"/>
                        <a:pt x="6023" y="1365"/>
                        <a:pt x="4647" y="713"/>
                      </a:cubicBezTo>
                      <a:lnTo>
                        <a:pt x="4647" y="752"/>
                      </a:lnTo>
                      <a:cubicBezTo>
                        <a:pt x="3997" y="1092"/>
                        <a:pt x="3312" y="1350"/>
                        <a:pt x="2593" y="1350"/>
                      </a:cubicBezTo>
                      <a:cubicBezTo>
                        <a:pt x="2420" y="1350"/>
                        <a:pt x="2244" y="1335"/>
                        <a:pt x="2067" y="1302"/>
                      </a:cubicBezTo>
                      <a:cubicBezTo>
                        <a:pt x="1223" y="1146"/>
                        <a:pt x="975" y="895"/>
                        <a:pt x="364" y="460"/>
                      </a:cubicBezTo>
                      <a:lnTo>
                        <a:pt x="3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3279675" y="1971150"/>
                  <a:ext cx="110600" cy="568325"/>
                </a:xfrm>
                <a:custGeom>
                  <a:rect b="b" l="l" r="r" t="t"/>
                  <a:pathLst>
                    <a:path extrusionOk="0" h="22733" w="4424">
                      <a:moveTo>
                        <a:pt x="4423" y="1"/>
                      </a:moveTo>
                      <a:lnTo>
                        <a:pt x="4423" y="1"/>
                      </a:lnTo>
                      <a:cubicBezTo>
                        <a:pt x="3924" y="1050"/>
                        <a:pt x="2377" y="1631"/>
                        <a:pt x="658" y="1814"/>
                      </a:cubicBezTo>
                      <a:lnTo>
                        <a:pt x="1" y="15675"/>
                      </a:lnTo>
                      <a:lnTo>
                        <a:pt x="66" y="21382"/>
                      </a:lnTo>
                      <a:lnTo>
                        <a:pt x="73" y="21842"/>
                      </a:lnTo>
                      <a:cubicBezTo>
                        <a:pt x="682" y="22277"/>
                        <a:pt x="932" y="22528"/>
                        <a:pt x="1776" y="22684"/>
                      </a:cubicBezTo>
                      <a:cubicBezTo>
                        <a:pt x="1954" y="22717"/>
                        <a:pt x="2130" y="22733"/>
                        <a:pt x="2304" y="22733"/>
                      </a:cubicBezTo>
                      <a:cubicBezTo>
                        <a:pt x="3022" y="22733"/>
                        <a:pt x="3707" y="22474"/>
                        <a:pt x="4356" y="22136"/>
                      </a:cubicBezTo>
                      <a:lnTo>
                        <a:pt x="4356" y="22096"/>
                      </a:lnTo>
                      <a:lnTo>
                        <a:pt x="442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p:nvPr/>
              </p:nvSpPr>
              <p:spPr>
                <a:xfrm>
                  <a:off x="3152525" y="2570525"/>
                  <a:ext cx="185800" cy="84925"/>
                </a:xfrm>
                <a:custGeom>
                  <a:rect b="b" l="l" r="r" t="t"/>
                  <a:pathLst>
                    <a:path extrusionOk="0" h="3397" w="7432">
                      <a:moveTo>
                        <a:pt x="144" y="0"/>
                      </a:moveTo>
                      <a:cubicBezTo>
                        <a:pt x="47" y="322"/>
                        <a:pt x="1" y="734"/>
                        <a:pt x="32" y="1263"/>
                      </a:cubicBezTo>
                      <a:cubicBezTo>
                        <a:pt x="37" y="1384"/>
                        <a:pt x="1526" y="2076"/>
                        <a:pt x="1526" y="2076"/>
                      </a:cubicBezTo>
                      <a:cubicBezTo>
                        <a:pt x="1526" y="2076"/>
                        <a:pt x="1661" y="2045"/>
                        <a:pt x="1832" y="2045"/>
                      </a:cubicBezTo>
                      <a:cubicBezTo>
                        <a:pt x="1972" y="2045"/>
                        <a:pt x="2137" y="2066"/>
                        <a:pt x="2270" y="2141"/>
                      </a:cubicBezTo>
                      <a:cubicBezTo>
                        <a:pt x="2641" y="2353"/>
                        <a:pt x="2797" y="2582"/>
                        <a:pt x="2916" y="2670"/>
                      </a:cubicBezTo>
                      <a:cubicBezTo>
                        <a:pt x="3565" y="3177"/>
                        <a:pt x="4474" y="3397"/>
                        <a:pt x="5253" y="3397"/>
                      </a:cubicBezTo>
                      <a:cubicBezTo>
                        <a:pt x="5925" y="3397"/>
                        <a:pt x="6500" y="3233"/>
                        <a:pt x="6727" y="2949"/>
                      </a:cubicBezTo>
                      <a:cubicBezTo>
                        <a:pt x="7432" y="2066"/>
                        <a:pt x="5712" y="926"/>
                        <a:pt x="4195" y="172"/>
                      </a:cubicBezTo>
                      <a:lnTo>
                        <a:pt x="4182" y="166"/>
                      </a:lnTo>
                      <a:cubicBezTo>
                        <a:pt x="3702" y="388"/>
                        <a:pt x="3175" y="491"/>
                        <a:pt x="2556" y="595"/>
                      </a:cubicBezTo>
                      <a:cubicBezTo>
                        <a:pt x="2409" y="619"/>
                        <a:pt x="2264" y="631"/>
                        <a:pt x="2120" y="631"/>
                      </a:cubicBezTo>
                      <a:cubicBezTo>
                        <a:pt x="1427" y="631"/>
                        <a:pt x="769" y="362"/>
                        <a:pt x="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p:nvPr/>
              </p:nvSpPr>
              <p:spPr>
                <a:xfrm>
                  <a:off x="3152250" y="1992175"/>
                  <a:ext cx="143925" cy="594150"/>
                </a:xfrm>
                <a:custGeom>
                  <a:rect b="b" l="l" r="r" t="t"/>
                  <a:pathLst>
                    <a:path extrusionOk="0" h="23766" w="5757">
                      <a:moveTo>
                        <a:pt x="353" y="0"/>
                      </a:moveTo>
                      <a:lnTo>
                        <a:pt x="0" y="23044"/>
                      </a:lnTo>
                      <a:cubicBezTo>
                        <a:pt x="51" y="23075"/>
                        <a:pt x="104" y="23103"/>
                        <a:pt x="155" y="23134"/>
                      </a:cubicBezTo>
                      <a:cubicBezTo>
                        <a:pt x="780" y="23496"/>
                        <a:pt x="1438" y="23765"/>
                        <a:pt x="2131" y="23765"/>
                      </a:cubicBezTo>
                      <a:cubicBezTo>
                        <a:pt x="2275" y="23765"/>
                        <a:pt x="2420" y="23753"/>
                        <a:pt x="2567" y="23729"/>
                      </a:cubicBezTo>
                      <a:cubicBezTo>
                        <a:pt x="3188" y="23623"/>
                        <a:pt x="3713" y="23520"/>
                        <a:pt x="4193" y="23298"/>
                      </a:cubicBezTo>
                      <a:cubicBezTo>
                        <a:pt x="4375" y="23216"/>
                        <a:pt x="4549" y="23114"/>
                        <a:pt x="4712" y="22998"/>
                      </a:cubicBezTo>
                      <a:lnTo>
                        <a:pt x="5099" y="14834"/>
                      </a:lnTo>
                      <a:lnTo>
                        <a:pt x="5756" y="971"/>
                      </a:lnTo>
                      <a:lnTo>
                        <a:pt x="5756" y="971"/>
                      </a:lnTo>
                      <a:cubicBezTo>
                        <a:pt x="5355" y="1014"/>
                        <a:pt x="4945" y="1035"/>
                        <a:pt x="4538" y="1035"/>
                      </a:cubicBezTo>
                      <a:cubicBezTo>
                        <a:pt x="2829" y="1035"/>
                        <a:pt x="1160" y="667"/>
                        <a:pt x="3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3203275" y="1175950"/>
                  <a:ext cx="54225" cy="67825"/>
                </a:xfrm>
                <a:custGeom>
                  <a:rect b="b" l="l" r="r" t="t"/>
                  <a:pathLst>
                    <a:path extrusionOk="0" h="2713" w="2169">
                      <a:moveTo>
                        <a:pt x="1345" y="0"/>
                      </a:moveTo>
                      <a:cubicBezTo>
                        <a:pt x="1220" y="0"/>
                        <a:pt x="1078" y="41"/>
                        <a:pt x="930" y="127"/>
                      </a:cubicBezTo>
                      <a:cubicBezTo>
                        <a:pt x="871" y="160"/>
                        <a:pt x="815" y="200"/>
                        <a:pt x="763" y="241"/>
                      </a:cubicBezTo>
                      <a:cubicBezTo>
                        <a:pt x="646" y="333"/>
                        <a:pt x="542" y="436"/>
                        <a:pt x="452" y="553"/>
                      </a:cubicBezTo>
                      <a:cubicBezTo>
                        <a:pt x="181" y="896"/>
                        <a:pt x="1" y="1344"/>
                        <a:pt x="1" y="1733"/>
                      </a:cubicBezTo>
                      <a:cubicBezTo>
                        <a:pt x="2" y="1778"/>
                        <a:pt x="4" y="1820"/>
                        <a:pt x="10" y="1863"/>
                      </a:cubicBezTo>
                      <a:cubicBezTo>
                        <a:pt x="20" y="1970"/>
                        <a:pt x="55" y="2073"/>
                        <a:pt x="109" y="2167"/>
                      </a:cubicBezTo>
                      <a:cubicBezTo>
                        <a:pt x="148" y="2236"/>
                        <a:pt x="206" y="2292"/>
                        <a:pt x="275" y="2329"/>
                      </a:cubicBezTo>
                      <a:lnTo>
                        <a:pt x="828" y="2694"/>
                      </a:lnTo>
                      <a:lnTo>
                        <a:pt x="828" y="2694"/>
                      </a:lnTo>
                      <a:cubicBezTo>
                        <a:pt x="801" y="2675"/>
                        <a:pt x="777" y="2654"/>
                        <a:pt x="754" y="2630"/>
                      </a:cubicBezTo>
                      <a:cubicBezTo>
                        <a:pt x="744" y="2619"/>
                        <a:pt x="735" y="2605"/>
                        <a:pt x="725" y="2594"/>
                      </a:cubicBezTo>
                      <a:cubicBezTo>
                        <a:pt x="712" y="2579"/>
                        <a:pt x="700" y="2564"/>
                        <a:pt x="689" y="2548"/>
                      </a:cubicBezTo>
                      <a:cubicBezTo>
                        <a:pt x="682" y="2536"/>
                        <a:pt x="677" y="2523"/>
                        <a:pt x="672" y="2512"/>
                      </a:cubicBezTo>
                      <a:cubicBezTo>
                        <a:pt x="661" y="2492"/>
                        <a:pt x="652" y="2472"/>
                        <a:pt x="644" y="2451"/>
                      </a:cubicBezTo>
                      <a:cubicBezTo>
                        <a:pt x="633" y="2421"/>
                        <a:pt x="621" y="2390"/>
                        <a:pt x="615" y="2359"/>
                      </a:cubicBezTo>
                      <a:cubicBezTo>
                        <a:pt x="608" y="2334"/>
                        <a:pt x="602" y="2310"/>
                        <a:pt x="598" y="2284"/>
                      </a:cubicBezTo>
                      <a:cubicBezTo>
                        <a:pt x="595" y="2270"/>
                        <a:pt x="590" y="2257"/>
                        <a:pt x="588" y="2242"/>
                      </a:cubicBezTo>
                      <a:cubicBezTo>
                        <a:pt x="584" y="2200"/>
                        <a:pt x="582" y="2157"/>
                        <a:pt x="582" y="2113"/>
                      </a:cubicBezTo>
                      <a:cubicBezTo>
                        <a:pt x="582" y="2021"/>
                        <a:pt x="592" y="1929"/>
                        <a:pt x="611" y="1837"/>
                      </a:cubicBezTo>
                      <a:cubicBezTo>
                        <a:pt x="616" y="1812"/>
                        <a:pt x="621" y="1789"/>
                        <a:pt x="628" y="1765"/>
                      </a:cubicBezTo>
                      <a:cubicBezTo>
                        <a:pt x="644" y="1692"/>
                        <a:pt x="666" y="1622"/>
                        <a:pt x="690" y="1551"/>
                      </a:cubicBezTo>
                      <a:cubicBezTo>
                        <a:pt x="700" y="1525"/>
                        <a:pt x="710" y="1499"/>
                        <a:pt x="720" y="1472"/>
                      </a:cubicBezTo>
                      <a:cubicBezTo>
                        <a:pt x="756" y="1384"/>
                        <a:pt x="797" y="1297"/>
                        <a:pt x="845" y="1213"/>
                      </a:cubicBezTo>
                      <a:cubicBezTo>
                        <a:pt x="846" y="1210"/>
                        <a:pt x="848" y="1206"/>
                        <a:pt x="850" y="1205"/>
                      </a:cubicBezTo>
                      <a:cubicBezTo>
                        <a:pt x="902" y="1113"/>
                        <a:pt x="961" y="1026"/>
                        <a:pt x="1027" y="943"/>
                      </a:cubicBezTo>
                      <a:cubicBezTo>
                        <a:pt x="1030" y="940"/>
                        <a:pt x="1032" y="935"/>
                        <a:pt x="1035" y="932"/>
                      </a:cubicBezTo>
                      <a:cubicBezTo>
                        <a:pt x="1048" y="914"/>
                        <a:pt x="1063" y="899"/>
                        <a:pt x="1076" y="883"/>
                      </a:cubicBezTo>
                      <a:cubicBezTo>
                        <a:pt x="1104" y="850"/>
                        <a:pt x="1132" y="815"/>
                        <a:pt x="1163" y="784"/>
                      </a:cubicBezTo>
                      <a:cubicBezTo>
                        <a:pt x="1196" y="750"/>
                        <a:pt x="1231" y="718"/>
                        <a:pt x="1265" y="687"/>
                      </a:cubicBezTo>
                      <a:cubicBezTo>
                        <a:pt x="1288" y="666"/>
                        <a:pt x="1309" y="646"/>
                        <a:pt x="1332" y="628"/>
                      </a:cubicBezTo>
                      <a:cubicBezTo>
                        <a:pt x="1336" y="625"/>
                        <a:pt x="1339" y="622"/>
                        <a:pt x="1342" y="620"/>
                      </a:cubicBezTo>
                      <a:cubicBezTo>
                        <a:pt x="1393" y="577"/>
                        <a:pt x="1449" y="539"/>
                        <a:pt x="1508" y="507"/>
                      </a:cubicBezTo>
                      <a:cubicBezTo>
                        <a:pt x="1658" y="420"/>
                        <a:pt x="1799" y="379"/>
                        <a:pt x="1925" y="379"/>
                      </a:cubicBezTo>
                      <a:cubicBezTo>
                        <a:pt x="1961" y="379"/>
                        <a:pt x="1996" y="382"/>
                        <a:pt x="2029" y="388"/>
                      </a:cubicBezTo>
                      <a:cubicBezTo>
                        <a:pt x="2057" y="397"/>
                        <a:pt x="2083" y="406"/>
                        <a:pt x="2107" y="418"/>
                      </a:cubicBezTo>
                      <a:cubicBezTo>
                        <a:pt x="2127" y="425"/>
                        <a:pt x="2147" y="431"/>
                        <a:pt x="2167" y="439"/>
                      </a:cubicBezTo>
                      <a:lnTo>
                        <a:pt x="2168" y="439"/>
                      </a:lnTo>
                      <a:lnTo>
                        <a:pt x="1590" y="63"/>
                      </a:lnTo>
                      <a:cubicBezTo>
                        <a:pt x="1520" y="22"/>
                        <a:pt x="1437" y="0"/>
                        <a:pt x="1345" y="0"/>
                      </a:cubicBezTo>
                      <a:close/>
                      <a:moveTo>
                        <a:pt x="828" y="2694"/>
                      </a:moveTo>
                      <a:cubicBezTo>
                        <a:pt x="836" y="2701"/>
                        <a:pt x="845" y="2707"/>
                        <a:pt x="854" y="2712"/>
                      </a:cubicBezTo>
                      <a:lnTo>
                        <a:pt x="828" y="26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3217800" y="1185425"/>
                  <a:ext cx="46425" cy="59825"/>
                </a:xfrm>
                <a:custGeom>
                  <a:rect b="b" l="l" r="r" t="t"/>
                  <a:pathLst>
                    <a:path extrusionOk="0" h="2393" w="1857">
                      <a:moveTo>
                        <a:pt x="1343" y="1"/>
                      </a:moveTo>
                      <a:cubicBezTo>
                        <a:pt x="1218" y="1"/>
                        <a:pt x="1076" y="41"/>
                        <a:pt x="927" y="129"/>
                      </a:cubicBezTo>
                      <a:cubicBezTo>
                        <a:pt x="865" y="165"/>
                        <a:pt x="807" y="205"/>
                        <a:pt x="751" y="251"/>
                      </a:cubicBezTo>
                      <a:cubicBezTo>
                        <a:pt x="728" y="269"/>
                        <a:pt x="707" y="290"/>
                        <a:pt x="684" y="310"/>
                      </a:cubicBezTo>
                      <a:cubicBezTo>
                        <a:pt x="650" y="339"/>
                        <a:pt x="615" y="371"/>
                        <a:pt x="582" y="405"/>
                      </a:cubicBezTo>
                      <a:cubicBezTo>
                        <a:pt x="553" y="436"/>
                        <a:pt x="525" y="471"/>
                        <a:pt x="495" y="505"/>
                      </a:cubicBezTo>
                      <a:cubicBezTo>
                        <a:pt x="479" y="527"/>
                        <a:pt x="461" y="545"/>
                        <a:pt x="446" y="566"/>
                      </a:cubicBezTo>
                      <a:cubicBezTo>
                        <a:pt x="380" y="648"/>
                        <a:pt x="321" y="735"/>
                        <a:pt x="267" y="827"/>
                      </a:cubicBezTo>
                      <a:cubicBezTo>
                        <a:pt x="265" y="829"/>
                        <a:pt x="265" y="832"/>
                        <a:pt x="264" y="835"/>
                      </a:cubicBezTo>
                      <a:cubicBezTo>
                        <a:pt x="216" y="919"/>
                        <a:pt x="175" y="1006"/>
                        <a:pt x="139" y="1095"/>
                      </a:cubicBezTo>
                      <a:cubicBezTo>
                        <a:pt x="127" y="1121"/>
                        <a:pt x="119" y="1147"/>
                        <a:pt x="109" y="1174"/>
                      </a:cubicBezTo>
                      <a:cubicBezTo>
                        <a:pt x="85" y="1244"/>
                        <a:pt x="63" y="1315"/>
                        <a:pt x="47" y="1387"/>
                      </a:cubicBezTo>
                      <a:cubicBezTo>
                        <a:pt x="40" y="1412"/>
                        <a:pt x="34" y="1435"/>
                        <a:pt x="29" y="1459"/>
                      </a:cubicBezTo>
                      <a:cubicBezTo>
                        <a:pt x="11" y="1550"/>
                        <a:pt x="1" y="1643"/>
                        <a:pt x="1" y="1735"/>
                      </a:cubicBezTo>
                      <a:cubicBezTo>
                        <a:pt x="1" y="1793"/>
                        <a:pt x="6" y="1849"/>
                        <a:pt x="16" y="1905"/>
                      </a:cubicBezTo>
                      <a:cubicBezTo>
                        <a:pt x="21" y="1931"/>
                        <a:pt x="27" y="1955"/>
                        <a:pt x="32" y="1980"/>
                      </a:cubicBezTo>
                      <a:cubicBezTo>
                        <a:pt x="40" y="2011"/>
                        <a:pt x="50" y="2042"/>
                        <a:pt x="63" y="2072"/>
                      </a:cubicBezTo>
                      <a:cubicBezTo>
                        <a:pt x="71" y="2093"/>
                        <a:pt x="80" y="2113"/>
                        <a:pt x="90" y="2133"/>
                      </a:cubicBezTo>
                      <a:cubicBezTo>
                        <a:pt x="106" y="2162"/>
                        <a:pt x="124" y="2190"/>
                        <a:pt x="144" y="2215"/>
                      </a:cubicBezTo>
                      <a:cubicBezTo>
                        <a:pt x="154" y="2228"/>
                        <a:pt x="162" y="2240"/>
                        <a:pt x="173" y="2251"/>
                      </a:cubicBezTo>
                      <a:cubicBezTo>
                        <a:pt x="261" y="2343"/>
                        <a:pt x="379" y="2392"/>
                        <a:pt x="515" y="2392"/>
                      </a:cubicBezTo>
                      <a:cubicBezTo>
                        <a:pt x="582" y="2392"/>
                        <a:pt x="654" y="2380"/>
                        <a:pt x="728" y="2356"/>
                      </a:cubicBezTo>
                      <a:lnTo>
                        <a:pt x="382" y="2143"/>
                      </a:lnTo>
                      <a:cubicBezTo>
                        <a:pt x="329" y="2111"/>
                        <a:pt x="285" y="2067"/>
                        <a:pt x="254" y="2015"/>
                      </a:cubicBezTo>
                      <a:cubicBezTo>
                        <a:pt x="209" y="1941"/>
                        <a:pt x="183" y="1859"/>
                        <a:pt x="175" y="1775"/>
                      </a:cubicBezTo>
                      <a:cubicBezTo>
                        <a:pt x="172" y="1742"/>
                        <a:pt x="168" y="1707"/>
                        <a:pt x="168" y="1671"/>
                      </a:cubicBezTo>
                      <a:cubicBezTo>
                        <a:pt x="168" y="1366"/>
                        <a:pt x="313" y="1011"/>
                        <a:pt x="526" y="740"/>
                      </a:cubicBezTo>
                      <a:cubicBezTo>
                        <a:pt x="630" y="607"/>
                        <a:pt x="756" y="494"/>
                        <a:pt x="899" y="405"/>
                      </a:cubicBezTo>
                      <a:cubicBezTo>
                        <a:pt x="1019" y="337"/>
                        <a:pt x="1131" y="305"/>
                        <a:pt x="1230" y="305"/>
                      </a:cubicBezTo>
                      <a:cubicBezTo>
                        <a:pt x="1302" y="305"/>
                        <a:pt x="1367" y="322"/>
                        <a:pt x="1423" y="354"/>
                      </a:cubicBezTo>
                      <a:lnTo>
                        <a:pt x="1857" y="622"/>
                      </a:lnTo>
                      <a:cubicBezTo>
                        <a:pt x="1847" y="349"/>
                        <a:pt x="1747" y="154"/>
                        <a:pt x="1586" y="62"/>
                      </a:cubicBezTo>
                      <a:cubicBezTo>
                        <a:pt x="1566" y="54"/>
                        <a:pt x="1546" y="46"/>
                        <a:pt x="1526" y="41"/>
                      </a:cubicBezTo>
                      <a:cubicBezTo>
                        <a:pt x="1502" y="27"/>
                        <a:pt x="1476" y="18"/>
                        <a:pt x="1448" y="11"/>
                      </a:cubicBezTo>
                      <a:cubicBezTo>
                        <a:pt x="1414" y="4"/>
                        <a:pt x="1379" y="1"/>
                        <a:pt x="1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p:nvPr/>
              </p:nvSpPr>
              <p:spPr>
                <a:xfrm>
                  <a:off x="3222000" y="1193025"/>
                  <a:ext cx="65500" cy="53450"/>
                </a:xfrm>
                <a:custGeom>
                  <a:rect b="b" l="l" r="r" t="t"/>
                  <a:pathLst>
                    <a:path extrusionOk="0" h="2138" w="2620">
                      <a:moveTo>
                        <a:pt x="1059" y="1"/>
                      </a:moveTo>
                      <a:cubicBezTo>
                        <a:pt x="961" y="1"/>
                        <a:pt x="850" y="32"/>
                        <a:pt x="731" y="100"/>
                      </a:cubicBezTo>
                      <a:cubicBezTo>
                        <a:pt x="587" y="188"/>
                        <a:pt x="460" y="303"/>
                        <a:pt x="357" y="436"/>
                      </a:cubicBezTo>
                      <a:cubicBezTo>
                        <a:pt x="143" y="707"/>
                        <a:pt x="0" y="1062"/>
                        <a:pt x="0" y="1367"/>
                      </a:cubicBezTo>
                      <a:cubicBezTo>
                        <a:pt x="0" y="1403"/>
                        <a:pt x="4" y="1438"/>
                        <a:pt x="5" y="1469"/>
                      </a:cubicBezTo>
                      <a:cubicBezTo>
                        <a:pt x="14" y="1555"/>
                        <a:pt x="41" y="1637"/>
                        <a:pt x="84" y="1711"/>
                      </a:cubicBezTo>
                      <a:cubicBezTo>
                        <a:pt x="115" y="1763"/>
                        <a:pt x="160" y="1807"/>
                        <a:pt x="214" y="1839"/>
                      </a:cubicBezTo>
                      <a:lnTo>
                        <a:pt x="560" y="2052"/>
                      </a:lnTo>
                      <a:lnTo>
                        <a:pt x="697" y="2138"/>
                      </a:lnTo>
                      <a:lnTo>
                        <a:pt x="1940" y="1415"/>
                      </a:lnTo>
                      <a:lnTo>
                        <a:pt x="2607" y="1027"/>
                      </a:lnTo>
                      <a:cubicBezTo>
                        <a:pt x="2607" y="980"/>
                        <a:pt x="2616" y="939"/>
                        <a:pt x="2620" y="894"/>
                      </a:cubicBezTo>
                      <a:lnTo>
                        <a:pt x="1689" y="318"/>
                      </a:lnTo>
                      <a:lnTo>
                        <a:pt x="1253" y="50"/>
                      </a:lnTo>
                      <a:cubicBezTo>
                        <a:pt x="1197" y="18"/>
                        <a:pt x="1132"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3381325" y="1306625"/>
                  <a:ext cx="87925" cy="90000"/>
                </a:xfrm>
                <a:custGeom>
                  <a:rect b="b" l="l" r="r" t="t"/>
                  <a:pathLst>
                    <a:path extrusionOk="0" h="3600" w="3517">
                      <a:moveTo>
                        <a:pt x="3149" y="1"/>
                      </a:moveTo>
                      <a:lnTo>
                        <a:pt x="1" y="1830"/>
                      </a:lnTo>
                      <a:lnTo>
                        <a:pt x="743" y="3599"/>
                      </a:lnTo>
                      <a:lnTo>
                        <a:pt x="3513" y="1988"/>
                      </a:lnTo>
                      <a:lnTo>
                        <a:pt x="3517" y="714"/>
                      </a:lnTo>
                      <a:cubicBezTo>
                        <a:pt x="3515" y="640"/>
                        <a:pt x="3504" y="564"/>
                        <a:pt x="3482" y="492"/>
                      </a:cubicBezTo>
                      <a:cubicBezTo>
                        <a:pt x="3446" y="379"/>
                        <a:pt x="3392" y="270"/>
                        <a:pt x="3321" y="175"/>
                      </a:cubicBezTo>
                      <a:cubicBezTo>
                        <a:pt x="3287" y="127"/>
                        <a:pt x="3247" y="83"/>
                        <a:pt x="3205" y="42"/>
                      </a:cubicBezTo>
                      <a:cubicBezTo>
                        <a:pt x="3187" y="27"/>
                        <a:pt x="3169" y="14"/>
                        <a:pt x="3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p:nvPr/>
              </p:nvSpPr>
              <p:spPr>
                <a:xfrm>
                  <a:off x="3218750" y="1218750"/>
                  <a:ext cx="241300" cy="133650"/>
                </a:xfrm>
                <a:custGeom>
                  <a:rect b="b" l="l" r="r" t="t"/>
                  <a:pathLst>
                    <a:path extrusionOk="0" h="5346" w="9652">
                      <a:moveTo>
                        <a:pt x="2738" y="0"/>
                      </a:moveTo>
                      <a:lnTo>
                        <a:pt x="2070" y="388"/>
                      </a:lnTo>
                      <a:lnTo>
                        <a:pt x="827" y="1110"/>
                      </a:lnTo>
                      <a:lnTo>
                        <a:pt x="1" y="1588"/>
                      </a:lnTo>
                      <a:lnTo>
                        <a:pt x="1947" y="2713"/>
                      </a:lnTo>
                      <a:cubicBezTo>
                        <a:pt x="2244" y="2655"/>
                        <a:pt x="2536" y="2628"/>
                        <a:pt x="2818" y="2628"/>
                      </a:cubicBezTo>
                      <a:cubicBezTo>
                        <a:pt x="3387" y="2628"/>
                        <a:pt x="3917" y="2740"/>
                        <a:pt x="4371" y="2943"/>
                      </a:cubicBezTo>
                      <a:cubicBezTo>
                        <a:pt x="5315" y="3266"/>
                        <a:pt x="6098" y="4107"/>
                        <a:pt x="6144" y="5137"/>
                      </a:cubicBezTo>
                      <a:lnTo>
                        <a:pt x="6504" y="5345"/>
                      </a:lnTo>
                      <a:lnTo>
                        <a:pt x="9652" y="3516"/>
                      </a:lnTo>
                      <a:cubicBezTo>
                        <a:pt x="9627" y="3495"/>
                        <a:pt x="9603" y="3477"/>
                        <a:pt x="9575" y="3458"/>
                      </a:cubicBezTo>
                      <a:lnTo>
                        <a:pt x="4661" y="621"/>
                      </a:lnTo>
                      <a:lnTo>
                        <a:pt x="4656" y="2202"/>
                      </a:lnTo>
                      <a:lnTo>
                        <a:pt x="3845" y="2674"/>
                      </a:lnTo>
                      <a:cubicBezTo>
                        <a:pt x="3845" y="2674"/>
                        <a:pt x="3845" y="2674"/>
                        <a:pt x="3845" y="2674"/>
                      </a:cubicBezTo>
                      <a:cubicBezTo>
                        <a:pt x="3837" y="2674"/>
                        <a:pt x="2732" y="2035"/>
                        <a:pt x="2732" y="2031"/>
                      </a:cubicBezTo>
                      <a:lnTo>
                        <a:pt x="2735" y="26"/>
                      </a:lnTo>
                      <a:cubicBezTo>
                        <a:pt x="2735" y="16"/>
                        <a:pt x="2738" y="10"/>
                        <a:pt x="2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7"/>
                <p:cNvSpPr/>
                <p:nvPr/>
              </p:nvSpPr>
              <p:spPr>
                <a:xfrm>
                  <a:off x="3399900" y="1356325"/>
                  <a:ext cx="132700" cy="72100"/>
                </a:xfrm>
                <a:custGeom>
                  <a:rect b="b" l="l" r="r" t="t"/>
                  <a:pathLst>
                    <a:path extrusionOk="0" h="2884" w="5308">
                      <a:moveTo>
                        <a:pt x="2770" y="0"/>
                      </a:moveTo>
                      <a:lnTo>
                        <a:pt x="0" y="1609"/>
                      </a:lnTo>
                      <a:lnTo>
                        <a:pt x="2207" y="2884"/>
                      </a:lnTo>
                      <a:lnTo>
                        <a:pt x="5308" y="1082"/>
                      </a:lnTo>
                      <a:lnTo>
                        <a:pt x="4697" y="729"/>
                      </a:lnTo>
                      <a:lnTo>
                        <a:pt x="4697" y="903"/>
                      </a:lnTo>
                      <a:lnTo>
                        <a:pt x="3882" y="1375"/>
                      </a:lnTo>
                      <a:lnTo>
                        <a:pt x="2767" y="732"/>
                      </a:lnTo>
                      <a:lnTo>
                        <a:pt x="27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7"/>
                <p:cNvSpPr/>
                <p:nvPr/>
              </p:nvSpPr>
              <p:spPr>
                <a:xfrm>
                  <a:off x="3454700" y="1383375"/>
                  <a:ext cx="111075" cy="178850"/>
                </a:xfrm>
                <a:custGeom>
                  <a:rect b="b" l="l" r="r" t="t"/>
                  <a:pathLst>
                    <a:path extrusionOk="0" h="7154" w="4443">
                      <a:moveTo>
                        <a:pt x="3117" y="0"/>
                      </a:moveTo>
                      <a:lnTo>
                        <a:pt x="15" y="1802"/>
                      </a:lnTo>
                      <a:lnTo>
                        <a:pt x="0" y="7154"/>
                      </a:lnTo>
                      <a:lnTo>
                        <a:pt x="360" y="6945"/>
                      </a:lnTo>
                      <a:lnTo>
                        <a:pt x="889" y="6636"/>
                      </a:lnTo>
                      <a:lnTo>
                        <a:pt x="2175" y="5278"/>
                      </a:lnTo>
                      <a:cubicBezTo>
                        <a:pt x="2173" y="5268"/>
                        <a:pt x="2170" y="5260"/>
                        <a:pt x="2170" y="5250"/>
                      </a:cubicBezTo>
                      <a:cubicBezTo>
                        <a:pt x="2168" y="5245"/>
                        <a:pt x="2168" y="5237"/>
                        <a:pt x="2166" y="5232"/>
                      </a:cubicBezTo>
                      <a:lnTo>
                        <a:pt x="840" y="4460"/>
                      </a:lnTo>
                      <a:cubicBezTo>
                        <a:pt x="748" y="4406"/>
                        <a:pt x="672" y="4331"/>
                        <a:pt x="619" y="4240"/>
                      </a:cubicBezTo>
                      <a:cubicBezTo>
                        <a:pt x="549" y="4130"/>
                        <a:pt x="503" y="3994"/>
                        <a:pt x="483" y="3830"/>
                      </a:cubicBezTo>
                      <a:cubicBezTo>
                        <a:pt x="478" y="3774"/>
                        <a:pt x="475" y="3717"/>
                        <a:pt x="475" y="3657"/>
                      </a:cubicBezTo>
                      <a:cubicBezTo>
                        <a:pt x="473" y="3134"/>
                        <a:pt x="716" y="2533"/>
                        <a:pt x="1081" y="2073"/>
                      </a:cubicBezTo>
                      <a:cubicBezTo>
                        <a:pt x="1201" y="1915"/>
                        <a:pt x="1340" y="1774"/>
                        <a:pt x="1496" y="1652"/>
                      </a:cubicBezTo>
                      <a:cubicBezTo>
                        <a:pt x="1567" y="1596"/>
                        <a:pt x="1641" y="1546"/>
                        <a:pt x="1718" y="1501"/>
                      </a:cubicBezTo>
                      <a:cubicBezTo>
                        <a:pt x="1922" y="1385"/>
                        <a:pt x="2114" y="1329"/>
                        <a:pt x="2283" y="1329"/>
                      </a:cubicBezTo>
                      <a:cubicBezTo>
                        <a:pt x="2404" y="1329"/>
                        <a:pt x="2514" y="1358"/>
                        <a:pt x="2608" y="1413"/>
                      </a:cubicBezTo>
                      <a:lnTo>
                        <a:pt x="3868" y="2145"/>
                      </a:lnTo>
                      <a:cubicBezTo>
                        <a:pt x="4068" y="2038"/>
                        <a:pt x="4262" y="1973"/>
                        <a:pt x="4438" y="1956"/>
                      </a:cubicBezTo>
                      <a:lnTo>
                        <a:pt x="4443" y="664"/>
                      </a:lnTo>
                      <a:cubicBezTo>
                        <a:pt x="4433" y="657"/>
                        <a:pt x="4424" y="647"/>
                        <a:pt x="4415" y="641"/>
                      </a:cubicBezTo>
                      <a:lnTo>
                        <a:pt x="4408" y="636"/>
                      </a:lnTo>
                      <a:cubicBezTo>
                        <a:pt x="4398" y="628"/>
                        <a:pt x="4387" y="618"/>
                        <a:pt x="4375" y="608"/>
                      </a:cubicBezTo>
                      <a:lnTo>
                        <a:pt x="4365" y="598"/>
                      </a:lnTo>
                      <a:cubicBezTo>
                        <a:pt x="4360" y="595"/>
                        <a:pt x="4357" y="591"/>
                        <a:pt x="4354" y="588"/>
                      </a:cubicBezTo>
                      <a:lnTo>
                        <a:pt x="4244" y="652"/>
                      </a:lnTo>
                      <a:lnTo>
                        <a:pt x="31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3218600" y="1258450"/>
                  <a:ext cx="48825" cy="51875"/>
                </a:xfrm>
                <a:custGeom>
                  <a:rect b="b" l="l" r="r" t="t"/>
                  <a:pathLst>
                    <a:path extrusionOk="0" h="2075" w="1953">
                      <a:moveTo>
                        <a:pt x="7" y="0"/>
                      </a:moveTo>
                      <a:lnTo>
                        <a:pt x="0" y="2074"/>
                      </a:lnTo>
                      <a:cubicBezTo>
                        <a:pt x="120" y="1959"/>
                        <a:pt x="248" y="1856"/>
                        <a:pt x="384" y="1762"/>
                      </a:cubicBezTo>
                      <a:cubicBezTo>
                        <a:pt x="450" y="1718"/>
                        <a:pt x="522" y="1677"/>
                        <a:pt x="593" y="1634"/>
                      </a:cubicBezTo>
                      <a:lnTo>
                        <a:pt x="593" y="1309"/>
                      </a:lnTo>
                      <a:lnTo>
                        <a:pt x="880" y="1475"/>
                      </a:lnTo>
                      <a:cubicBezTo>
                        <a:pt x="985" y="1421"/>
                        <a:pt x="1094" y="1373"/>
                        <a:pt x="1204" y="1330"/>
                      </a:cubicBezTo>
                      <a:cubicBezTo>
                        <a:pt x="1447" y="1242"/>
                        <a:pt x="1698" y="1173"/>
                        <a:pt x="1953" y="1125"/>
                      </a:cubicBezTo>
                      <a:lnTo>
                        <a:pt x="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3340925" y="1347200"/>
                  <a:ext cx="114175" cy="215025"/>
                </a:xfrm>
                <a:custGeom>
                  <a:rect b="b" l="l" r="r" t="t"/>
                  <a:pathLst>
                    <a:path extrusionOk="0" h="8601" w="4567">
                      <a:moveTo>
                        <a:pt x="1257" y="0"/>
                      </a:moveTo>
                      <a:lnTo>
                        <a:pt x="1257" y="0"/>
                      </a:lnTo>
                      <a:cubicBezTo>
                        <a:pt x="1265" y="119"/>
                        <a:pt x="1262" y="240"/>
                        <a:pt x="1251" y="358"/>
                      </a:cubicBezTo>
                      <a:cubicBezTo>
                        <a:pt x="1247" y="386"/>
                        <a:pt x="1236" y="404"/>
                        <a:pt x="1229" y="429"/>
                      </a:cubicBezTo>
                      <a:cubicBezTo>
                        <a:pt x="1231" y="434"/>
                        <a:pt x="1234" y="439"/>
                        <a:pt x="1236" y="442"/>
                      </a:cubicBezTo>
                      <a:cubicBezTo>
                        <a:pt x="1441" y="925"/>
                        <a:pt x="1269" y="1455"/>
                        <a:pt x="1047" y="1876"/>
                      </a:cubicBezTo>
                      <a:cubicBezTo>
                        <a:pt x="986" y="1986"/>
                        <a:pt x="889" y="2073"/>
                        <a:pt x="773" y="2119"/>
                      </a:cubicBezTo>
                      <a:cubicBezTo>
                        <a:pt x="809" y="3671"/>
                        <a:pt x="700" y="5098"/>
                        <a:pt x="1" y="5917"/>
                      </a:cubicBezTo>
                      <a:cubicBezTo>
                        <a:pt x="457" y="5929"/>
                        <a:pt x="858" y="5958"/>
                        <a:pt x="963" y="6044"/>
                      </a:cubicBezTo>
                      <a:cubicBezTo>
                        <a:pt x="1209" y="6241"/>
                        <a:pt x="1405" y="6533"/>
                        <a:pt x="1558" y="6873"/>
                      </a:cubicBezTo>
                      <a:lnTo>
                        <a:pt x="1597" y="6896"/>
                      </a:lnTo>
                      <a:lnTo>
                        <a:pt x="4550" y="8601"/>
                      </a:lnTo>
                      <a:lnTo>
                        <a:pt x="4566" y="3249"/>
                      </a:lnTo>
                      <a:lnTo>
                        <a:pt x="2359" y="1974"/>
                      </a:lnTo>
                      <a:lnTo>
                        <a:pt x="1617" y="207"/>
                      </a:lnTo>
                      <a:lnTo>
                        <a:pt x="125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3466525" y="1416600"/>
                  <a:ext cx="84875" cy="97600"/>
                </a:xfrm>
                <a:custGeom>
                  <a:rect b="b" l="l" r="r" t="t"/>
                  <a:pathLst>
                    <a:path extrusionOk="0" h="3904" w="3395">
                      <a:moveTo>
                        <a:pt x="1810" y="0"/>
                      </a:moveTo>
                      <a:cubicBezTo>
                        <a:pt x="1640" y="0"/>
                        <a:pt x="1448" y="56"/>
                        <a:pt x="1245" y="172"/>
                      </a:cubicBezTo>
                      <a:cubicBezTo>
                        <a:pt x="1168" y="218"/>
                        <a:pt x="1094" y="267"/>
                        <a:pt x="1023" y="323"/>
                      </a:cubicBezTo>
                      <a:cubicBezTo>
                        <a:pt x="867" y="445"/>
                        <a:pt x="728" y="586"/>
                        <a:pt x="608" y="744"/>
                      </a:cubicBezTo>
                      <a:cubicBezTo>
                        <a:pt x="243" y="1204"/>
                        <a:pt x="0" y="1805"/>
                        <a:pt x="2" y="2328"/>
                      </a:cubicBezTo>
                      <a:cubicBezTo>
                        <a:pt x="2" y="2388"/>
                        <a:pt x="5" y="2445"/>
                        <a:pt x="10" y="2501"/>
                      </a:cubicBezTo>
                      <a:cubicBezTo>
                        <a:pt x="32" y="2665"/>
                        <a:pt x="76" y="2801"/>
                        <a:pt x="146" y="2911"/>
                      </a:cubicBezTo>
                      <a:cubicBezTo>
                        <a:pt x="199" y="3002"/>
                        <a:pt x="275" y="3077"/>
                        <a:pt x="367" y="3131"/>
                      </a:cubicBezTo>
                      <a:lnTo>
                        <a:pt x="1693" y="3903"/>
                      </a:lnTo>
                      <a:cubicBezTo>
                        <a:pt x="1687" y="3836"/>
                        <a:pt x="1682" y="3769"/>
                        <a:pt x="1682" y="3693"/>
                      </a:cubicBezTo>
                      <a:cubicBezTo>
                        <a:pt x="1680" y="3002"/>
                        <a:pt x="2002" y="2209"/>
                        <a:pt x="2482" y="1599"/>
                      </a:cubicBezTo>
                      <a:cubicBezTo>
                        <a:pt x="2643" y="1396"/>
                        <a:pt x="2827" y="1212"/>
                        <a:pt x="3030" y="1049"/>
                      </a:cubicBezTo>
                      <a:cubicBezTo>
                        <a:pt x="3122" y="974"/>
                        <a:pt x="3221" y="906"/>
                        <a:pt x="3324" y="847"/>
                      </a:cubicBezTo>
                      <a:cubicBezTo>
                        <a:pt x="3349" y="834"/>
                        <a:pt x="3370" y="827"/>
                        <a:pt x="3395" y="816"/>
                      </a:cubicBezTo>
                      <a:lnTo>
                        <a:pt x="2135" y="84"/>
                      </a:lnTo>
                      <a:cubicBezTo>
                        <a:pt x="2041" y="29"/>
                        <a:pt x="1931" y="0"/>
                        <a:pt x="18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7"/>
                <p:cNvSpPr/>
                <p:nvPr/>
              </p:nvSpPr>
              <p:spPr>
                <a:xfrm>
                  <a:off x="3508525" y="1432200"/>
                  <a:ext cx="93125" cy="83175"/>
                </a:xfrm>
                <a:custGeom>
                  <a:rect b="b" l="l" r="r" t="t"/>
                  <a:pathLst>
                    <a:path extrusionOk="0" h="3327" w="3725">
                      <a:moveTo>
                        <a:pt x="2378" y="0"/>
                      </a:moveTo>
                      <a:cubicBezTo>
                        <a:pt x="2347" y="0"/>
                        <a:pt x="2316" y="2"/>
                        <a:pt x="2285" y="5"/>
                      </a:cubicBezTo>
                      <a:cubicBezTo>
                        <a:pt x="2109" y="21"/>
                        <a:pt x="1915" y="87"/>
                        <a:pt x="1715" y="194"/>
                      </a:cubicBezTo>
                      <a:cubicBezTo>
                        <a:pt x="1690" y="205"/>
                        <a:pt x="1669" y="212"/>
                        <a:pt x="1644" y="225"/>
                      </a:cubicBezTo>
                      <a:cubicBezTo>
                        <a:pt x="1541" y="284"/>
                        <a:pt x="1442" y="351"/>
                        <a:pt x="1350" y="427"/>
                      </a:cubicBezTo>
                      <a:cubicBezTo>
                        <a:pt x="1147" y="588"/>
                        <a:pt x="963" y="773"/>
                        <a:pt x="802" y="977"/>
                      </a:cubicBezTo>
                      <a:cubicBezTo>
                        <a:pt x="322" y="1586"/>
                        <a:pt x="0" y="2379"/>
                        <a:pt x="2" y="3071"/>
                      </a:cubicBezTo>
                      <a:cubicBezTo>
                        <a:pt x="2" y="3146"/>
                        <a:pt x="7" y="3214"/>
                        <a:pt x="13" y="3281"/>
                      </a:cubicBezTo>
                      <a:cubicBezTo>
                        <a:pt x="13" y="3287"/>
                        <a:pt x="13" y="3294"/>
                        <a:pt x="15" y="3299"/>
                      </a:cubicBezTo>
                      <a:cubicBezTo>
                        <a:pt x="17" y="3309"/>
                        <a:pt x="20" y="3317"/>
                        <a:pt x="22" y="3327"/>
                      </a:cubicBezTo>
                      <a:lnTo>
                        <a:pt x="76" y="3269"/>
                      </a:lnTo>
                      <a:cubicBezTo>
                        <a:pt x="196" y="3012"/>
                        <a:pt x="339" y="2557"/>
                        <a:pt x="549" y="2225"/>
                      </a:cubicBezTo>
                      <a:cubicBezTo>
                        <a:pt x="992" y="1514"/>
                        <a:pt x="1464" y="882"/>
                        <a:pt x="2073" y="740"/>
                      </a:cubicBezTo>
                      <a:cubicBezTo>
                        <a:pt x="2315" y="686"/>
                        <a:pt x="2525" y="661"/>
                        <a:pt x="2705" y="661"/>
                      </a:cubicBezTo>
                      <a:cubicBezTo>
                        <a:pt x="3006" y="661"/>
                        <a:pt x="3225" y="729"/>
                        <a:pt x="3383" y="839"/>
                      </a:cubicBezTo>
                      <a:lnTo>
                        <a:pt x="3725" y="642"/>
                      </a:lnTo>
                      <a:lnTo>
                        <a:pt x="2817" y="110"/>
                      </a:lnTo>
                      <a:cubicBezTo>
                        <a:pt x="2746" y="70"/>
                        <a:pt x="2671" y="43"/>
                        <a:pt x="2592" y="24"/>
                      </a:cubicBezTo>
                      <a:cubicBezTo>
                        <a:pt x="2522" y="8"/>
                        <a:pt x="2450" y="0"/>
                        <a:pt x="2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7"/>
                <p:cNvSpPr/>
                <p:nvPr/>
              </p:nvSpPr>
              <p:spPr>
                <a:xfrm>
                  <a:off x="3585050" y="1503175"/>
                  <a:ext cx="2275" cy="7700"/>
                </a:xfrm>
                <a:custGeom>
                  <a:rect b="b" l="l" r="r" t="t"/>
                  <a:pathLst>
                    <a:path extrusionOk="0" h="308" w="91">
                      <a:moveTo>
                        <a:pt x="91" y="0"/>
                      </a:moveTo>
                      <a:cubicBezTo>
                        <a:pt x="77" y="23"/>
                        <a:pt x="65" y="45"/>
                        <a:pt x="55" y="69"/>
                      </a:cubicBezTo>
                      <a:lnTo>
                        <a:pt x="55" y="69"/>
                      </a:lnTo>
                      <a:cubicBezTo>
                        <a:pt x="66" y="45"/>
                        <a:pt x="78" y="22"/>
                        <a:pt x="91" y="0"/>
                      </a:cubicBezTo>
                      <a:close/>
                      <a:moveTo>
                        <a:pt x="55" y="69"/>
                      </a:moveTo>
                      <a:cubicBezTo>
                        <a:pt x="43" y="96"/>
                        <a:pt x="32" y="124"/>
                        <a:pt x="23" y="153"/>
                      </a:cubicBezTo>
                      <a:cubicBezTo>
                        <a:pt x="9" y="202"/>
                        <a:pt x="0" y="255"/>
                        <a:pt x="0" y="307"/>
                      </a:cubicBezTo>
                      <a:cubicBezTo>
                        <a:pt x="3" y="225"/>
                        <a:pt x="22" y="144"/>
                        <a:pt x="55" y="69"/>
                      </a:cubicBezTo>
                      <a:close/>
                    </a:path>
                  </a:pathLst>
                </a:custGeom>
                <a:solidFill>
                  <a:srgbClr val="E59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587600" y="1500000"/>
                  <a:ext cx="2075" cy="2775"/>
                </a:xfrm>
                <a:custGeom>
                  <a:rect b="b" l="l" r="r" t="t"/>
                  <a:pathLst>
                    <a:path extrusionOk="0" h="111" w="83">
                      <a:moveTo>
                        <a:pt x="82" y="1"/>
                      </a:moveTo>
                      <a:lnTo>
                        <a:pt x="82" y="1"/>
                      </a:lnTo>
                      <a:cubicBezTo>
                        <a:pt x="79" y="4"/>
                        <a:pt x="74" y="7"/>
                        <a:pt x="71" y="11"/>
                      </a:cubicBezTo>
                      <a:cubicBezTo>
                        <a:pt x="45" y="42"/>
                        <a:pt x="22" y="76"/>
                        <a:pt x="0" y="111"/>
                      </a:cubicBezTo>
                      <a:cubicBezTo>
                        <a:pt x="25" y="71"/>
                        <a:pt x="51" y="35"/>
                        <a:pt x="82" y="1"/>
                      </a:cubicBezTo>
                      <a:close/>
                    </a:path>
                  </a:pathLst>
                </a:custGeom>
                <a:solidFill>
                  <a:srgbClr val="E59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3547200" y="1505700"/>
                  <a:ext cx="40375" cy="108500"/>
                </a:xfrm>
                <a:custGeom>
                  <a:rect b="b" l="l" r="r" t="t"/>
                  <a:pathLst>
                    <a:path extrusionOk="0" h="4340" w="1615">
                      <a:moveTo>
                        <a:pt x="1454" y="1"/>
                      </a:moveTo>
                      <a:cubicBezTo>
                        <a:pt x="818" y="745"/>
                        <a:pt x="10" y="1438"/>
                        <a:pt x="10" y="1438"/>
                      </a:cubicBezTo>
                      <a:lnTo>
                        <a:pt x="0" y="1453"/>
                      </a:lnTo>
                      <a:lnTo>
                        <a:pt x="2" y="1809"/>
                      </a:lnTo>
                      <a:lnTo>
                        <a:pt x="4" y="2898"/>
                      </a:lnTo>
                      <a:lnTo>
                        <a:pt x="4" y="3256"/>
                      </a:lnTo>
                      <a:cubicBezTo>
                        <a:pt x="4" y="3356"/>
                        <a:pt x="41" y="3425"/>
                        <a:pt x="97" y="3458"/>
                      </a:cubicBezTo>
                      <a:lnTo>
                        <a:pt x="1611" y="4338"/>
                      </a:lnTo>
                      <a:lnTo>
                        <a:pt x="1611" y="4338"/>
                      </a:lnTo>
                      <a:cubicBezTo>
                        <a:pt x="1600" y="4330"/>
                        <a:pt x="1594" y="4316"/>
                        <a:pt x="1583" y="4304"/>
                      </a:cubicBezTo>
                      <a:cubicBezTo>
                        <a:pt x="1542" y="4259"/>
                        <a:pt x="1523" y="4200"/>
                        <a:pt x="1524" y="4139"/>
                      </a:cubicBezTo>
                      <a:lnTo>
                        <a:pt x="1513" y="205"/>
                      </a:lnTo>
                      <a:cubicBezTo>
                        <a:pt x="1514" y="152"/>
                        <a:pt x="1523" y="100"/>
                        <a:pt x="1537" y="50"/>
                      </a:cubicBezTo>
                      <a:lnTo>
                        <a:pt x="1454" y="1"/>
                      </a:lnTo>
                      <a:close/>
                      <a:moveTo>
                        <a:pt x="1611" y="4338"/>
                      </a:moveTo>
                      <a:cubicBezTo>
                        <a:pt x="1612" y="4339"/>
                        <a:pt x="1613" y="4339"/>
                        <a:pt x="1615" y="4340"/>
                      </a:cubicBezTo>
                      <a:lnTo>
                        <a:pt x="1611" y="433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3588450" y="1434600"/>
                  <a:ext cx="95675" cy="65600"/>
                </a:xfrm>
                <a:custGeom>
                  <a:rect b="b" l="l" r="r" t="t"/>
                  <a:pathLst>
                    <a:path extrusionOk="0" h="2624" w="3827">
                      <a:moveTo>
                        <a:pt x="1464" y="1"/>
                      </a:moveTo>
                      <a:lnTo>
                        <a:pt x="528" y="541"/>
                      </a:lnTo>
                      <a:lnTo>
                        <a:pt x="186" y="738"/>
                      </a:lnTo>
                      <a:cubicBezTo>
                        <a:pt x="438" y="914"/>
                        <a:pt x="533" y="1196"/>
                        <a:pt x="552" y="1480"/>
                      </a:cubicBezTo>
                      <a:cubicBezTo>
                        <a:pt x="574" y="1773"/>
                        <a:pt x="331" y="2185"/>
                        <a:pt x="1" y="2604"/>
                      </a:cubicBezTo>
                      <a:lnTo>
                        <a:pt x="37" y="2623"/>
                      </a:lnTo>
                      <a:cubicBezTo>
                        <a:pt x="40" y="2620"/>
                        <a:pt x="45" y="2618"/>
                        <a:pt x="48" y="2613"/>
                      </a:cubicBezTo>
                      <a:cubicBezTo>
                        <a:pt x="86" y="2571"/>
                        <a:pt x="129" y="2535"/>
                        <a:pt x="178" y="2505"/>
                      </a:cubicBezTo>
                      <a:lnTo>
                        <a:pt x="3602" y="529"/>
                      </a:lnTo>
                      <a:cubicBezTo>
                        <a:pt x="3653" y="500"/>
                        <a:pt x="3701" y="486"/>
                        <a:pt x="3744" y="486"/>
                      </a:cubicBezTo>
                      <a:cubicBezTo>
                        <a:pt x="3774" y="486"/>
                        <a:pt x="3801" y="493"/>
                        <a:pt x="3825" y="506"/>
                      </a:cubicBezTo>
                      <a:lnTo>
                        <a:pt x="3827" y="506"/>
                      </a:lnTo>
                      <a:lnTo>
                        <a:pt x="2983" y="17"/>
                      </a:lnTo>
                      <a:cubicBezTo>
                        <a:pt x="2953" y="38"/>
                        <a:pt x="2932" y="53"/>
                        <a:pt x="2932" y="53"/>
                      </a:cubicBezTo>
                      <a:cubicBezTo>
                        <a:pt x="2921" y="61"/>
                        <a:pt x="2898" y="75"/>
                        <a:pt x="2878" y="84"/>
                      </a:cubicBezTo>
                      <a:cubicBezTo>
                        <a:pt x="2871" y="88"/>
                        <a:pt x="2866" y="93"/>
                        <a:pt x="2860" y="96"/>
                      </a:cubicBezTo>
                      <a:cubicBezTo>
                        <a:pt x="2843" y="106"/>
                        <a:pt x="2824" y="116"/>
                        <a:pt x="2804" y="124"/>
                      </a:cubicBezTo>
                      <a:cubicBezTo>
                        <a:pt x="2784" y="134"/>
                        <a:pt x="2763" y="145"/>
                        <a:pt x="2742" y="155"/>
                      </a:cubicBezTo>
                      <a:cubicBezTo>
                        <a:pt x="2728" y="160"/>
                        <a:pt x="2719" y="165"/>
                        <a:pt x="2705" y="168"/>
                      </a:cubicBezTo>
                      <a:lnTo>
                        <a:pt x="2702" y="168"/>
                      </a:lnTo>
                      <a:cubicBezTo>
                        <a:pt x="2661" y="185"/>
                        <a:pt x="2620" y="199"/>
                        <a:pt x="2577" y="209"/>
                      </a:cubicBezTo>
                      <a:lnTo>
                        <a:pt x="2572" y="209"/>
                      </a:lnTo>
                      <a:cubicBezTo>
                        <a:pt x="2551" y="216"/>
                        <a:pt x="2526" y="221"/>
                        <a:pt x="2495" y="227"/>
                      </a:cubicBezTo>
                      <a:cubicBezTo>
                        <a:pt x="2482" y="232"/>
                        <a:pt x="2466" y="234"/>
                        <a:pt x="2452" y="236"/>
                      </a:cubicBezTo>
                      <a:cubicBezTo>
                        <a:pt x="2434" y="239"/>
                        <a:pt x="2415" y="244"/>
                        <a:pt x="2398" y="245"/>
                      </a:cubicBezTo>
                      <a:cubicBezTo>
                        <a:pt x="2375" y="249"/>
                        <a:pt x="2349" y="250"/>
                        <a:pt x="2321" y="252"/>
                      </a:cubicBezTo>
                      <a:lnTo>
                        <a:pt x="2298" y="252"/>
                      </a:lnTo>
                      <a:cubicBezTo>
                        <a:pt x="2275" y="254"/>
                        <a:pt x="2252" y="254"/>
                        <a:pt x="2229" y="254"/>
                      </a:cubicBezTo>
                      <a:cubicBezTo>
                        <a:pt x="2206" y="254"/>
                        <a:pt x="2183" y="254"/>
                        <a:pt x="2160" y="252"/>
                      </a:cubicBezTo>
                      <a:lnTo>
                        <a:pt x="2157" y="252"/>
                      </a:lnTo>
                      <a:cubicBezTo>
                        <a:pt x="2132" y="250"/>
                        <a:pt x="2109" y="247"/>
                        <a:pt x="2086" y="244"/>
                      </a:cubicBezTo>
                      <a:lnTo>
                        <a:pt x="2080" y="244"/>
                      </a:lnTo>
                      <a:cubicBezTo>
                        <a:pt x="2075" y="244"/>
                        <a:pt x="2068" y="244"/>
                        <a:pt x="2063" y="242"/>
                      </a:cubicBezTo>
                      <a:lnTo>
                        <a:pt x="2060" y="242"/>
                      </a:lnTo>
                      <a:cubicBezTo>
                        <a:pt x="2012" y="236"/>
                        <a:pt x="1965" y="227"/>
                        <a:pt x="1919" y="216"/>
                      </a:cubicBezTo>
                      <a:lnTo>
                        <a:pt x="1906" y="211"/>
                      </a:lnTo>
                      <a:lnTo>
                        <a:pt x="1876" y="204"/>
                      </a:lnTo>
                      <a:cubicBezTo>
                        <a:pt x="1863" y="199"/>
                        <a:pt x="1847" y="193"/>
                        <a:pt x="1832" y="186"/>
                      </a:cubicBezTo>
                      <a:cubicBezTo>
                        <a:pt x="1817" y="181"/>
                        <a:pt x="1804" y="178"/>
                        <a:pt x="1792" y="173"/>
                      </a:cubicBezTo>
                      <a:cubicBezTo>
                        <a:pt x="1781" y="168"/>
                        <a:pt x="1761" y="160"/>
                        <a:pt x="1746" y="153"/>
                      </a:cubicBezTo>
                      <a:lnTo>
                        <a:pt x="1733" y="148"/>
                      </a:lnTo>
                      <a:cubicBezTo>
                        <a:pt x="1730" y="147"/>
                        <a:pt x="1725" y="144"/>
                        <a:pt x="1720" y="140"/>
                      </a:cubicBezTo>
                      <a:cubicBezTo>
                        <a:pt x="1682" y="124"/>
                        <a:pt x="1645" y="104"/>
                        <a:pt x="1612" y="88"/>
                      </a:cubicBezTo>
                      <a:lnTo>
                        <a:pt x="14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3583525" y="1446725"/>
                  <a:ext cx="103150" cy="168000"/>
                </a:xfrm>
                <a:custGeom>
                  <a:rect b="b" l="l" r="r" t="t"/>
                  <a:pathLst>
                    <a:path extrusionOk="0" h="6720" w="4126">
                      <a:moveTo>
                        <a:pt x="3838" y="340"/>
                      </a:moveTo>
                      <a:lnTo>
                        <a:pt x="3848" y="4160"/>
                      </a:lnTo>
                      <a:cubicBezTo>
                        <a:pt x="3848" y="4258"/>
                        <a:pt x="3761" y="4411"/>
                        <a:pt x="3673" y="4464"/>
                      </a:cubicBezTo>
                      <a:lnTo>
                        <a:pt x="347" y="6382"/>
                      </a:lnTo>
                      <a:lnTo>
                        <a:pt x="339" y="2562"/>
                      </a:lnTo>
                      <a:cubicBezTo>
                        <a:pt x="339" y="2462"/>
                        <a:pt x="424" y="2314"/>
                        <a:pt x="513" y="2261"/>
                      </a:cubicBezTo>
                      <a:lnTo>
                        <a:pt x="3838" y="340"/>
                      </a:lnTo>
                      <a:close/>
                      <a:moveTo>
                        <a:pt x="3941" y="1"/>
                      </a:moveTo>
                      <a:cubicBezTo>
                        <a:pt x="3898" y="1"/>
                        <a:pt x="3850" y="15"/>
                        <a:pt x="3799" y="44"/>
                      </a:cubicBezTo>
                      <a:lnTo>
                        <a:pt x="375" y="2023"/>
                      </a:lnTo>
                      <a:cubicBezTo>
                        <a:pt x="326" y="2053"/>
                        <a:pt x="283" y="2089"/>
                        <a:pt x="245" y="2132"/>
                      </a:cubicBezTo>
                      <a:cubicBezTo>
                        <a:pt x="214" y="2166"/>
                        <a:pt x="186" y="2202"/>
                        <a:pt x="163" y="2242"/>
                      </a:cubicBezTo>
                      <a:cubicBezTo>
                        <a:pt x="183" y="2207"/>
                        <a:pt x="208" y="2173"/>
                        <a:pt x="232" y="2142"/>
                      </a:cubicBezTo>
                      <a:lnTo>
                        <a:pt x="198" y="2120"/>
                      </a:lnTo>
                      <a:cubicBezTo>
                        <a:pt x="134" y="2201"/>
                        <a:pt x="68" y="2281"/>
                        <a:pt x="1" y="2362"/>
                      </a:cubicBezTo>
                      <a:lnTo>
                        <a:pt x="84" y="2411"/>
                      </a:lnTo>
                      <a:cubicBezTo>
                        <a:pt x="93" y="2383"/>
                        <a:pt x="103" y="2356"/>
                        <a:pt x="115" y="2330"/>
                      </a:cubicBezTo>
                      <a:lnTo>
                        <a:pt x="115" y="2330"/>
                      </a:lnTo>
                      <a:cubicBezTo>
                        <a:pt x="82" y="2404"/>
                        <a:pt x="63" y="2484"/>
                        <a:pt x="60" y="2565"/>
                      </a:cubicBezTo>
                      <a:lnTo>
                        <a:pt x="71" y="6500"/>
                      </a:lnTo>
                      <a:cubicBezTo>
                        <a:pt x="70" y="6561"/>
                        <a:pt x="91" y="6618"/>
                        <a:pt x="130" y="6664"/>
                      </a:cubicBezTo>
                      <a:cubicBezTo>
                        <a:pt x="162" y="6699"/>
                        <a:pt x="204" y="6719"/>
                        <a:pt x="254" y="6719"/>
                      </a:cubicBezTo>
                      <a:cubicBezTo>
                        <a:pt x="294" y="6719"/>
                        <a:pt x="339" y="6707"/>
                        <a:pt x="387" y="6679"/>
                      </a:cubicBezTo>
                      <a:lnTo>
                        <a:pt x="794" y="6444"/>
                      </a:lnTo>
                      <a:lnTo>
                        <a:pt x="3812" y="4703"/>
                      </a:lnTo>
                      <a:cubicBezTo>
                        <a:pt x="3986" y="4602"/>
                        <a:pt x="4126" y="4359"/>
                        <a:pt x="4126" y="4160"/>
                      </a:cubicBezTo>
                      <a:lnTo>
                        <a:pt x="4114" y="225"/>
                      </a:lnTo>
                      <a:cubicBezTo>
                        <a:pt x="4114" y="125"/>
                        <a:pt x="4078" y="54"/>
                        <a:pt x="4022" y="21"/>
                      </a:cubicBezTo>
                      <a:cubicBezTo>
                        <a:pt x="3998" y="8"/>
                        <a:pt x="3971" y="1"/>
                        <a:pt x="39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591975" y="1455225"/>
                  <a:ext cx="87775" cy="151050"/>
                </a:xfrm>
                <a:custGeom>
                  <a:rect b="b" l="l" r="r" t="t"/>
                  <a:pathLst>
                    <a:path extrusionOk="0" h="6042" w="3511">
                      <a:moveTo>
                        <a:pt x="2385" y="1018"/>
                      </a:moveTo>
                      <a:cubicBezTo>
                        <a:pt x="2895" y="1018"/>
                        <a:pt x="3247" y="1423"/>
                        <a:pt x="3249" y="2123"/>
                      </a:cubicBezTo>
                      <a:cubicBezTo>
                        <a:pt x="3254" y="3112"/>
                        <a:pt x="2558" y="4312"/>
                        <a:pt x="1699" y="4810"/>
                      </a:cubicBezTo>
                      <a:cubicBezTo>
                        <a:pt x="1448" y="4954"/>
                        <a:pt x="1211" y="5022"/>
                        <a:pt x="1001" y="5022"/>
                      </a:cubicBezTo>
                      <a:cubicBezTo>
                        <a:pt x="491" y="5022"/>
                        <a:pt x="140" y="4619"/>
                        <a:pt x="139" y="3918"/>
                      </a:cubicBezTo>
                      <a:cubicBezTo>
                        <a:pt x="136" y="2931"/>
                        <a:pt x="829" y="1729"/>
                        <a:pt x="1687" y="1232"/>
                      </a:cubicBezTo>
                      <a:cubicBezTo>
                        <a:pt x="1938" y="1087"/>
                        <a:pt x="2175" y="1018"/>
                        <a:pt x="2385" y="1018"/>
                      </a:cubicBezTo>
                      <a:close/>
                      <a:moveTo>
                        <a:pt x="3500" y="0"/>
                      </a:moveTo>
                      <a:lnTo>
                        <a:pt x="175" y="1921"/>
                      </a:lnTo>
                      <a:cubicBezTo>
                        <a:pt x="85" y="1974"/>
                        <a:pt x="1" y="2122"/>
                        <a:pt x="1" y="2224"/>
                      </a:cubicBezTo>
                      <a:lnTo>
                        <a:pt x="9" y="6042"/>
                      </a:lnTo>
                      <a:lnTo>
                        <a:pt x="3335" y="4124"/>
                      </a:lnTo>
                      <a:cubicBezTo>
                        <a:pt x="3422" y="4071"/>
                        <a:pt x="3510" y="3918"/>
                        <a:pt x="3510" y="3820"/>
                      </a:cubicBezTo>
                      <a:lnTo>
                        <a:pt x="35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595300" y="1480700"/>
                  <a:ext cx="78000" cy="100100"/>
                </a:xfrm>
                <a:custGeom>
                  <a:rect b="b" l="l" r="r" t="t"/>
                  <a:pathLst>
                    <a:path extrusionOk="0" h="4004" w="3120">
                      <a:moveTo>
                        <a:pt x="2251" y="0"/>
                      </a:moveTo>
                      <a:cubicBezTo>
                        <a:pt x="2041" y="0"/>
                        <a:pt x="1805" y="68"/>
                        <a:pt x="1554" y="213"/>
                      </a:cubicBezTo>
                      <a:cubicBezTo>
                        <a:pt x="696" y="710"/>
                        <a:pt x="1" y="1912"/>
                        <a:pt x="6" y="2899"/>
                      </a:cubicBezTo>
                      <a:cubicBezTo>
                        <a:pt x="8" y="3599"/>
                        <a:pt x="359" y="4003"/>
                        <a:pt x="869" y="4003"/>
                      </a:cubicBezTo>
                      <a:cubicBezTo>
                        <a:pt x="1079" y="4003"/>
                        <a:pt x="1315" y="3935"/>
                        <a:pt x="1566" y="3791"/>
                      </a:cubicBezTo>
                      <a:cubicBezTo>
                        <a:pt x="2426" y="3295"/>
                        <a:pt x="3119" y="2090"/>
                        <a:pt x="3118" y="1104"/>
                      </a:cubicBezTo>
                      <a:cubicBezTo>
                        <a:pt x="3115" y="406"/>
                        <a:pt x="2763" y="0"/>
                        <a:pt x="22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560775" y="1395200"/>
                  <a:ext cx="2750" cy="4500"/>
                </a:xfrm>
                <a:custGeom>
                  <a:rect b="b" l="l" r="r" t="t"/>
                  <a:pathLst>
                    <a:path extrusionOk="0" h="180" w="110">
                      <a:moveTo>
                        <a:pt x="1" y="0"/>
                      </a:moveTo>
                      <a:lnTo>
                        <a:pt x="1" y="179"/>
                      </a:lnTo>
                      <a:lnTo>
                        <a:pt x="109" y="115"/>
                      </a:lnTo>
                      <a:cubicBezTo>
                        <a:pt x="90" y="97"/>
                        <a:pt x="70" y="76"/>
                        <a:pt x="52" y="59"/>
                      </a:cubicBezTo>
                      <a:cubicBezTo>
                        <a:pt x="37" y="46"/>
                        <a:pt x="19" y="22"/>
                        <a:pt x="1"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512350" y="1303775"/>
                  <a:ext cx="65575" cy="95925"/>
                </a:xfrm>
                <a:custGeom>
                  <a:rect b="b" l="l" r="r" t="t"/>
                  <a:pathLst>
                    <a:path extrusionOk="0" h="3837" w="2623">
                      <a:moveTo>
                        <a:pt x="0" y="0"/>
                      </a:moveTo>
                      <a:lnTo>
                        <a:pt x="0" y="0"/>
                      </a:lnTo>
                      <a:cubicBezTo>
                        <a:pt x="54" y="140"/>
                        <a:pt x="100" y="282"/>
                        <a:pt x="136" y="429"/>
                      </a:cubicBezTo>
                      <a:cubicBezTo>
                        <a:pt x="168" y="563"/>
                        <a:pt x="187" y="701"/>
                        <a:pt x="199" y="841"/>
                      </a:cubicBezTo>
                      <a:cubicBezTo>
                        <a:pt x="200" y="893"/>
                        <a:pt x="200" y="948"/>
                        <a:pt x="200" y="1000"/>
                      </a:cubicBezTo>
                      <a:lnTo>
                        <a:pt x="199" y="2831"/>
                      </a:lnTo>
                      <a:lnTo>
                        <a:pt x="811" y="3184"/>
                      </a:lnTo>
                      <a:lnTo>
                        <a:pt x="1938" y="3836"/>
                      </a:lnTo>
                      <a:lnTo>
                        <a:pt x="1938" y="3657"/>
                      </a:lnTo>
                      <a:cubicBezTo>
                        <a:pt x="1890" y="3603"/>
                        <a:pt x="1848" y="3544"/>
                        <a:pt x="1813" y="3480"/>
                      </a:cubicBezTo>
                      <a:cubicBezTo>
                        <a:pt x="1790" y="3442"/>
                        <a:pt x="1770" y="3403"/>
                        <a:pt x="1754" y="3362"/>
                      </a:cubicBezTo>
                      <a:cubicBezTo>
                        <a:pt x="1747" y="3350"/>
                        <a:pt x="1742" y="3339"/>
                        <a:pt x="1737" y="3329"/>
                      </a:cubicBezTo>
                      <a:cubicBezTo>
                        <a:pt x="1736" y="3325"/>
                        <a:pt x="1736" y="3322"/>
                        <a:pt x="1734" y="3319"/>
                      </a:cubicBezTo>
                      <a:cubicBezTo>
                        <a:pt x="1716" y="3278"/>
                        <a:pt x="1701" y="3237"/>
                        <a:pt x="1692" y="3194"/>
                      </a:cubicBezTo>
                      <a:cubicBezTo>
                        <a:pt x="1680" y="3153"/>
                        <a:pt x="1667" y="3099"/>
                        <a:pt x="1660" y="3051"/>
                      </a:cubicBezTo>
                      <a:cubicBezTo>
                        <a:pt x="1660" y="3050"/>
                        <a:pt x="1659" y="3046"/>
                        <a:pt x="1659" y="3043"/>
                      </a:cubicBezTo>
                      <a:cubicBezTo>
                        <a:pt x="1657" y="3035"/>
                        <a:pt x="1655" y="3027"/>
                        <a:pt x="1654" y="3020"/>
                      </a:cubicBezTo>
                      <a:cubicBezTo>
                        <a:pt x="1652" y="2995"/>
                        <a:pt x="1649" y="2979"/>
                        <a:pt x="1649" y="2963"/>
                      </a:cubicBezTo>
                      <a:cubicBezTo>
                        <a:pt x="1642" y="2897"/>
                        <a:pt x="1642" y="2846"/>
                        <a:pt x="1642" y="2821"/>
                      </a:cubicBezTo>
                      <a:cubicBezTo>
                        <a:pt x="1642" y="2792"/>
                        <a:pt x="1644" y="2757"/>
                        <a:pt x="1647" y="2721"/>
                      </a:cubicBezTo>
                      <a:cubicBezTo>
                        <a:pt x="1649" y="2701"/>
                        <a:pt x="1650" y="2683"/>
                        <a:pt x="1654" y="2662"/>
                      </a:cubicBezTo>
                      <a:cubicBezTo>
                        <a:pt x="1660" y="2609"/>
                        <a:pt x="1670" y="2559"/>
                        <a:pt x="1683" y="2508"/>
                      </a:cubicBezTo>
                      <a:cubicBezTo>
                        <a:pt x="1683" y="2504"/>
                        <a:pt x="1683" y="2501"/>
                        <a:pt x="1685" y="2498"/>
                      </a:cubicBezTo>
                      <a:cubicBezTo>
                        <a:pt x="1687" y="2488"/>
                        <a:pt x="1692" y="2480"/>
                        <a:pt x="1693" y="2470"/>
                      </a:cubicBezTo>
                      <a:cubicBezTo>
                        <a:pt x="1706" y="2429"/>
                        <a:pt x="1719" y="2391"/>
                        <a:pt x="1734" y="2352"/>
                      </a:cubicBezTo>
                      <a:cubicBezTo>
                        <a:pt x="1739" y="2340"/>
                        <a:pt x="1742" y="2327"/>
                        <a:pt x="1747" y="2316"/>
                      </a:cubicBezTo>
                      <a:cubicBezTo>
                        <a:pt x="1749" y="2311"/>
                        <a:pt x="1749" y="2309"/>
                        <a:pt x="1751" y="2306"/>
                      </a:cubicBezTo>
                      <a:cubicBezTo>
                        <a:pt x="1759" y="2286"/>
                        <a:pt x="1767" y="2270"/>
                        <a:pt x="1777" y="2251"/>
                      </a:cubicBezTo>
                      <a:cubicBezTo>
                        <a:pt x="1785" y="2233"/>
                        <a:pt x="1797" y="2205"/>
                        <a:pt x="1805" y="2191"/>
                      </a:cubicBezTo>
                      <a:cubicBezTo>
                        <a:pt x="1813" y="2176"/>
                        <a:pt x="1823" y="2161"/>
                        <a:pt x="1829" y="2150"/>
                      </a:cubicBezTo>
                      <a:cubicBezTo>
                        <a:pt x="1831" y="2145"/>
                        <a:pt x="1836" y="2137"/>
                        <a:pt x="1838" y="2133"/>
                      </a:cubicBezTo>
                      <a:cubicBezTo>
                        <a:pt x="1843" y="2125"/>
                        <a:pt x="1848" y="2120"/>
                        <a:pt x="1851" y="2114"/>
                      </a:cubicBezTo>
                      <a:cubicBezTo>
                        <a:pt x="1859" y="2100"/>
                        <a:pt x="1867" y="2089"/>
                        <a:pt x="1877" y="2074"/>
                      </a:cubicBezTo>
                      <a:cubicBezTo>
                        <a:pt x="1887" y="2059"/>
                        <a:pt x="1895" y="2046"/>
                        <a:pt x="1908" y="2028"/>
                      </a:cubicBezTo>
                      <a:cubicBezTo>
                        <a:pt x="1913" y="2022"/>
                        <a:pt x="1918" y="2013"/>
                        <a:pt x="1923" y="2007"/>
                      </a:cubicBezTo>
                      <a:cubicBezTo>
                        <a:pt x="1938" y="1987"/>
                        <a:pt x="1954" y="1966"/>
                        <a:pt x="1969" y="1949"/>
                      </a:cubicBezTo>
                      <a:lnTo>
                        <a:pt x="1972" y="1944"/>
                      </a:lnTo>
                      <a:lnTo>
                        <a:pt x="1990" y="1921"/>
                      </a:lnTo>
                      <a:cubicBezTo>
                        <a:pt x="1995" y="1918"/>
                        <a:pt x="1999" y="1913"/>
                        <a:pt x="2002" y="1910"/>
                      </a:cubicBezTo>
                      <a:cubicBezTo>
                        <a:pt x="2020" y="1889"/>
                        <a:pt x="2035" y="1875"/>
                        <a:pt x="2035" y="1875"/>
                      </a:cubicBezTo>
                      <a:lnTo>
                        <a:pt x="2045" y="1864"/>
                      </a:lnTo>
                      <a:cubicBezTo>
                        <a:pt x="2059" y="1849"/>
                        <a:pt x="2072" y="1834"/>
                        <a:pt x="2086" y="1821"/>
                      </a:cubicBezTo>
                      <a:cubicBezTo>
                        <a:pt x="2095" y="1815"/>
                        <a:pt x="2105" y="1806"/>
                        <a:pt x="2115" y="1798"/>
                      </a:cubicBezTo>
                      <a:cubicBezTo>
                        <a:pt x="2137" y="1779"/>
                        <a:pt x="2160" y="1759"/>
                        <a:pt x="2201" y="1726"/>
                      </a:cubicBezTo>
                      <a:cubicBezTo>
                        <a:pt x="2224" y="1710"/>
                        <a:pt x="2247" y="1695"/>
                        <a:pt x="2271" y="1678"/>
                      </a:cubicBezTo>
                      <a:lnTo>
                        <a:pt x="2284" y="1670"/>
                      </a:lnTo>
                      <a:cubicBezTo>
                        <a:pt x="2293" y="1664"/>
                        <a:pt x="2302" y="1660"/>
                        <a:pt x="2311" y="1655"/>
                      </a:cubicBezTo>
                      <a:lnTo>
                        <a:pt x="2340" y="1636"/>
                      </a:lnTo>
                      <a:lnTo>
                        <a:pt x="2350" y="1631"/>
                      </a:lnTo>
                      <a:cubicBezTo>
                        <a:pt x="2389" y="1609"/>
                        <a:pt x="2430" y="1590"/>
                        <a:pt x="2472" y="1572"/>
                      </a:cubicBezTo>
                      <a:lnTo>
                        <a:pt x="2483" y="1567"/>
                      </a:lnTo>
                      <a:cubicBezTo>
                        <a:pt x="2529" y="1547"/>
                        <a:pt x="2575" y="1531"/>
                        <a:pt x="2623" y="1516"/>
                      </a:cubicBez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594650" y="1341375"/>
                  <a:ext cx="2000" cy="625"/>
                </a:xfrm>
                <a:custGeom>
                  <a:rect b="b" l="l" r="r" t="t"/>
                  <a:pathLst>
                    <a:path extrusionOk="0" h="25" w="80">
                      <a:moveTo>
                        <a:pt x="1" y="0"/>
                      </a:moveTo>
                      <a:lnTo>
                        <a:pt x="1" y="0"/>
                      </a:lnTo>
                      <a:cubicBezTo>
                        <a:pt x="27" y="7"/>
                        <a:pt x="53" y="15"/>
                        <a:pt x="79" y="25"/>
                      </a:cubicBezTo>
                      <a:cubicBezTo>
                        <a:pt x="65" y="18"/>
                        <a:pt x="47" y="12"/>
                        <a:pt x="32" y="7"/>
                      </a:cubicBezTo>
                      <a:cubicBezTo>
                        <a:pt x="24" y="5"/>
                        <a:pt x="11" y="2"/>
                        <a:pt x="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3586725" y="1340300"/>
                  <a:ext cx="25" cy="25"/>
                </a:xfrm>
                <a:custGeom>
                  <a:rect b="b" l="l" r="r" t="t"/>
                  <a:pathLst>
                    <a:path extrusionOk="0" h="1" w="1">
                      <a:moveTo>
                        <a:pt x="1" y="1"/>
                      </a:move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p:nvPr/>
              </p:nvSpPr>
              <p:spPr>
                <a:xfrm>
                  <a:off x="3598600" y="1342650"/>
                  <a:ext cx="1250" cy="600"/>
                </a:xfrm>
                <a:custGeom>
                  <a:rect b="b" l="l" r="r" t="t"/>
                  <a:pathLst>
                    <a:path extrusionOk="0" h="24" w="50">
                      <a:moveTo>
                        <a:pt x="0" y="0"/>
                      </a:moveTo>
                      <a:cubicBezTo>
                        <a:pt x="2" y="1"/>
                        <a:pt x="3" y="2"/>
                        <a:pt x="5" y="3"/>
                      </a:cubicBezTo>
                      <a:lnTo>
                        <a:pt x="5" y="3"/>
                      </a:lnTo>
                      <a:cubicBezTo>
                        <a:pt x="3" y="2"/>
                        <a:pt x="2" y="1"/>
                        <a:pt x="0" y="0"/>
                      </a:cubicBezTo>
                      <a:close/>
                      <a:moveTo>
                        <a:pt x="5" y="3"/>
                      </a:moveTo>
                      <a:lnTo>
                        <a:pt x="5" y="3"/>
                      </a:lnTo>
                      <a:cubicBezTo>
                        <a:pt x="17" y="9"/>
                        <a:pt x="30" y="14"/>
                        <a:pt x="44" y="21"/>
                      </a:cubicBezTo>
                      <a:lnTo>
                        <a:pt x="44" y="21"/>
                      </a:lnTo>
                      <a:cubicBezTo>
                        <a:pt x="34" y="16"/>
                        <a:pt x="25" y="11"/>
                        <a:pt x="17" y="7"/>
                      </a:cubicBezTo>
                      <a:cubicBezTo>
                        <a:pt x="13" y="6"/>
                        <a:pt x="9" y="4"/>
                        <a:pt x="5" y="3"/>
                      </a:cubicBezTo>
                      <a:close/>
                      <a:moveTo>
                        <a:pt x="44" y="21"/>
                      </a:moveTo>
                      <a:cubicBezTo>
                        <a:pt x="46" y="22"/>
                        <a:pt x="48" y="22"/>
                        <a:pt x="50" y="23"/>
                      </a:cubicBezTo>
                      <a:cubicBezTo>
                        <a:pt x="48" y="22"/>
                        <a:pt x="46" y="21"/>
                        <a:pt x="44" y="2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3562050" y="1396675"/>
                  <a:ext cx="1750" cy="1700"/>
                </a:xfrm>
                <a:custGeom>
                  <a:rect b="b" l="l" r="r" t="t"/>
                  <a:pathLst>
                    <a:path extrusionOk="0" h="68" w="70">
                      <a:moveTo>
                        <a:pt x="1" y="0"/>
                      </a:moveTo>
                      <a:cubicBezTo>
                        <a:pt x="22" y="22"/>
                        <a:pt x="45" y="45"/>
                        <a:pt x="70" y="68"/>
                      </a:cubicBezTo>
                      <a:cubicBezTo>
                        <a:pt x="66" y="63"/>
                        <a:pt x="63" y="61"/>
                        <a:pt x="58" y="56"/>
                      </a:cubicBezTo>
                      <a:cubicBezTo>
                        <a:pt x="39" y="38"/>
                        <a:pt x="19" y="17"/>
                        <a:pt x="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3564075" y="1398550"/>
                  <a:ext cx="1000" cy="850"/>
                </a:xfrm>
                <a:custGeom>
                  <a:rect b="b" l="l" r="r" t="t"/>
                  <a:pathLst>
                    <a:path extrusionOk="0" h="34" w="40">
                      <a:moveTo>
                        <a:pt x="0" y="1"/>
                      </a:moveTo>
                      <a:cubicBezTo>
                        <a:pt x="10" y="11"/>
                        <a:pt x="22" y="21"/>
                        <a:pt x="31" y="29"/>
                      </a:cubicBezTo>
                      <a:lnTo>
                        <a:pt x="40" y="34"/>
                      </a:lnTo>
                      <a:cubicBezTo>
                        <a:pt x="26" y="22"/>
                        <a:pt x="13" y="12"/>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3565175" y="1345675"/>
                  <a:ext cx="3925" cy="3025"/>
                </a:xfrm>
                <a:custGeom>
                  <a:rect b="b" l="l" r="r" t="t"/>
                  <a:pathLst>
                    <a:path extrusionOk="0" h="121" w="157">
                      <a:moveTo>
                        <a:pt x="157" y="1"/>
                      </a:moveTo>
                      <a:cubicBezTo>
                        <a:pt x="152" y="3"/>
                        <a:pt x="148" y="6"/>
                        <a:pt x="144" y="9"/>
                      </a:cubicBezTo>
                      <a:lnTo>
                        <a:pt x="144" y="9"/>
                      </a:lnTo>
                      <a:cubicBezTo>
                        <a:pt x="148" y="6"/>
                        <a:pt x="152" y="3"/>
                        <a:pt x="157" y="1"/>
                      </a:cubicBezTo>
                      <a:close/>
                      <a:moveTo>
                        <a:pt x="144" y="9"/>
                      </a:moveTo>
                      <a:lnTo>
                        <a:pt x="144" y="9"/>
                      </a:lnTo>
                      <a:cubicBezTo>
                        <a:pt x="124" y="22"/>
                        <a:pt x="105" y="35"/>
                        <a:pt x="86" y="48"/>
                      </a:cubicBezTo>
                      <a:cubicBezTo>
                        <a:pt x="45" y="81"/>
                        <a:pt x="22" y="101"/>
                        <a:pt x="1" y="121"/>
                      </a:cubicBezTo>
                      <a:cubicBezTo>
                        <a:pt x="12" y="111"/>
                        <a:pt x="24" y="101"/>
                        <a:pt x="33" y="93"/>
                      </a:cubicBezTo>
                      <a:cubicBezTo>
                        <a:pt x="69" y="63"/>
                        <a:pt x="106" y="35"/>
                        <a:pt x="144" y="9"/>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3570050" y="1344450"/>
                  <a:ext cx="1025" cy="650"/>
                </a:xfrm>
                <a:custGeom>
                  <a:rect b="b" l="l" r="r" t="t"/>
                  <a:pathLst>
                    <a:path extrusionOk="0" h="26" w="41">
                      <a:moveTo>
                        <a:pt x="40" y="0"/>
                      </a:moveTo>
                      <a:lnTo>
                        <a:pt x="31" y="5"/>
                      </a:lnTo>
                      <a:lnTo>
                        <a:pt x="1" y="25"/>
                      </a:lnTo>
                      <a:lnTo>
                        <a:pt x="40" y="0"/>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3558025" y="1356525"/>
                  <a:ext cx="600" cy="975"/>
                </a:xfrm>
                <a:custGeom>
                  <a:rect b="b" l="l" r="r" t="t"/>
                  <a:pathLst>
                    <a:path extrusionOk="0" h="39" w="24">
                      <a:moveTo>
                        <a:pt x="24" y="0"/>
                      </a:moveTo>
                      <a:cubicBezTo>
                        <a:pt x="19" y="8"/>
                        <a:pt x="16" y="13"/>
                        <a:pt x="11" y="22"/>
                      </a:cubicBezTo>
                      <a:cubicBezTo>
                        <a:pt x="10" y="23"/>
                        <a:pt x="9" y="25"/>
                        <a:pt x="7" y="28"/>
                      </a:cubicBezTo>
                      <a:lnTo>
                        <a:pt x="7" y="28"/>
                      </a:lnTo>
                      <a:cubicBezTo>
                        <a:pt x="13" y="18"/>
                        <a:pt x="19" y="9"/>
                        <a:pt x="24" y="0"/>
                      </a:cubicBezTo>
                      <a:close/>
                      <a:moveTo>
                        <a:pt x="7" y="28"/>
                      </a:moveTo>
                      <a:cubicBezTo>
                        <a:pt x="5" y="31"/>
                        <a:pt x="3" y="35"/>
                        <a:pt x="1" y="38"/>
                      </a:cubicBezTo>
                      <a:cubicBezTo>
                        <a:pt x="3" y="35"/>
                        <a:pt x="5" y="31"/>
                        <a:pt x="7" y="28"/>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3562375" y="1350325"/>
                  <a:ext cx="1100" cy="1125"/>
                </a:xfrm>
                <a:custGeom>
                  <a:rect b="b" l="l" r="r" t="t"/>
                  <a:pathLst>
                    <a:path extrusionOk="0" h="45" w="44">
                      <a:moveTo>
                        <a:pt x="44" y="0"/>
                      </a:moveTo>
                      <a:lnTo>
                        <a:pt x="32" y="10"/>
                      </a:lnTo>
                      <a:cubicBezTo>
                        <a:pt x="32" y="10"/>
                        <a:pt x="23" y="20"/>
                        <a:pt x="10" y="34"/>
                      </a:cubicBezTo>
                      <a:lnTo>
                        <a:pt x="10" y="34"/>
                      </a:lnTo>
                      <a:cubicBezTo>
                        <a:pt x="21" y="23"/>
                        <a:pt x="32" y="12"/>
                        <a:pt x="44" y="0"/>
                      </a:cubicBezTo>
                      <a:close/>
                      <a:moveTo>
                        <a:pt x="10" y="34"/>
                      </a:moveTo>
                      <a:lnTo>
                        <a:pt x="10" y="34"/>
                      </a:lnTo>
                      <a:cubicBezTo>
                        <a:pt x="7" y="38"/>
                        <a:pt x="4" y="41"/>
                        <a:pt x="1" y="45"/>
                      </a:cubicBezTo>
                      <a:cubicBezTo>
                        <a:pt x="4" y="41"/>
                        <a:pt x="7" y="37"/>
                        <a:pt x="10" y="34"/>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3556025" y="1360050"/>
                  <a:ext cx="725" cy="1575"/>
                </a:xfrm>
                <a:custGeom>
                  <a:rect b="b" l="l" r="r" t="t"/>
                  <a:pathLst>
                    <a:path extrusionOk="0" h="63" w="29">
                      <a:moveTo>
                        <a:pt x="28" y="0"/>
                      </a:moveTo>
                      <a:cubicBezTo>
                        <a:pt x="22" y="13"/>
                        <a:pt x="17" y="25"/>
                        <a:pt x="11" y="37"/>
                      </a:cubicBezTo>
                      <a:lnTo>
                        <a:pt x="11" y="37"/>
                      </a:lnTo>
                      <a:cubicBezTo>
                        <a:pt x="17" y="24"/>
                        <a:pt x="23" y="13"/>
                        <a:pt x="28" y="0"/>
                      </a:cubicBezTo>
                      <a:close/>
                      <a:moveTo>
                        <a:pt x="11" y="37"/>
                      </a:moveTo>
                      <a:lnTo>
                        <a:pt x="11" y="37"/>
                      </a:lnTo>
                      <a:cubicBezTo>
                        <a:pt x="9" y="43"/>
                        <a:pt x="6" y="48"/>
                        <a:pt x="4" y="55"/>
                      </a:cubicBezTo>
                      <a:cubicBezTo>
                        <a:pt x="3" y="56"/>
                        <a:pt x="2" y="58"/>
                        <a:pt x="2" y="59"/>
                      </a:cubicBezTo>
                      <a:lnTo>
                        <a:pt x="2" y="59"/>
                      </a:lnTo>
                      <a:cubicBezTo>
                        <a:pt x="5" y="51"/>
                        <a:pt x="8" y="44"/>
                        <a:pt x="11" y="37"/>
                      </a:cubicBezTo>
                      <a:close/>
                      <a:moveTo>
                        <a:pt x="2" y="59"/>
                      </a:moveTo>
                      <a:lnTo>
                        <a:pt x="2" y="59"/>
                      </a:lnTo>
                      <a:cubicBezTo>
                        <a:pt x="1" y="60"/>
                        <a:pt x="1" y="62"/>
                        <a:pt x="0" y="63"/>
                      </a:cubicBezTo>
                      <a:cubicBezTo>
                        <a:pt x="1" y="61"/>
                        <a:pt x="2" y="60"/>
                        <a:pt x="2" y="59"/>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3553675" y="1366450"/>
                  <a:ext cx="725" cy="3900"/>
                </a:xfrm>
                <a:custGeom>
                  <a:rect b="b" l="l" r="r" t="t"/>
                  <a:pathLst>
                    <a:path extrusionOk="0" h="156" w="29">
                      <a:moveTo>
                        <a:pt x="1" y="155"/>
                      </a:moveTo>
                      <a:lnTo>
                        <a:pt x="1" y="155"/>
                      </a:lnTo>
                      <a:cubicBezTo>
                        <a:pt x="7" y="102"/>
                        <a:pt x="17" y="52"/>
                        <a:pt x="29" y="1"/>
                      </a:cubicBezTo>
                      <a:cubicBezTo>
                        <a:pt x="17" y="52"/>
                        <a:pt x="7" y="102"/>
                        <a:pt x="1" y="155"/>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3553350" y="1374300"/>
                  <a:ext cx="200" cy="3550"/>
                </a:xfrm>
                <a:custGeom>
                  <a:rect b="b" l="l" r="r" t="t"/>
                  <a:pathLst>
                    <a:path extrusionOk="0" h="142" w="8">
                      <a:moveTo>
                        <a:pt x="1" y="0"/>
                      </a:moveTo>
                      <a:cubicBezTo>
                        <a:pt x="1" y="22"/>
                        <a:pt x="2" y="60"/>
                        <a:pt x="5" y="109"/>
                      </a:cubicBezTo>
                      <a:lnTo>
                        <a:pt x="5" y="109"/>
                      </a:lnTo>
                      <a:cubicBezTo>
                        <a:pt x="4" y="83"/>
                        <a:pt x="3" y="53"/>
                        <a:pt x="1" y="0"/>
                      </a:cubicBezTo>
                      <a:close/>
                      <a:moveTo>
                        <a:pt x="5" y="109"/>
                      </a:moveTo>
                      <a:lnTo>
                        <a:pt x="5" y="109"/>
                      </a:lnTo>
                      <a:cubicBezTo>
                        <a:pt x="5" y="120"/>
                        <a:pt x="6" y="131"/>
                        <a:pt x="7" y="142"/>
                      </a:cubicBezTo>
                      <a:cubicBezTo>
                        <a:pt x="6" y="130"/>
                        <a:pt x="6" y="119"/>
                        <a:pt x="5" y="109"/>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7"/>
                <p:cNvSpPr/>
                <p:nvPr/>
              </p:nvSpPr>
              <p:spPr>
                <a:xfrm>
                  <a:off x="3553350" y="1340250"/>
                  <a:ext cx="108875" cy="96600"/>
                </a:xfrm>
                <a:custGeom>
                  <a:rect b="b" l="l" r="r" t="t"/>
                  <a:pathLst>
                    <a:path extrusionOk="0" h="3864" w="4355">
                      <a:moveTo>
                        <a:pt x="1306" y="1"/>
                      </a:moveTo>
                      <a:cubicBezTo>
                        <a:pt x="1262" y="3"/>
                        <a:pt x="1229" y="9"/>
                        <a:pt x="1191" y="14"/>
                      </a:cubicBezTo>
                      <a:cubicBezTo>
                        <a:pt x="1167" y="17"/>
                        <a:pt x="1135" y="19"/>
                        <a:pt x="1114" y="22"/>
                      </a:cubicBezTo>
                      <a:cubicBezTo>
                        <a:pt x="1070" y="30"/>
                        <a:pt x="1025" y="40"/>
                        <a:pt x="981" y="53"/>
                      </a:cubicBezTo>
                      <a:cubicBezTo>
                        <a:pt x="933" y="68"/>
                        <a:pt x="887" y="85"/>
                        <a:pt x="841" y="103"/>
                      </a:cubicBezTo>
                      <a:lnTo>
                        <a:pt x="830" y="109"/>
                      </a:lnTo>
                      <a:cubicBezTo>
                        <a:pt x="789" y="127"/>
                        <a:pt x="748" y="147"/>
                        <a:pt x="708" y="168"/>
                      </a:cubicBezTo>
                      <a:lnTo>
                        <a:pt x="669" y="193"/>
                      </a:lnTo>
                      <a:cubicBezTo>
                        <a:pt x="661" y="198"/>
                        <a:pt x="653" y="203"/>
                        <a:pt x="643" y="208"/>
                      </a:cubicBezTo>
                      <a:lnTo>
                        <a:pt x="630" y="218"/>
                      </a:lnTo>
                      <a:cubicBezTo>
                        <a:pt x="587" y="246"/>
                        <a:pt x="546" y="275"/>
                        <a:pt x="506" y="310"/>
                      </a:cubicBezTo>
                      <a:cubicBezTo>
                        <a:pt x="498" y="318"/>
                        <a:pt x="487" y="326"/>
                        <a:pt x="475" y="336"/>
                      </a:cubicBezTo>
                      <a:cubicBezTo>
                        <a:pt x="462" y="346"/>
                        <a:pt x="454" y="352"/>
                        <a:pt x="446" y="361"/>
                      </a:cubicBezTo>
                      <a:cubicBezTo>
                        <a:pt x="432" y="372"/>
                        <a:pt x="419" y="388"/>
                        <a:pt x="405" y="403"/>
                      </a:cubicBezTo>
                      <a:cubicBezTo>
                        <a:pt x="388" y="418"/>
                        <a:pt x="375" y="433"/>
                        <a:pt x="362" y="448"/>
                      </a:cubicBezTo>
                      <a:cubicBezTo>
                        <a:pt x="359" y="451"/>
                        <a:pt x="354" y="456"/>
                        <a:pt x="350" y="461"/>
                      </a:cubicBezTo>
                      <a:lnTo>
                        <a:pt x="331" y="484"/>
                      </a:lnTo>
                      <a:lnTo>
                        <a:pt x="327" y="487"/>
                      </a:lnTo>
                      <a:cubicBezTo>
                        <a:pt x="314" y="503"/>
                        <a:pt x="298" y="525"/>
                        <a:pt x="283" y="544"/>
                      </a:cubicBezTo>
                      <a:cubicBezTo>
                        <a:pt x="278" y="553"/>
                        <a:pt x="272" y="559"/>
                        <a:pt x="268" y="566"/>
                      </a:cubicBezTo>
                      <a:cubicBezTo>
                        <a:pt x="255" y="586"/>
                        <a:pt x="244" y="600"/>
                        <a:pt x="235" y="613"/>
                      </a:cubicBezTo>
                      <a:cubicBezTo>
                        <a:pt x="227" y="625"/>
                        <a:pt x="217" y="640"/>
                        <a:pt x="211" y="651"/>
                      </a:cubicBezTo>
                      <a:cubicBezTo>
                        <a:pt x="203" y="663"/>
                        <a:pt x="196" y="674"/>
                        <a:pt x="188" y="689"/>
                      </a:cubicBezTo>
                      <a:cubicBezTo>
                        <a:pt x="180" y="702"/>
                        <a:pt x="173" y="712"/>
                        <a:pt x="163" y="730"/>
                      </a:cubicBezTo>
                      <a:cubicBezTo>
                        <a:pt x="153" y="746"/>
                        <a:pt x="145" y="771"/>
                        <a:pt x="135" y="791"/>
                      </a:cubicBezTo>
                      <a:cubicBezTo>
                        <a:pt x="125" y="812"/>
                        <a:pt x="116" y="830"/>
                        <a:pt x="106" y="853"/>
                      </a:cubicBezTo>
                      <a:cubicBezTo>
                        <a:pt x="101" y="866"/>
                        <a:pt x="97" y="878"/>
                        <a:pt x="93" y="891"/>
                      </a:cubicBezTo>
                      <a:cubicBezTo>
                        <a:pt x="78" y="929"/>
                        <a:pt x="66" y="967"/>
                        <a:pt x="53" y="1009"/>
                      </a:cubicBezTo>
                      <a:cubicBezTo>
                        <a:pt x="50" y="1017"/>
                        <a:pt x="47" y="1027"/>
                        <a:pt x="43" y="1037"/>
                      </a:cubicBezTo>
                      <a:cubicBezTo>
                        <a:pt x="43" y="1040"/>
                        <a:pt x="43" y="1042"/>
                        <a:pt x="42" y="1047"/>
                      </a:cubicBezTo>
                      <a:cubicBezTo>
                        <a:pt x="29" y="1098"/>
                        <a:pt x="20" y="1149"/>
                        <a:pt x="14" y="1201"/>
                      </a:cubicBezTo>
                      <a:cubicBezTo>
                        <a:pt x="10" y="1223"/>
                        <a:pt x="9" y="1242"/>
                        <a:pt x="7" y="1260"/>
                      </a:cubicBezTo>
                      <a:cubicBezTo>
                        <a:pt x="4" y="1297"/>
                        <a:pt x="1" y="1331"/>
                        <a:pt x="1" y="1361"/>
                      </a:cubicBezTo>
                      <a:cubicBezTo>
                        <a:pt x="4" y="1436"/>
                        <a:pt x="4" y="1466"/>
                        <a:pt x="7" y="1502"/>
                      </a:cubicBezTo>
                      <a:cubicBezTo>
                        <a:pt x="9" y="1518"/>
                        <a:pt x="10" y="1536"/>
                        <a:pt x="14" y="1559"/>
                      </a:cubicBezTo>
                      <a:cubicBezTo>
                        <a:pt x="14" y="1566"/>
                        <a:pt x="15" y="1576"/>
                        <a:pt x="17" y="1582"/>
                      </a:cubicBezTo>
                      <a:cubicBezTo>
                        <a:pt x="17" y="1586"/>
                        <a:pt x="19" y="1589"/>
                        <a:pt x="19" y="1592"/>
                      </a:cubicBezTo>
                      <a:cubicBezTo>
                        <a:pt x="27" y="1638"/>
                        <a:pt x="40" y="1692"/>
                        <a:pt x="50" y="1733"/>
                      </a:cubicBezTo>
                      <a:cubicBezTo>
                        <a:pt x="61" y="1776"/>
                        <a:pt x="76" y="1819"/>
                        <a:pt x="94" y="1860"/>
                      </a:cubicBezTo>
                      <a:cubicBezTo>
                        <a:pt x="96" y="1863"/>
                        <a:pt x="96" y="1866"/>
                        <a:pt x="97" y="1870"/>
                      </a:cubicBezTo>
                      <a:cubicBezTo>
                        <a:pt x="102" y="1880"/>
                        <a:pt x="107" y="1891"/>
                        <a:pt x="114" y="1903"/>
                      </a:cubicBezTo>
                      <a:cubicBezTo>
                        <a:pt x="130" y="1944"/>
                        <a:pt x="150" y="1983"/>
                        <a:pt x="173" y="2021"/>
                      </a:cubicBezTo>
                      <a:cubicBezTo>
                        <a:pt x="208" y="2085"/>
                        <a:pt x="250" y="2144"/>
                        <a:pt x="298" y="2198"/>
                      </a:cubicBezTo>
                      <a:cubicBezTo>
                        <a:pt x="316" y="2220"/>
                        <a:pt x="336" y="2244"/>
                        <a:pt x="350" y="2257"/>
                      </a:cubicBezTo>
                      <a:cubicBezTo>
                        <a:pt x="370" y="2279"/>
                        <a:pt x="393" y="2302"/>
                        <a:pt x="419" y="2323"/>
                      </a:cubicBezTo>
                      <a:lnTo>
                        <a:pt x="429" y="2333"/>
                      </a:lnTo>
                      <a:cubicBezTo>
                        <a:pt x="442" y="2344"/>
                        <a:pt x="455" y="2354"/>
                        <a:pt x="469" y="2366"/>
                      </a:cubicBezTo>
                      <a:cubicBezTo>
                        <a:pt x="477" y="2372"/>
                        <a:pt x="487" y="2382"/>
                        <a:pt x="495" y="2389"/>
                      </a:cubicBezTo>
                      <a:cubicBezTo>
                        <a:pt x="531" y="2415"/>
                        <a:pt x="584" y="2448"/>
                        <a:pt x="623" y="2474"/>
                      </a:cubicBezTo>
                      <a:lnTo>
                        <a:pt x="3016" y="3863"/>
                      </a:lnTo>
                      <a:cubicBezTo>
                        <a:pt x="2843" y="3763"/>
                        <a:pt x="2738" y="3545"/>
                        <a:pt x="2743" y="3238"/>
                      </a:cubicBezTo>
                      <a:cubicBezTo>
                        <a:pt x="2748" y="2635"/>
                        <a:pt x="3177" y="1909"/>
                        <a:pt x="3699" y="1618"/>
                      </a:cubicBezTo>
                      <a:cubicBezTo>
                        <a:pt x="3846" y="1536"/>
                        <a:pt x="3986" y="1498"/>
                        <a:pt x="4109" y="1498"/>
                      </a:cubicBezTo>
                      <a:cubicBezTo>
                        <a:pt x="4201" y="1498"/>
                        <a:pt x="4284" y="1519"/>
                        <a:pt x="4354" y="1559"/>
                      </a:cubicBezTo>
                      <a:lnTo>
                        <a:pt x="1961" y="168"/>
                      </a:lnTo>
                      <a:cubicBezTo>
                        <a:pt x="1932" y="154"/>
                        <a:pt x="1896" y="136"/>
                        <a:pt x="1858" y="118"/>
                      </a:cubicBezTo>
                      <a:cubicBezTo>
                        <a:pt x="1842" y="109"/>
                        <a:pt x="1825" y="103"/>
                        <a:pt x="1809" y="96"/>
                      </a:cubicBezTo>
                      <a:cubicBezTo>
                        <a:pt x="1800" y="93"/>
                        <a:pt x="1791" y="88"/>
                        <a:pt x="1782" y="85"/>
                      </a:cubicBezTo>
                      <a:cubicBezTo>
                        <a:pt x="1768" y="78"/>
                        <a:pt x="1750" y="75"/>
                        <a:pt x="1731" y="68"/>
                      </a:cubicBezTo>
                      <a:cubicBezTo>
                        <a:pt x="1704" y="60"/>
                        <a:pt x="1677" y="50"/>
                        <a:pt x="1653" y="44"/>
                      </a:cubicBezTo>
                      <a:cubicBezTo>
                        <a:pt x="1649" y="44"/>
                        <a:pt x="1646" y="42"/>
                        <a:pt x="1643" y="40"/>
                      </a:cubicBezTo>
                      <a:cubicBezTo>
                        <a:pt x="1615" y="34"/>
                        <a:pt x="1589" y="29"/>
                        <a:pt x="1562" y="24"/>
                      </a:cubicBezTo>
                      <a:cubicBezTo>
                        <a:pt x="1557" y="22"/>
                        <a:pt x="1551" y="21"/>
                        <a:pt x="1544" y="19"/>
                      </a:cubicBezTo>
                      <a:cubicBezTo>
                        <a:pt x="1475" y="7"/>
                        <a:pt x="1406" y="1"/>
                        <a:pt x="13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p:nvPr/>
              </p:nvSpPr>
              <p:spPr>
                <a:xfrm>
                  <a:off x="3568900" y="1402100"/>
                  <a:ext cx="59850" cy="34800"/>
                </a:xfrm>
                <a:custGeom>
                  <a:rect b="b" l="l" r="r" t="t"/>
                  <a:pathLst>
                    <a:path extrusionOk="0" h="1392" w="2394">
                      <a:moveTo>
                        <a:pt x="1" y="0"/>
                      </a:moveTo>
                      <a:lnTo>
                        <a:pt x="536" y="312"/>
                      </a:lnTo>
                      <a:cubicBezTo>
                        <a:pt x="941" y="547"/>
                        <a:pt x="1373" y="799"/>
                        <a:pt x="1779" y="1034"/>
                      </a:cubicBezTo>
                      <a:lnTo>
                        <a:pt x="1779" y="1034"/>
                      </a:lnTo>
                      <a:lnTo>
                        <a:pt x="1" y="0"/>
                      </a:lnTo>
                      <a:close/>
                      <a:moveTo>
                        <a:pt x="1779" y="1034"/>
                      </a:moveTo>
                      <a:lnTo>
                        <a:pt x="2394" y="1391"/>
                      </a:lnTo>
                      <a:lnTo>
                        <a:pt x="2246" y="1304"/>
                      </a:lnTo>
                      <a:cubicBezTo>
                        <a:pt x="2097" y="1218"/>
                        <a:pt x="1940" y="1127"/>
                        <a:pt x="1779" y="1034"/>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7"/>
                <p:cNvSpPr/>
                <p:nvPr/>
              </p:nvSpPr>
              <p:spPr>
                <a:xfrm>
                  <a:off x="3677450" y="1410800"/>
                  <a:ext cx="75" cy="350"/>
                </a:xfrm>
                <a:custGeom>
                  <a:rect b="b" l="l" r="r" t="t"/>
                  <a:pathLst>
                    <a:path extrusionOk="0" h="14" w="3">
                      <a:moveTo>
                        <a:pt x="3" y="0"/>
                      </a:moveTo>
                      <a:cubicBezTo>
                        <a:pt x="3" y="4"/>
                        <a:pt x="3" y="7"/>
                        <a:pt x="2" y="10"/>
                      </a:cubicBezTo>
                      <a:lnTo>
                        <a:pt x="2" y="10"/>
                      </a:lnTo>
                      <a:cubicBezTo>
                        <a:pt x="2" y="10"/>
                        <a:pt x="2" y="10"/>
                        <a:pt x="3" y="10"/>
                      </a:cubicBezTo>
                      <a:cubicBezTo>
                        <a:pt x="3" y="7"/>
                        <a:pt x="3" y="4"/>
                        <a:pt x="3" y="0"/>
                      </a:cubicBezTo>
                      <a:close/>
                      <a:moveTo>
                        <a:pt x="2" y="10"/>
                      </a:moveTo>
                      <a:lnTo>
                        <a:pt x="2" y="10"/>
                      </a:lnTo>
                      <a:cubicBezTo>
                        <a:pt x="1" y="11"/>
                        <a:pt x="1" y="12"/>
                        <a:pt x="1" y="13"/>
                      </a:cubicBezTo>
                      <a:cubicBezTo>
                        <a:pt x="1" y="12"/>
                        <a:pt x="2" y="11"/>
                        <a:pt x="2" y="1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7"/>
                <p:cNvSpPr/>
                <p:nvPr/>
              </p:nvSpPr>
              <p:spPr>
                <a:xfrm>
                  <a:off x="3668400" y="1384025"/>
                  <a:ext cx="1975" cy="2150"/>
                </a:xfrm>
                <a:custGeom>
                  <a:rect b="b" l="l" r="r" t="t"/>
                  <a:pathLst>
                    <a:path extrusionOk="0" h="86" w="79">
                      <a:moveTo>
                        <a:pt x="0" y="1"/>
                      </a:moveTo>
                      <a:cubicBezTo>
                        <a:pt x="21" y="23"/>
                        <a:pt x="49" y="51"/>
                        <a:pt x="79" y="86"/>
                      </a:cubicBezTo>
                      <a:cubicBezTo>
                        <a:pt x="61" y="65"/>
                        <a:pt x="41" y="40"/>
                        <a:pt x="28" y="25"/>
                      </a:cubicBezTo>
                      <a:cubicBezTo>
                        <a:pt x="20" y="17"/>
                        <a:pt x="10" y="9"/>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a:off x="3673325" y="1390300"/>
                  <a:ext cx="550" cy="975"/>
                </a:xfrm>
                <a:custGeom>
                  <a:rect b="b" l="l" r="r" t="t"/>
                  <a:pathLst>
                    <a:path extrusionOk="0" h="39" w="22">
                      <a:moveTo>
                        <a:pt x="0" y="1"/>
                      </a:moveTo>
                      <a:lnTo>
                        <a:pt x="0" y="1"/>
                      </a:lnTo>
                      <a:cubicBezTo>
                        <a:pt x="1" y="3"/>
                        <a:pt x="2" y="5"/>
                        <a:pt x="3" y="7"/>
                      </a:cubicBezTo>
                      <a:lnTo>
                        <a:pt x="3" y="7"/>
                      </a:lnTo>
                      <a:cubicBezTo>
                        <a:pt x="2" y="5"/>
                        <a:pt x="1" y="3"/>
                        <a:pt x="0" y="1"/>
                      </a:cubicBezTo>
                      <a:close/>
                      <a:moveTo>
                        <a:pt x="3" y="7"/>
                      </a:moveTo>
                      <a:lnTo>
                        <a:pt x="3" y="7"/>
                      </a:lnTo>
                      <a:cubicBezTo>
                        <a:pt x="10" y="19"/>
                        <a:pt x="14" y="29"/>
                        <a:pt x="21" y="39"/>
                      </a:cubicBezTo>
                      <a:cubicBezTo>
                        <a:pt x="17" y="30"/>
                        <a:pt x="13" y="22"/>
                        <a:pt x="8" y="12"/>
                      </a:cubicBezTo>
                      <a:cubicBezTo>
                        <a:pt x="7" y="11"/>
                        <a:pt x="5" y="9"/>
                        <a:pt x="3" y="7"/>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3676650" y="1398225"/>
                  <a:ext cx="425" cy="1725"/>
                </a:xfrm>
                <a:custGeom>
                  <a:rect b="b" l="l" r="r" t="t"/>
                  <a:pathLst>
                    <a:path extrusionOk="0" h="69" w="17">
                      <a:moveTo>
                        <a:pt x="0" y="1"/>
                      </a:moveTo>
                      <a:cubicBezTo>
                        <a:pt x="0" y="2"/>
                        <a:pt x="1" y="4"/>
                        <a:pt x="1" y="5"/>
                      </a:cubicBezTo>
                      <a:lnTo>
                        <a:pt x="1" y="5"/>
                      </a:lnTo>
                      <a:cubicBezTo>
                        <a:pt x="1" y="4"/>
                        <a:pt x="1" y="2"/>
                        <a:pt x="0" y="1"/>
                      </a:cubicBezTo>
                      <a:close/>
                      <a:moveTo>
                        <a:pt x="1" y="5"/>
                      </a:moveTo>
                      <a:cubicBezTo>
                        <a:pt x="7" y="28"/>
                        <a:pt x="12" y="50"/>
                        <a:pt x="17" y="68"/>
                      </a:cubicBezTo>
                      <a:cubicBezTo>
                        <a:pt x="13" y="52"/>
                        <a:pt x="12" y="37"/>
                        <a:pt x="7" y="20"/>
                      </a:cubicBezTo>
                      <a:cubicBezTo>
                        <a:pt x="5" y="14"/>
                        <a:pt x="3" y="10"/>
                        <a:pt x="1" y="5"/>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3677675" y="1404225"/>
                  <a:ext cx="150" cy="2850"/>
                </a:xfrm>
                <a:custGeom>
                  <a:rect b="b" l="l" r="r" t="t"/>
                  <a:pathLst>
                    <a:path extrusionOk="0" h="114" w="6">
                      <a:moveTo>
                        <a:pt x="0" y="0"/>
                      </a:moveTo>
                      <a:lnTo>
                        <a:pt x="0" y="0"/>
                      </a:lnTo>
                      <a:cubicBezTo>
                        <a:pt x="2" y="32"/>
                        <a:pt x="3" y="69"/>
                        <a:pt x="3" y="114"/>
                      </a:cubicBezTo>
                      <a:cubicBezTo>
                        <a:pt x="3" y="112"/>
                        <a:pt x="5" y="66"/>
                        <a:pt x="0"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3665675" y="1430125"/>
                  <a:ext cx="2900" cy="2775"/>
                </a:xfrm>
                <a:custGeom>
                  <a:rect b="b" l="l" r="r" t="t"/>
                  <a:pathLst>
                    <a:path extrusionOk="0" h="111" w="116">
                      <a:moveTo>
                        <a:pt x="116" y="1"/>
                      </a:moveTo>
                      <a:cubicBezTo>
                        <a:pt x="79" y="38"/>
                        <a:pt x="40" y="76"/>
                        <a:pt x="1" y="111"/>
                      </a:cubicBezTo>
                      <a:cubicBezTo>
                        <a:pt x="14" y="99"/>
                        <a:pt x="32" y="86"/>
                        <a:pt x="42" y="76"/>
                      </a:cubicBezTo>
                      <a:cubicBezTo>
                        <a:pt x="63" y="55"/>
                        <a:pt x="89" y="29"/>
                        <a:pt x="116"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3658525" y="1436700"/>
                  <a:ext cx="1875" cy="1000"/>
                </a:xfrm>
                <a:custGeom>
                  <a:rect b="b" l="l" r="r" t="t"/>
                  <a:pathLst>
                    <a:path extrusionOk="0" h="40" w="75">
                      <a:moveTo>
                        <a:pt x="75" y="0"/>
                      </a:moveTo>
                      <a:lnTo>
                        <a:pt x="75" y="0"/>
                      </a:lnTo>
                      <a:cubicBezTo>
                        <a:pt x="73" y="1"/>
                        <a:pt x="72" y="2"/>
                        <a:pt x="71" y="3"/>
                      </a:cubicBezTo>
                      <a:lnTo>
                        <a:pt x="71" y="3"/>
                      </a:lnTo>
                      <a:cubicBezTo>
                        <a:pt x="72" y="2"/>
                        <a:pt x="73" y="1"/>
                        <a:pt x="75" y="0"/>
                      </a:cubicBezTo>
                      <a:close/>
                      <a:moveTo>
                        <a:pt x="71" y="3"/>
                      </a:moveTo>
                      <a:cubicBezTo>
                        <a:pt x="49" y="15"/>
                        <a:pt x="27" y="27"/>
                        <a:pt x="1" y="40"/>
                      </a:cubicBezTo>
                      <a:cubicBezTo>
                        <a:pt x="21" y="32"/>
                        <a:pt x="40" y="22"/>
                        <a:pt x="57" y="14"/>
                      </a:cubicBezTo>
                      <a:lnTo>
                        <a:pt x="57" y="12"/>
                      </a:lnTo>
                      <a:cubicBezTo>
                        <a:pt x="62" y="9"/>
                        <a:pt x="66" y="6"/>
                        <a:pt x="71" y="3"/>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3656000" y="1438825"/>
                  <a:ext cx="150" cy="75"/>
                </a:xfrm>
                <a:custGeom>
                  <a:rect b="b" l="l" r="r" t="t"/>
                  <a:pathLst>
                    <a:path extrusionOk="0" h="3" w="6">
                      <a:moveTo>
                        <a:pt x="5" y="1"/>
                      </a:moveTo>
                      <a:lnTo>
                        <a:pt x="0" y="2"/>
                      </a:lnTo>
                      <a:lnTo>
                        <a:pt x="2" y="2"/>
                      </a:lnTo>
                      <a:lnTo>
                        <a:pt x="5"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3652750" y="1439900"/>
                  <a:ext cx="150" cy="75"/>
                </a:xfrm>
                <a:custGeom>
                  <a:rect b="b" l="l" r="r" t="t"/>
                  <a:pathLst>
                    <a:path extrusionOk="0" h="3" w="6">
                      <a:moveTo>
                        <a:pt x="5" y="1"/>
                      </a:moveTo>
                      <a:lnTo>
                        <a:pt x="0" y="2"/>
                      </a:lnTo>
                      <a:lnTo>
                        <a:pt x="4" y="2"/>
                      </a:lnTo>
                      <a:lnTo>
                        <a:pt x="5"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3646475" y="1440600"/>
                  <a:ext cx="3300" cy="400"/>
                </a:xfrm>
                <a:custGeom>
                  <a:rect b="b" l="l" r="r" t="t"/>
                  <a:pathLst>
                    <a:path extrusionOk="0" h="16" w="132">
                      <a:moveTo>
                        <a:pt x="131" y="0"/>
                      </a:moveTo>
                      <a:lnTo>
                        <a:pt x="131" y="0"/>
                      </a:lnTo>
                      <a:cubicBezTo>
                        <a:pt x="87" y="7"/>
                        <a:pt x="41" y="12"/>
                        <a:pt x="0" y="15"/>
                      </a:cubicBezTo>
                      <a:cubicBezTo>
                        <a:pt x="28" y="14"/>
                        <a:pt x="56" y="12"/>
                        <a:pt x="77" y="10"/>
                      </a:cubicBezTo>
                      <a:cubicBezTo>
                        <a:pt x="94" y="7"/>
                        <a:pt x="113" y="4"/>
                        <a:pt x="13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a:off x="3634225" y="1439325"/>
                  <a:ext cx="1875" cy="650"/>
                </a:xfrm>
                <a:custGeom>
                  <a:rect b="b" l="l" r="r" t="t"/>
                  <a:pathLst>
                    <a:path extrusionOk="0" h="26" w="75">
                      <a:moveTo>
                        <a:pt x="1" y="1"/>
                      </a:moveTo>
                      <a:cubicBezTo>
                        <a:pt x="16" y="5"/>
                        <a:pt x="32" y="14"/>
                        <a:pt x="45" y="19"/>
                      </a:cubicBezTo>
                      <a:lnTo>
                        <a:pt x="75" y="25"/>
                      </a:lnTo>
                      <a:cubicBezTo>
                        <a:pt x="50" y="19"/>
                        <a:pt x="25" y="9"/>
                        <a:pt x="1"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7"/>
                <p:cNvSpPr/>
                <p:nvPr/>
              </p:nvSpPr>
              <p:spPr>
                <a:xfrm>
                  <a:off x="3639900" y="1440725"/>
                  <a:ext cx="550" cy="100"/>
                </a:xfrm>
                <a:custGeom>
                  <a:rect b="b" l="l" r="r" t="t"/>
                  <a:pathLst>
                    <a:path extrusionOk="0" h="4" w="22">
                      <a:moveTo>
                        <a:pt x="0" y="0"/>
                      </a:moveTo>
                      <a:lnTo>
                        <a:pt x="22" y="4"/>
                      </a:lnTo>
                      <a:cubicBezTo>
                        <a:pt x="17" y="2"/>
                        <a:pt x="10" y="2"/>
                        <a:pt x="5"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7"/>
                <p:cNvSpPr/>
                <p:nvPr/>
              </p:nvSpPr>
              <p:spPr>
                <a:xfrm>
                  <a:off x="3631450" y="1438175"/>
                  <a:ext cx="675" cy="350"/>
                </a:xfrm>
                <a:custGeom>
                  <a:rect b="b" l="l" r="r" t="t"/>
                  <a:pathLst>
                    <a:path extrusionOk="0" h="14" w="27">
                      <a:moveTo>
                        <a:pt x="0" y="1"/>
                      </a:moveTo>
                      <a:cubicBezTo>
                        <a:pt x="5" y="4"/>
                        <a:pt x="10" y="7"/>
                        <a:pt x="13" y="9"/>
                      </a:cubicBezTo>
                      <a:lnTo>
                        <a:pt x="26" y="14"/>
                      </a:lnTo>
                      <a:cubicBezTo>
                        <a:pt x="18" y="9"/>
                        <a:pt x="10" y="5"/>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a:off x="3621800" y="1377700"/>
                  <a:ext cx="55925" cy="63350"/>
                </a:xfrm>
                <a:custGeom>
                  <a:rect b="b" l="l" r="r" t="t"/>
                  <a:pathLst>
                    <a:path extrusionOk="0" h="2534" w="2237">
                      <a:moveTo>
                        <a:pt x="1834" y="1575"/>
                      </a:moveTo>
                      <a:cubicBezTo>
                        <a:pt x="1867" y="1575"/>
                        <a:pt x="1889" y="1602"/>
                        <a:pt x="1889" y="1646"/>
                      </a:cubicBezTo>
                      <a:cubicBezTo>
                        <a:pt x="1884" y="1717"/>
                        <a:pt x="1844" y="1781"/>
                        <a:pt x="1785" y="1819"/>
                      </a:cubicBezTo>
                      <a:cubicBezTo>
                        <a:pt x="1770" y="1827"/>
                        <a:pt x="1755" y="1832"/>
                        <a:pt x="1742" y="1832"/>
                      </a:cubicBezTo>
                      <a:cubicBezTo>
                        <a:pt x="1710" y="1832"/>
                        <a:pt x="1688" y="1805"/>
                        <a:pt x="1688" y="1759"/>
                      </a:cubicBezTo>
                      <a:cubicBezTo>
                        <a:pt x="1693" y="1690"/>
                        <a:pt x="1729" y="1626"/>
                        <a:pt x="1789" y="1589"/>
                      </a:cubicBezTo>
                      <a:cubicBezTo>
                        <a:pt x="1805" y="1580"/>
                        <a:pt x="1820" y="1575"/>
                        <a:pt x="1834" y="1575"/>
                      </a:cubicBezTo>
                      <a:close/>
                      <a:moveTo>
                        <a:pt x="1370" y="0"/>
                      </a:moveTo>
                      <a:cubicBezTo>
                        <a:pt x="1247" y="0"/>
                        <a:pt x="1108" y="39"/>
                        <a:pt x="961" y="122"/>
                      </a:cubicBezTo>
                      <a:cubicBezTo>
                        <a:pt x="439" y="413"/>
                        <a:pt x="12" y="1137"/>
                        <a:pt x="5" y="1740"/>
                      </a:cubicBezTo>
                      <a:cubicBezTo>
                        <a:pt x="0" y="2048"/>
                        <a:pt x="107" y="2267"/>
                        <a:pt x="278" y="2367"/>
                      </a:cubicBezTo>
                      <a:cubicBezTo>
                        <a:pt x="311" y="2383"/>
                        <a:pt x="348" y="2403"/>
                        <a:pt x="386" y="2420"/>
                      </a:cubicBezTo>
                      <a:cubicBezTo>
                        <a:pt x="396" y="2424"/>
                        <a:pt x="404" y="2428"/>
                        <a:pt x="412" y="2433"/>
                      </a:cubicBezTo>
                      <a:cubicBezTo>
                        <a:pt x="429" y="2439"/>
                        <a:pt x="444" y="2447"/>
                        <a:pt x="458" y="2452"/>
                      </a:cubicBezTo>
                      <a:cubicBezTo>
                        <a:pt x="473" y="2459"/>
                        <a:pt x="485" y="2461"/>
                        <a:pt x="498" y="2466"/>
                      </a:cubicBezTo>
                      <a:cubicBezTo>
                        <a:pt x="522" y="2475"/>
                        <a:pt x="547" y="2484"/>
                        <a:pt x="572" y="2490"/>
                      </a:cubicBezTo>
                      <a:lnTo>
                        <a:pt x="585" y="2495"/>
                      </a:lnTo>
                      <a:cubicBezTo>
                        <a:pt x="631" y="2507"/>
                        <a:pt x="678" y="2515"/>
                        <a:pt x="726" y="2521"/>
                      </a:cubicBezTo>
                      <a:lnTo>
                        <a:pt x="746" y="2525"/>
                      </a:lnTo>
                      <a:lnTo>
                        <a:pt x="754" y="2525"/>
                      </a:lnTo>
                      <a:cubicBezTo>
                        <a:pt x="775" y="2528"/>
                        <a:pt x="798" y="2530"/>
                        <a:pt x="823" y="2531"/>
                      </a:cubicBezTo>
                      <a:lnTo>
                        <a:pt x="826" y="2531"/>
                      </a:lnTo>
                      <a:cubicBezTo>
                        <a:pt x="849" y="2533"/>
                        <a:pt x="872" y="2534"/>
                        <a:pt x="895" y="2534"/>
                      </a:cubicBezTo>
                      <a:cubicBezTo>
                        <a:pt x="919" y="2534"/>
                        <a:pt x="942" y="2533"/>
                        <a:pt x="966" y="2531"/>
                      </a:cubicBezTo>
                      <a:lnTo>
                        <a:pt x="987" y="2531"/>
                      </a:lnTo>
                      <a:cubicBezTo>
                        <a:pt x="1028" y="2528"/>
                        <a:pt x="1076" y="2523"/>
                        <a:pt x="1118" y="2516"/>
                      </a:cubicBezTo>
                      <a:cubicBezTo>
                        <a:pt x="1133" y="2513"/>
                        <a:pt x="1150" y="2512"/>
                        <a:pt x="1161" y="2508"/>
                      </a:cubicBezTo>
                      <a:cubicBezTo>
                        <a:pt x="1194" y="2500"/>
                        <a:pt x="1217" y="2495"/>
                        <a:pt x="1238" y="2490"/>
                      </a:cubicBezTo>
                      <a:lnTo>
                        <a:pt x="1243" y="2489"/>
                      </a:lnTo>
                      <a:cubicBezTo>
                        <a:pt x="1286" y="2477"/>
                        <a:pt x="1329" y="2464"/>
                        <a:pt x="1370" y="2447"/>
                      </a:cubicBezTo>
                      <a:lnTo>
                        <a:pt x="1373" y="2446"/>
                      </a:lnTo>
                      <a:cubicBezTo>
                        <a:pt x="1385" y="2441"/>
                        <a:pt x="1394" y="2438"/>
                        <a:pt x="1409" y="2431"/>
                      </a:cubicBezTo>
                      <a:cubicBezTo>
                        <a:pt x="1429" y="2423"/>
                        <a:pt x="1450" y="2411"/>
                        <a:pt x="1470" y="2402"/>
                      </a:cubicBezTo>
                      <a:cubicBezTo>
                        <a:pt x="1499" y="2387"/>
                        <a:pt x="1522" y="2375"/>
                        <a:pt x="1545" y="2362"/>
                      </a:cubicBezTo>
                      <a:cubicBezTo>
                        <a:pt x="1565" y="2351"/>
                        <a:pt x="1587" y="2337"/>
                        <a:pt x="1598" y="2331"/>
                      </a:cubicBezTo>
                      <a:cubicBezTo>
                        <a:pt x="1598" y="2331"/>
                        <a:pt x="1621" y="2316"/>
                        <a:pt x="1651" y="2295"/>
                      </a:cubicBezTo>
                      <a:cubicBezTo>
                        <a:pt x="1675" y="2277"/>
                        <a:pt x="1706" y="2254"/>
                        <a:pt x="1736" y="2229"/>
                      </a:cubicBezTo>
                      <a:cubicBezTo>
                        <a:pt x="1744" y="2221"/>
                        <a:pt x="1749" y="2214"/>
                        <a:pt x="1756" y="2208"/>
                      </a:cubicBezTo>
                      <a:cubicBezTo>
                        <a:pt x="1797" y="2173"/>
                        <a:pt x="1834" y="2135"/>
                        <a:pt x="1871" y="2098"/>
                      </a:cubicBezTo>
                      <a:cubicBezTo>
                        <a:pt x="1877" y="2089"/>
                        <a:pt x="1885" y="2081"/>
                        <a:pt x="1892" y="2075"/>
                      </a:cubicBezTo>
                      <a:cubicBezTo>
                        <a:pt x="1926" y="2034"/>
                        <a:pt x="1959" y="1989"/>
                        <a:pt x="1990" y="1945"/>
                      </a:cubicBezTo>
                      <a:cubicBezTo>
                        <a:pt x="1997" y="1937"/>
                        <a:pt x="2004" y="1930"/>
                        <a:pt x="2009" y="1920"/>
                      </a:cubicBezTo>
                      <a:cubicBezTo>
                        <a:pt x="2015" y="1912"/>
                        <a:pt x="2022" y="1897"/>
                        <a:pt x="2028" y="1887"/>
                      </a:cubicBezTo>
                      <a:cubicBezTo>
                        <a:pt x="2055" y="1843"/>
                        <a:pt x="2081" y="1797"/>
                        <a:pt x="2104" y="1751"/>
                      </a:cubicBezTo>
                      <a:cubicBezTo>
                        <a:pt x="2105" y="1748"/>
                        <a:pt x="2105" y="1746"/>
                        <a:pt x="2107" y="1743"/>
                      </a:cubicBezTo>
                      <a:cubicBezTo>
                        <a:pt x="2132" y="1692"/>
                        <a:pt x="2151" y="1638"/>
                        <a:pt x="2169" y="1585"/>
                      </a:cubicBezTo>
                      <a:cubicBezTo>
                        <a:pt x="2171" y="1579"/>
                        <a:pt x="2174" y="1572"/>
                        <a:pt x="2176" y="1567"/>
                      </a:cubicBezTo>
                      <a:cubicBezTo>
                        <a:pt x="2189" y="1518"/>
                        <a:pt x="2201" y="1474"/>
                        <a:pt x="2214" y="1413"/>
                      </a:cubicBezTo>
                      <a:cubicBezTo>
                        <a:pt x="2214" y="1406"/>
                        <a:pt x="2215" y="1401"/>
                        <a:pt x="2217" y="1396"/>
                      </a:cubicBezTo>
                      <a:cubicBezTo>
                        <a:pt x="2219" y="1382"/>
                        <a:pt x="2222" y="1372"/>
                        <a:pt x="2225" y="1354"/>
                      </a:cubicBezTo>
                      <a:cubicBezTo>
                        <a:pt x="2225" y="1349"/>
                        <a:pt x="2227" y="1342"/>
                        <a:pt x="2227" y="1337"/>
                      </a:cubicBezTo>
                      <a:cubicBezTo>
                        <a:pt x="2229" y="1331"/>
                        <a:pt x="2227" y="1329"/>
                        <a:pt x="2229" y="1324"/>
                      </a:cubicBezTo>
                      <a:cubicBezTo>
                        <a:pt x="2230" y="1303"/>
                        <a:pt x="2232" y="1282"/>
                        <a:pt x="2234" y="1262"/>
                      </a:cubicBezTo>
                      <a:lnTo>
                        <a:pt x="2234" y="1249"/>
                      </a:lnTo>
                      <a:cubicBezTo>
                        <a:pt x="2237" y="1208"/>
                        <a:pt x="2237" y="1176"/>
                        <a:pt x="2237" y="1176"/>
                      </a:cubicBezTo>
                      <a:cubicBezTo>
                        <a:pt x="2237" y="1130"/>
                        <a:pt x="2235" y="1094"/>
                        <a:pt x="2234" y="1061"/>
                      </a:cubicBezTo>
                      <a:cubicBezTo>
                        <a:pt x="2232" y="1038"/>
                        <a:pt x="2230" y="1020"/>
                        <a:pt x="2227" y="1006"/>
                      </a:cubicBezTo>
                      <a:cubicBezTo>
                        <a:pt x="2227" y="996"/>
                        <a:pt x="2225" y="983"/>
                        <a:pt x="2224" y="976"/>
                      </a:cubicBezTo>
                      <a:cubicBezTo>
                        <a:pt x="2222" y="963"/>
                        <a:pt x="2217" y="933"/>
                        <a:pt x="2211" y="897"/>
                      </a:cubicBezTo>
                      <a:cubicBezTo>
                        <a:pt x="2211" y="894"/>
                        <a:pt x="2211" y="892"/>
                        <a:pt x="2209" y="891"/>
                      </a:cubicBezTo>
                      <a:cubicBezTo>
                        <a:pt x="2206" y="869"/>
                        <a:pt x="2199" y="846"/>
                        <a:pt x="2194" y="822"/>
                      </a:cubicBezTo>
                      <a:cubicBezTo>
                        <a:pt x="2188" y="799"/>
                        <a:pt x="2181" y="777"/>
                        <a:pt x="2174" y="754"/>
                      </a:cubicBezTo>
                      <a:cubicBezTo>
                        <a:pt x="2169" y="738"/>
                        <a:pt x="2158" y="708"/>
                        <a:pt x="2143" y="672"/>
                      </a:cubicBezTo>
                      <a:cubicBezTo>
                        <a:pt x="2140" y="664"/>
                        <a:pt x="2135" y="654"/>
                        <a:pt x="2132" y="644"/>
                      </a:cubicBezTo>
                      <a:cubicBezTo>
                        <a:pt x="2119" y="615"/>
                        <a:pt x="2101" y="580"/>
                        <a:pt x="2081" y="543"/>
                      </a:cubicBezTo>
                      <a:cubicBezTo>
                        <a:pt x="2073" y="529"/>
                        <a:pt x="2068" y="518"/>
                        <a:pt x="2059" y="505"/>
                      </a:cubicBezTo>
                      <a:cubicBezTo>
                        <a:pt x="2046" y="482"/>
                        <a:pt x="2030" y="459"/>
                        <a:pt x="2013" y="434"/>
                      </a:cubicBezTo>
                      <a:cubicBezTo>
                        <a:pt x="1997" y="411"/>
                        <a:pt x="1984" y="390"/>
                        <a:pt x="1964" y="367"/>
                      </a:cubicBezTo>
                      <a:cubicBezTo>
                        <a:pt x="1963" y="364"/>
                        <a:pt x="1961" y="362"/>
                        <a:pt x="1959" y="359"/>
                      </a:cubicBezTo>
                      <a:cubicBezTo>
                        <a:pt x="1953" y="350"/>
                        <a:pt x="1948" y="347"/>
                        <a:pt x="1941" y="339"/>
                      </a:cubicBezTo>
                      <a:cubicBezTo>
                        <a:pt x="1912" y="303"/>
                        <a:pt x="1884" y="275"/>
                        <a:pt x="1862" y="254"/>
                      </a:cubicBezTo>
                      <a:cubicBezTo>
                        <a:pt x="1841" y="231"/>
                        <a:pt x="1825" y="216"/>
                        <a:pt x="1818" y="212"/>
                      </a:cubicBezTo>
                      <a:cubicBezTo>
                        <a:pt x="1813" y="208"/>
                        <a:pt x="1802" y="198"/>
                        <a:pt x="1792" y="189"/>
                      </a:cubicBezTo>
                      <a:cubicBezTo>
                        <a:pt x="1775" y="175"/>
                        <a:pt x="1759" y="160"/>
                        <a:pt x="1744" y="148"/>
                      </a:cubicBezTo>
                      <a:cubicBezTo>
                        <a:pt x="1706" y="120"/>
                        <a:pt x="1655" y="86"/>
                        <a:pt x="1614" y="63"/>
                      </a:cubicBezTo>
                      <a:cubicBezTo>
                        <a:pt x="1544" y="22"/>
                        <a:pt x="1462" y="0"/>
                        <a:pt x="13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3314875" y="1227475"/>
                  <a:ext cx="20425" cy="58075"/>
                </a:xfrm>
                <a:custGeom>
                  <a:rect b="b" l="l" r="r" t="t"/>
                  <a:pathLst>
                    <a:path extrusionOk="0" h="2323" w="817">
                      <a:moveTo>
                        <a:pt x="253" y="1"/>
                      </a:moveTo>
                      <a:cubicBezTo>
                        <a:pt x="188" y="1"/>
                        <a:pt x="125" y="27"/>
                        <a:pt x="82" y="76"/>
                      </a:cubicBezTo>
                      <a:cubicBezTo>
                        <a:pt x="58" y="106"/>
                        <a:pt x="38" y="140"/>
                        <a:pt x="26" y="177"/>
                      </a:cubicBezTo>
                      <a:cubicBezTo>
                        <a:pt x="12" y="223"/>
                        <a:pt x="3" y="270"/>
                        <a:pt x="5" y="318"/>
                      </a:cubicBezTo>
                      <a:lnTo>
                        <a:pt x="0" y="2323"/>
                      </a:lnTo>
                      <a:lnTo>
                        <a:pt x="811" y="1852"/>
                      </a:lnTo>
                      <a:lnTo>
                        <a:pt x="816" y="270"/>
                      </a:lnTo>
                      <a:lnTo>
                        <a:pt x="453" y="62"/>
                      </a:lnTo>
                      <a:cubicBezTo>
                        <a:pt x="401" y="29"/>
                        <a:pt x="342" y="9"/>
                        <a:pt x="279" y="2"/>
                      </a:cubicBezTo>
                      <a:cubicBezTo>
                        <a:pt x="270" y="1"/>
                        <a:pt x="261" y="1"/>
                        <a:pt x="253" y="1"/>
                      </a:cubicBezTo>
                      <a:close/>
                    </a:path>
                  </a:pathLst>
                </a:custGeom>
                <a:solidFill>
                  <a:srgbClr val="515D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p:nvPr/>
              </p:nvSpPr>
              <p:spPr>
                <a:xfrm>
                  <a:off x="3298525" y="1179850"/>
                  <a:ext cx="188350" cy="105625"/>
                </a:xfrm>
                <a:custGeom>
                  <a:rect b="b" l="l" r="r" t="t"/>
                  <a:pathLst>
                    <a:path extrusionOk="0" h="4225" w="7534">
                      <a:moveTo>
                        <a:pt x="1" y="578"/>
                      </a:moveTo>
                      <a:cubicBezTo>
                        <a:pt x="1" y="579"/>
                        <a:pt x="1" y="579"/>
                        <a:pt x="0" y="579"/>
                      </a:cubicBezTo>
                      <a:lnTo>
                        <a:pt x="1" y="578"/>
                      </a:lnTo>
                      <a:close/>
                      <a:moveTo>
                        <a:pt x="1230" y="1"/>
                      </a:moveTo>
                      <a:cubicBezTo>
                        <a:pt x="1170" y="1"/>
                        <a:pt x="1109" y="6"/>
                        <a:pt x="1050" y="17"/>
                      </a:cubicBezTo>
                      <a:cubicBezTo>
                        <a:pt x="966" y="32"/>
                        <a:pt x="886" y="63"/>
                        <a:pt x="813" y="106"/>
                      </a:cubicBezTo>
                      <a:lnTo>
                        <a:pt x="1" y="578"/>
                      </a:lnTo>
                      <a:lnTo>
                        <a:pt x="1" y="578"/>
                      </a:lnTo>
                      <a:cubicBezTo>
                        <a:pt x="9" y="574"/>
                        <a:pt x="19" y="572"/>
                        <a:pt x="27" y="567"/>
                      </a:cubicBezTo>
                      <a:cubicBezTo>
                        <a:pt x="92" y="531"/>
                        <a:pt x="163" y="507"/>
                        <a:pt x="237" y="490"/>
                      </a:cubicBezTo>
                      <a:cubicBezTo>
                        <a:pt x="298" y="479"/>
                        <a:pt x="359" y="474"/>
                        <a:pt x="421" y="474"/>
                      </a:cubicBezTo>
                      <a:cubicBezTo>
                        <a:pt x="497" y="474"/>
                        <a:pt x="573" y="482"/>
                        <a:pt x="647" y="498"/>
                      </a:cubicBezTo>
                      <a:cubicBezTo>
                        <a:pt x="810" y="536"/>
                        <a:pt x="966" y="600"/>
                        <a:pt x="1111" y="684"/>
                      </a:cubicBezTo>
                      <a:lnTo>
                        <a:pt x="6387" y="3734"/>
                      </a:lnTo>
                      <a:cubicBezTo>
                        <a:pt x="6612" y="3867"/>
                        <a:pt x="6817" y="4032"/>
                        <a:pt x="6995" y="4225"/>
                      </a:cubicBezTo>
                      <a:cubicBezTo>
                        <a:pt x="6911" y="4133"/>
                        <a:pt x="6819" y="4047"/>
                        <a:pt x="6724" y="3968"/>
                      </a:cubicBezTo>
                      <a:lnTo>
                        <a:pt x="7533" y="3497"/>
                      </a:lnTo>
                      <a:cubicBezTo>
                        <a:pt x="7430" y="3408"/>
                        <a:pt x="7318" y="3330"/>
                        <a:pt x="7200" y="3261"/>
                      </a:cubicBezTo>
                      <a:lnTo>
                        <a:pt x="1923" y="214"/>
                      </a:lnTo>
                      <a:cubicBezTo>
                        <a:pt x="1779" y="129"/>
                        <a:pt x="1623" y="65"/>
                        <a:pt x="1459" y="27"/>
                      </a:cubicBezTo>
                      <a:cubicBezTo>
                        <a:pt x="1383" y="10"/>
                        <a:pt x="1307" y="1"/>
                        <a:pt x="1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a:off x="3466550" y="1267225"/>
                  <a:ext cx="50825" cy="123475"/>
                </a:xfrm>
                <a:custGeom>
                  <a:rect b="b" l="l" r="r" t="t"/>
                  <a:pathLst>
                    <a:path extrusionOk="0" h="4939" w="2033">
                      <a:moveTo>
                        <a:pt x="812" y="0"/>
                      </a:moveTo>
                      <a:lnTo>
                        <a:pt x="1" y="473"/>
                      </a:lnTo>
                      <a:cubicBezTo>
                        <a:pt x="98" y="552"/>
                        <a:pt x="188" y="638"/>
                        <a:pt x="274" y="730"/>
                      </a:cubicBezTo>
                      <a:cubicBezTo>
                        <a:pt x="559" y="1037"/>
                        <a:pt x="791" y="1390"/>
                        <a:pt x="960" y="1774"/>
                      </a:cubicBezTo>
                      <a:cubicBezTo>
                        <a:pt x="1042" y="1963"/>
                        <a:pt x="1108" y="2160"/>
                        <a:pt x="1154" y="2360"/>
                      </a:cubicBezTo>
                      <a:cubicBezTo>
                        <a:pt x="1182" y="2479"/>
                        <a:pt x="1200" y="2600"/>
                        <a:pt x="1211" y="2722"/>
                      </a:cubicBezTo>
                      <a:cubicBezTo>
                        <a:pt x="1213" y="2740"/>
                        <a:pt x="1218" y="2758"/>
                        <a:pt x="1219" y="2774"/>
                      </a:cubicBezTo>
                      <a:cubicBezTo>
                        <a:pt x="1221" y="2828"/>
                        <a:pt x="1224" y="2879"/>
                        <a:pt x="1224" y="2932"/>
                      </a:cubicBezTo>
                      <a:lnTo>
                        <a:pt x="1218" y="4939"/>
                      </a:lnTo>
                      <a:lnTo>
                        <a:pt x="2031" y="4466"/>
                      </a:lnTo>
                      <a:lnTo>
                        <a:pt x="2031" y="4292"/>
                      </a:lnTo>
                      <a:lnTo>
                        <a:pt x="2032" y="2460"/>
                      </a:lnTo>
                      <a:cubicBezTo>
                        <a:pt x="2032" y="2408"/>
                        <a:pt x="2032" y="2355"/>
                        <a:pt x="2031" y="2301"/>
                      </a:cubicBezTo>
                      <a:cubicBezTo>
                        <a:pt x="2021" y="2162"/>
                        <a:pt x="2000" y="2024"/>
                        <a:pt x="1967" y="1886"/>
                      </a:cubicBezTo>
                      <a:cubicBezTo>
                        <a:pt x="1931" y="1741"/>
                        <a:pt x="1886" y="1598"/>
                        <a:pt x="1832" y="1457"/>
                      </a:cubicBezTo>
                      <a:cubicBezTo>
                        <a:pt x="1812" y="1406"/>
                        <a:pt x="1794" y="1354"/>
                        <a:pt x="1773" y="1303"/>
                      </a:cubicBezTo>
                      <a:cubicBezTo>
                        <a:pt x="1683" y="1099"/>
                        <a:pt x="1574" y="904"/>
                        <a:pt x="1453" y="718"/>
                      </a:cubicBezTo>
                      <a:cubicBezTo>
                        <a:pt x="1343" y="556"/>
                        <a:pt x="1221" y="403"/>
                        <a:pt x="1088" y="260"/>
                      </a:cubicBezTo>
                      <a:cubicBezTo>
                        <a:pt x="1001" y="168"/>
                        <a:pt x="909" y="81"/>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7"/>
                <p:cNvSpPr/>
                <p:nvPr/>
              </p:nvSpPr>
              <p:spPr>
                <a:xfrm>
                  <a:off x="3287025" y="1191675"/>
                  <a:ext cx="210100" cy="199025"/>
                </a:xfrm>
                <a:custGeom>
                  <a:rect b="b" l="l" r="r" t="t"/>
                  <a:pathLst>
                    <a:path extrusionOk="0" h="7961" w="8404">
                      <a:moveTo>
                        <a:pt x="881" y="1"/>
                      </a:moveTo>
                      <a:cubicBezTo>
                        <a:pt x="819" y="1"/>
                        <a:pt x="758" y="6"/>
                        <a:pt x="697" y="17"/>
                      </a:cubicBezTo>
                      <a:cubicBezTo>
                        <a:pt x="623" y="32"/>
                        <a:pt x="552" y="58"/>
                        <a:pt x="487" y="94"/>
                      </a:cubicBezTo>
                      <a:cubicBezTo>
                        <a:pt x="329" y="180"/>
                        <a:pt x="204" y="314"/>
                        <a:pt x="130" y="479"/>
                      </a:cubicBezTo>
                      <a:cubicBezTo>
                        <a:pt x="70" y="607"/>
                        <a:pt x="35" y="771"/>
                        <a:pt x="20" y="948"/>
                      </a:cubicBezTo>
                      <a:cubicBezTo>
                        <a:pt x="15" y="993"/>
                        <a:pt x="7" y="1035"/>
                        <a:pt x="7" y="1081"/>
                      </a:cubicBezTo>
                      <a:cubicBezTo>
                        <a:pt x="7" y="1091"/>
                        <a:pt x="4" y="1098"/>
                        <a:pt x="4" y="1108"/>
                      </a:cubicBezTo>
                      <a:lnTo>
                        <a:pt x="1" y="3113"/>
                      </a:lnTo>
                      <a:cubicBezTo>
                        <a:pt x="1" y="3116"/>
                        <a:pt x="1106" y="3755"/>
                        <a:pt x="1114" y="3755"/>
                      </a:cubicBezTo>
                      <a:cubicBezTo>
                        <a:pt x="1114" y="3755"/>
                        <a:pt x="1114" y="3755"/>
                        <a:pt x="1114" y="3755"/>
                      </a:cubicBezTo>
                      <a:lnTo>
                        <a:pt x="1119" y="1750"/>
                      </a:lnTo>
                      <a:cubicBezTo>
                        <a:pt x="1117" y="1702"/>
                        <a:pt x="1126" y="1655"/>
                        <a:pt x="1140" y="1609"/>
                      </a:cubicBezTo>
                      <a:cubicBezTo>
                        <a:pt x="1152" y="1572"/>
                        <a:pt x="1172" y="1538"/>
                        <a:pt x="1196" y="1508"/>
                      </a:cubicBezTo>
                      <a:cubicBezTo>
                        <a:pt x="1239" y="1459"/>
                        <a:pt x="1302" y="1433"/>
                        <a:pt x="1367" y="1433"/>
                      </a:cubicBezTo>
                      <a:cubicBezTo>
                        <a:pt x="1375" y="1433"/>
                        <a:pt x="1384" y="1433"/>
                        <a:pt x="1393" y="1434"/>
                      </a:cubicBezTo>
                      <a:cubicBezTo>
                        <a:pt x="1456" y="1441"/>
                        <a:pt x="1515" y="1462"/>
                        <a:pt x="1567" y="1495"/>
                      </a:cubicBezTo>
                      <a:lnTo>
                        <a:pt x="1930" y="1705"/>
                      </a:lnTo>
                      <a:lnTo>
                        <a:pt x="6844" y="4541"/>
                      </a:lnTo>
                      <a:cubicBezTo>
                        <a:pt x="6872" y="4560"/>
                        <a:pt x="6896" y="4578"/>
                        <a:pt x="6921" y="4599"/>
                      </a:cubicBezTo>
                      <a:cubicBezTo>
                        <a:pt x="6941" y="4612"/>
                        <a:pt x="6959" y="4625"/>
                        <a:pt x="6977" y="4640"/>
                      </a:cubicBezTo>
                      <a:cubicBezTo>
                        <a:pt x="7019" y="4681"/>
                        <a:pt x="7059" y="4725"/>
                        <a:pt x="7093" y="4773"/>
                      </a:cubicBezTo>
                      <a:cubicBezTo>
                        <a:pt x="7164" y="4868"/>
                        <a:pt x="7218" y="4977"/>
                        <a:pt x="7254" y="5090"/>
                      </a:cubicBezTo>
                      <a:cubicBezTo>
                        <a:pt x="7276" y="5162"/>
                        <a:pt x="7287" y="5238"/>
                        <a:pt x="7289" y="5312"/>
                      </a:cubicBezTo>
                      <a:lnTo>
                        <a:pt x="7285" y="6586"/>
                      </a:lnTo>
                      <a:lnTo>
                        <a:pt x="7282" y="7317"/>
                      </a:lnTo>
                      <a:lnTo>
                        <a:pt x="8397" y="7961"/>
                      </a:lnTo>
                      <a:lnTo>
                        <a:pt x="8404" y="5954"/>
                      </a:lnTo>
                      <a:cubicBezTo>
                        <a:pt x="8404" y="5901"/>
                        <a:pt x="8402" y="5852"/>
                        <a:pt x="8399" y="5796"/>
                      </a:cubicBezTo>
                      <a:cubicBezTo>
                        <a:pt x="8397" y="5778"/>
                        <a:pt x="8392" y="5760"/>
                        <a:pt x="8391" y="5744"/>
                      </a:cubicBezTo>
                      <a:cubicBezTo>
                        <a:pt x="8381" y="5622"/>
                        <a:pt x="8361" y="5501"/>
                        <a:pt x="8335" y="5382"/>
                      </a:cubicBezTo>
                      <a:cubicBezTo>
                        <a:pt x="8287" y="5182"/>
                        <a:pt x="8221" y="4985"/>
                        <a:pt x="8139" y="4796"/>
                      </a:cubicBezTo>
                      <a:cubicBezTo>
                        <a:pt x="7972" y="4412"/>
                        <a:pt x="7740" y="4059"/>
                        <a:pt x="7455" y="3752"/>
                      </a:cubicBezTo>
                      <a:cubicBezTo>
                        <a:pt x="7277" y="3559"/>
                        <a:pt x="7072" y="3394"/>
                        <a:pt x="6847" y="3261"/>
                      </a:cubicBezTo>
                      <a:lnTo>
                        <a:pt x="1571" y="211"/>
                      </a:lnTo>
                      <a:cubicBezTo>
                        <a:pt x="1426" y="127"/>
                        <a:pt x="1270" y="63"/>
                        <a:pt x="1107" y="25"/>
                      </a:cubicBezTo>
                      <a:cubicBezTo>
                        <a:pt x="1033" y="9"/>
                        <a:pt x="957" y="1"/>
                        <a:pt x="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7"/>
                <p:cNvSpPr/>
                <p:nvPr/>
              </p:nvSpPr>
              <p:spPr>
                <a:xfrm>
                  <a:off x="3233400" y="1291150"/>
                  <a:ext cx="7225" cy="8175"/>
                </a:xfrm>
                <a:custGeom>
                  <a:rect b="b" l="l" r="r" t="t"/>
                  <a:pathLst>
                    <a:path extrusionOk="0" h="327" w="289">
                      <a:moveTo>
                        <a:pt x="1" y="1"/>
                      </a:moveTo>
                      <a:lnTo>
                        <a:pt x="1" y="326"/>
                      </a:lnTo>
                      <a:cubicBezTo>
                        <a:pt x="93" y="270"/>
                        <a:pt x="188" y="216"/>
                        <a:pt x="288" y="167"/>
                      </a:cubicBezTo>
                      <a:lnTo>
                        <a:pt x="1" y="1"/>
                      </a:lnTo>
                      <a:close/>
                    </a:path>
                  </a:pathLst>
                </a:custGeom>
                <a:solidFill>
                  <a:srgbClr val="A4D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a:off x="3224250" y="1365550"/>
                  <a:ext cx="136900" cy="174450"/>
                </a:xfrm>
                <a:custGeom>
                  <a:rect b="b" l="l" r="r" t="t"/>
                  <a:pathLst>
                    <a:path extrusionOk="0" h="6978" w="5476">
                      <a:moveTo>
                        <a:pt x="3124" y="0"/>
                      </a:moveTo>
                      <a:cubicBezTo>
                        <a:pt x="2823" y="0"/>
                        <a:pt x="2561" y="238"/>
                        <a:pt x="2375" y="401"/>
                      </a:cubicBezTo>
                      <a:cubicBezTo>
                        <a:pt x="1628" y="1064"/>
                        <a:pt x="2099" y="2742"/>
                        <a:pt x="1717" y="2742"/>
                      </a:cubicBezTo>
                      <a:cubicBezTo>
                        <a:pt x="1703" y="2742"/>
                        <a:pt x="1688" y="2740"/>
                        <a:pt x="1671" y="2735"/>
                      </a:cubicBezTo>
                      <a:cubicBezTo>
                        <a:pt x="1301" y="2625"/>
                        <a:pt x="921" y="1776"/>
                        <a:pt x="544" y="1776"/>
                      </a:cubicBezTo>
                      <a:cubicBezTo>
                        <a:pt x="441" y="1776"/>
                        <a:pt x="338" y="1839"/>
                        <a:pt x="236" y="1999"/>
                      </a:cubicBezTo>
                      <a:cubicBezTo>
                        <a:pt x="53" y="2283"/>
                        <a:pt x="1" y="3139"/>
                        <a:pt x="901" y="3753"/>
                      </a:cubicBezTo>
                      <a:cubicBezTo>
                        <a:pt x="869" y="3842"/>
                        <a:pt x="851" y="3934"/>
                        <a:pt x="850" y="4027"/>
                      </a:cubicBezTo>
                      <a:cubicBezTo>
                        <a:pt x="843" y="4247"/>
                        <a:pt x="794" y="4474"/>
                        <a:pt x="753" y="4699"/>
                      </a:cubicBezTo>
                      <a:cubicBezTo>
                        <a:pt x="774" y="4728"/>
                        <a:pt x="794" y="4755"/>
                        <a:pt x="815" y="4781"/>
                      </a:cubicBezTo>
                      <a:lnTo>
                        <a:pt x="828" y="5576"/>
                      </a:lnTo>
                      <a:cubicBezTo>
                        <a:pt x="640" y="5655"/>
                        <a:pt x="447" y="5742"/>
                        <a:pt x="254" y="5839"/>
                      </a:cubicBezTo>
                      <a:cubicBezTo>
                        <a:pt x="264" y="5846"/>
                        <a:pt x="1904" y="6977"/>
                        <a:pt x="2739" y="6977"/>
                      </a:cubicBezTo>
                      <a:cubicBezTo>
                        <a:pt x="2820" y="6977"/>
                        <a:pt x="2893" y="6967"/>
                        <a:pt x="2957" y="6944"/>
                      </a:cubicBezTo>
                      <a:cubicBezTo>
                        <a:pt x="3323" y="6811"/>
                        <a:pt x="3605" y="6213"/>
                        <a:pt x="3776" y="5748"/>
                      </a:cubicBezTo>
                      <a:cubicBezTo>
                        <a:pt x="3985" y="5699"/>
                        <a:pt x="4182" y="5607"/>
                        <a:pt x="4356" y="5482"/>
                      </a:cubicBezTo>
                      <a:cubicBezTo>
                        <a:pt x="4471" y="5393"/>
                        <a:pt x="4576" y="5293"/>
                        <a:pt x="4669" y="5182"/>
                      </a:cubicBezTo>
                      <a:cubicBezTo>
                        <a:pt x="5367" y="4364"/>
                        <a:pt x="5476" y="2937"/>
                        <a:pt x="5441" y="1385"/>
                      </a:cubicBezTo>
                      <a:cubicBezTo>
                        <a:pt x="5433" y="1052"/>
                        <a:pt x="5420" y="715"/>
                        <a:pt x="5404" y="375"/>
                      </a:cubicBezTo>
                      <a:cubicBezTo>
                        <a:pt x="5402" y="336"/>
                        <a:pt x="5395" y="301"/>
                        <a:pt x="5394" y="263"/>
                      </a:cubicBezTo>
                      <a:cubicBezTo>
                        <a:pt x="5234" y="321"/>
                        <a:pt x="5055" y="344"/>
                        <a:pt x="4876" y="344"/>
                      </a:cubicBezTo>
                      <a:cubicBezTo>
                        <a:pt x="4681" y="344"/>
                        <a:pt x="4486" y="316"/>
                        <a:pt x="4320" y="273"/>
                      </a:cubicBezTo>
                      <a:cubicBezTo>
                        <a:pt x="3932" y="170"/>
                        <a:pt x="3553" y="15"/>
                        <a:pt x="3146" y="1"/>
                      </a:cubicBezTo>
                      <a:cubicBezTo>
                        <a:pt x="3138" y="0"/>
                        <a:pt x="3131" y="0"/>
                        <a:pt x="3124" y="0"/>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7"/>
                <p:cNvSpPr/>
                <p:nvPr/>
              </p:nvSpPr>
              <p:spPr>
                <a:xfrm>
                  <a:off x="3146700" y="1604500"/>
                  <a:ext cx="249675" cy="413525"/>
                </a:xfrm>
                <a:custGeom>
                  <a:rect b="b" l="l" r="r" t="t"/>
                  <a:pathLst>
                    <a:path extrusionOk="0" h="16541" w="9987">
                      <a:moveTo>
                        <a:pt x="424" y="0"/>
                      </a:moveTo>
                      <a:cubicBezTo>
                        <a:pt x="383" y="831"/>
                        <a:pt x="377" y="1647"/>
                        <a:pt x="339" y="1958"/>
                      </a:cubicBezTo>
                      <a:cubicBezTo>
                        <a:pt x="339" y="1958"/>
                        <a:pt x="1" y="14867"/>
                        <a:pt x="339" y="15277"/>
                      </a:cubicBezTo>
                      <a:cubicBezTo>
                        <a:pt x="409" y="15361"/>
                        <a:pt x="490" y="15438"/>
                        <a:pt x="575" y="15507"/>
                      </a:cubicBezTo>
                      <a:cubicBezTo>
                        <a:pt x="1382" y="16175"/>
                        <a:pt x="3053" y="16541"/>
                        <a:pt x="4762" y="16541"/>
                      </a:cubicBezTo>
                      <a:cubicBezTo>
                        <a:pt x="5168" y="16541"/>
                        <a:pt x="5577" y="16520"/>
                        <a:pt x="5977" y="16478"/>
                      </a:cubicBezTo>
                      <a:cubicBezTo>
                        <a:pt x="7694" y="16297"/>
                        <a:pt x="9243" y="15716"/>
                        <a:pt x="9742" y="14665"/>
                      </a:cubicBezTo>
                      <a:cubicBezTo>
                        <a:pt x="9854" y="14435"/>
                        <a:pt x="9913" y="14184"/>
                        <a:pt x="9915" y="13928"/>
                      </a:cubicBezTo>
                      <a:cubicBezTo>
                        <a:pt x="9933" y="11312"/>
                        <a:pt x="9980" y="7737"/>
                        <a:pt x="9987" y="4710"/>
                      </a:cubicBezTo>
                      <a:cubicBezTo>
                        <a:pt x="9911" y="4705"/>
                        <a:pt x="9837" y="4694"/>
                        <a:pt x="9765" y="4675"/>
                      </a:cubicBezTo>
                      <a:cubicBezTo>
                        <a:pt x="9632" y="4651"/>
                        <a:pt x="9502" y="4606"/>
                        <a:pt x="9381" y="4547"/>
                      </a:cubicBezTo>
                      <a:lnTo>
                        <a:pt x="5906" y="2775"/>
                      </a:lnTo>
                      <a:lnTo>
                        <a:pt x="5819" y="2946"/>
                      </a:lnTo>
                      <a:lnTo>
                        <a:pt x="922" y="381"/>
                      </a:lnTo>
                      <a:cubicBezTo>
                        <a:pt x="735" y="284"/>
                        <a:pt x="567" y="154"/>
                        <a:pt x="4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3196300" y="1495075"/>
                  <a:ext cx="199550" cy="145475"/>
                </a:xfrm>
                <a:custGeom>
                  <a:rect b="b" l="l" r="r" t="t"/>
                  <a:pathLst>
                    <a:path extrusionOk="0" h="5819" w="7982">
                      <a:moveTo>
                        <a:pt x="5787" y="1"/>
                      </a:moveTo>
                      <a:cubicBezTo>
                        <a:pt x="5696" y="112"/>
                        <a:pt x="5590" y="212"/>
                        <a:pt x="5474" y="300"/>
                      </a:cubicBezTo>
                      <a:cubicBezTo>
                        <a:pt x="5301" y="426"/>
                        <a:pt x="5104" y="516"/>
                        <a:pt x="4896" y="567"/>
                      </a:cubicBezTo>
                      <a:cubicBezTo>
                        <a:pt x="4725" y="1032"/>
                        <a:pt x="4441" y="1630"/>
                        <a:pt x="4076" y="1761"/>
                      </a:cubicBezTo>
                      <a:cubicBezTo>
                        <a:pt x="4013" y="1784"/>
                        <a:pt x="3939" y="1795"/>
                        <a:pt x="3859" y="1795"/>
                      </a:cubicBezTo>
                      <a:cubicBezTo>
                        <a:pt x="3023" y="1795"/>
                        <a:pt x="1380" y="665"/>
                        <a:pt x="1370" y="658"/>
                      </a:cubicBezTo>
                      <a:lnTo>
                        <a:pt x="1368" y="658"/>
                      </a:lnTo>
                      <a:cubicBezTo>
                        <a:pt x="1004" y="817"/>
                        <a:pt x="485" y="1042"/>
                        <a:pt x="0" y="1306"/>
                      </a:cubicBezTo>
                      <a:cubicBezTo>
                        <a:pt x="212" y="1329"/>
                        <a:pt x="417" y="1390"/>
                        <a:pt x="606" y="1485"/>
                      </a:cubicBezTo>
                      <a:lnTo>
                        <a:pt x="5452" y="4121"/>
                      </a:lnTo>
                      <a:lnTo>
                        <a:pt x="5254" y="4513"/>
                      </a:lnTo>
                      <a:lnTo>
                        <a:pt x="7770" y="5819"/>
                      </a:lnTo>
                      <a:lnTo>
                        <a:pt x="7981" y="5594"/>
                      </a:lnTo>
                      <a:cubicBezTo>
                        <a:pt x="7977" y="5285"/>
                        <a:pt x="7970" y="5000"/>
                        <a:pt x="7962" y="4738"/>
                      </a:cubicBezTo>
                      <a:cubicBezTo>
                        <a:pt x="7954" y="4479"/>
                        <a:pt x="7944" y="4242"/>
                        <a:pt x="7932" y="4039"/>
                      </a:cubicBezTo>
                      <a:cubicBezTo>
                        <a:pt x="7898" y="3421"/>
                        <a:pt x="7804" y="1975"/>
                        <a:pt x="7344" y="956"/>
                      </a:cubicBezTo>
                      <a:cubicBezTo>
                        <a:pt x="7192" y="616"/>
                        <a:pt x="6996" y="324"/>
                        <a:pt x="6750" y="127"/>
                      </a:cubicBezTo>
                      <a:cubicBezTo>
                        <a:pt x="6645" y="42"/>
                        <a:pt x="6244" y="12"/>
                        <a:pt x="578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3294325" y="1448650"/>
                  <a:ext cx="308475" cy="273725"/>
                </a:xfrm>
                <a:custGeom>
                  <a:rect b="b" l="l" r="r" t="t"/>
                  <a:pathLst>
                    <a:path extrusionOk="0" h="10949" w="12339">
                      <a:moveTo>
                        <a:pt x="11271" y="0"/>
                      </a:moveTo>
                      <a:cubicBezTo>
                        <a:pt x="11091" y="0"/>
                        <a:pt x="10882" y="25"/>
                        <a:pt x="10641" y="79"/>
                      </a:cubicBezTo>
                      <a:cubicBezTo>
                        <a:pt x="10033" y="220"/>
                        <a:pt x="9562" y="854"/>
                        <a:pt x="9117" y="1565"/>
                      </a:cubicBezTo>
                      <a:cubicBezTo>
                        <a:pt x="8907" y="1895"/>
                        <a:pt x="8764" y="2352"/>
                        <a:pt x="8644" y="2608"/>
                      </a:cubicBezTo>
                      <a:lnTo>
                        <a:pt x="8590" y="2667"/>
                      </a:lnTo>
                      <a:lnTo>
                        <a:pt x="7304" y="4025"/>
                      </a:lnTo>
                      <a:lnTo>
                        <a:pt x="6913" y="4438"/>
                      </a:lnTo>
                      <a:lnTo>
                        <a:pt x="4502" y="6983"/>
                      </a:lnTo>
                      <a:lnTo>
                        <a:pt x="4062" y="7449"/>
                      </a:lnTo>
                      <a:lnTo>
                        <a:pt x="3849" y="7674"/>
                      </a:lnTo>
                      <a:lnTo>
                        <a:pt x="1334" y="6369"/>
                      </a:lnTo>
                      <a:lnTo>
                        <a:pt x="1" y="9008"/>
                      </a:lnTo>
                      <a:lnTo>
                        <a:pt x="3477" y="10780"/>
                      </a:lnTo>
                      <a:cubicBezTo>
                        <a:pt x="3599" y="10840"/>
                        <a:pt x="3727" y="10883"/>
                        <a:pt x="3860" y="10908"/>
                      </a:cubicBezTo>
                      <a:cubicBezTo>
                        <a:pt x="3974" y="10935"/>
                        <a:pt x="4088" y="10949"/>
                        <a:pt x="4201" y="10949"/>
                      </a:cubicBezTo>
                      <a:cubicBezTo>
                        <a:pt x="4631" y="10949"/>
                        <a:pt x="5046" y="10757"/>
                        <a:pt x="5325" y="10415"/>
                      </a:cubicBezTo>
                      <a:lnTo>
                        <a:pt x="6642" y="8579"/>
                      </a:lnTo>
                      <a:lnTo>
                        <a:pt x="8389" y="6142"/>
                      </a:lnTo>
                      <a:lnTo>
                        <a:pt x="9935" y="3986"/>
                      </a:lnTo>
                      <a:lnTo>
                        <a:pt x="10115" y="3735"/>
                      </a:lnTo>
                      <a:lnTo>
                        <a:pt x="10125" y="3720"/>
                      </a:lnTo>
                      <a:cubicBezTo>
                        <a:pt x="10125" y="3720"/>
                        <a:pt x="10933" y="3027"/>
                        <a:pt x="11569" y="2283"/>
                      </a:cubicBezTo>
                      <a:cubicBezTo>
                        <a:pt x="11638" y="2204"/>
                        <a:pt x="11703" y="2124"/>
                        <a:pt x="11766" y="2043"/>
                      </a:cubicBezTo>
                      <a:cubicBezTo>
                        <a:pt x="12094" y="1624"/>
                        <a:pt x="12339" y="1212"/>
                        <a:pt x="12317" y="922"/>
                      </a:cubicBezTo>
                      <a:cubicBezTo>
                        <a:pt x="12299" y="636"/>
                        <a:pt x="12203" y="353"/>
                        <a:pt x="11951" y="179"/>
                      </a:cubicBezTo>
                      <a:cubicBezTo>
                        <a:pt x="11794" y="69"/>
                        <a:pt x="11573" y="0"/>
                        <a:pt x="11271" y="0"/>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3187875" y="1284425"/>
                  <a:ext cx="189125" cy="201450"/>
                </a:xfrm>
                <a:custGeom>
                  <a:rect b="b" l="l" r="r" t="t"/>
                  <a:pathLst>
                    <a:path extrusionOk="0" h="8058" w="7565">
                      <a:moveTo>
                        <a:pt x="4055" y="1"/>
                      </a:moveTo>
                      <a:cubicBezTo>
                        <a:pt x="3773" y="1"/>
                        <a:pt x="3481" y="28"/>
                        <a:pt x="3183" y="86"/>
                      </a:cubicBezTo>
                      <a:cubicBezTo>
                        <a:pt x="2929" y="135"/>
                        <a:pt x="2677" y="203"/>
                        <a:pt x="2434" y="291"/>
                      </a:cubicBezTo>
                      <a:cubicBezTo>
                        <a:pt x="2324" y="334"/>
                        <a:pt x="2216" y="383"/>
                        <a:pt x="2111" y="436"/>
                      </a:cubicBezTo>
                      <a:cubicBezTo>
                        <a:pt x="2009" y="487"/>
                        <a:pt x="1914" y="539"/>
                        <a:pt x="1824" y="595"/>
                      </a:cubicBezTo>
                      <a:cubicBezTo>
                        <a:pt x="1755" y="638"/>
                        <a:pt x="1679" y="679"/>
                        <a:pt x="1617" y="725"/>
                      </a:cubicBezTo>
                      <a:cubicBezTo>
                        <a:pt x="1479" y="818"/>
                        <a:pt x="1351" y="922"/>
                        <a:pt x="1232" y="1037"/>
                      </a:cubicBezTo>
                      <a:cubicBezTo>
                        <a:pt x="684" y="1552"/>
                        <a:pt x="308" y="2283"/>
                        <a:pt x="170" y="3132"/>
                      </a:cubicBezTo>
                      <a:cubicBezTo>
                        <a:pt x="1" y="4170"/>
                        <a:pt x="303" y="5292"/>
                        <a:pt x="789" y="6213"/>
                      </a:cubicBezTo>
                      <a:cubicBezTo>
                        <a:pt x="915" y="6449"/>
                        <a:pt x="1070" y="6670"/>
                        <a:pt x="1250" y="6867"/>
                      </a:cubicBezTo>
                      <a:cubicBezTo>
                        <a:pt x="1291" y="6937"/>
                        <a:pt x="1333" y="6998"/>
                        <a:pt x="1372" y="7065"/>
                      </a:cubicBezTo>
                      <a:cubicBezTo>
                        <a:pt x="1558" y="7371"/>
                        <a:pt x="1850" y="7762"/>
                        <a:pt x="2190" y="8057"/>
                      </a:cubicBezTo>
                      <a:cubicBezTo>
                        <a:pt x="2196" y="8019"/>
                        <a:pt x="2203" y="7982"/>
                        <a:pt x="2211" y="7944"/>
                      </a:cubicBezTo>
                      <a:cubicBezTo>
                        <a:pt x="2252" y="7719"/>
                        <a:pt x="2300" y="7492"/>
                        <a:pt x="2306" y="7272"/>
                      </a:cubicBezTo>
                      <a:cubicBezTo>
                        <a:pt x="2310" y="7179"/>
                        <a:pt x="2326" y="7087"/>
                        <a:pt x="2356" y="6998"/>
                      </a:cubicBezTo>
                      <a:cubicBezTo>
                        <a:pt x="1456" y="6384"/>
                        <a:pt x="1510" y="5528"/>
                        <a:pt x="1692" y="5244"/>
                      </a:cubicBezTo>
                      <a:cubicBezTo>
                        <a:pt x="1794" y="5084"/>
                        <a:pt x="1897" y="5021"/>
                        <a:pt x="2000" y="5021"/>
                      </a:cubicBezTo>
                      <a:cubicBezTo>
                        <a:pt x="2377" y="5021"/>
                        <a:pt x="2757" y="5870"/>
                        <a:pt x="3127" y="5980"/>
                      </a:cubicBezTo>
                      <a:cubicBezTo>
                        <a:pt x="3144" y="5985"/>
                        <a:pt x="3160" y="5987"/>
                        <a:pt x="3174" y="5987"/>
                      </a:cubicBezTo>
                      <a:cubicBezTo>
                        <a:pt x="3554" y="5987"/>
                        <a:pt x="3085" y="4309"/>
                        <a:pt x="3830" y="3646"/>
                      </a:cubicBezTo>
                      <a:cubicBezTo>
                        <a:pt x="4018" y="3483"/>
                        <a:pt x="4278" y="3245"/>
                        <a:pt x="4581" y="3245"/>
                      </a:cubicBezTo>
                      <a:cubicBezTo>
                        <a:pt x="4588" y="3245"/>
                        <a:pt x="4595" y="3245"/>
                        <a:pt x="4602" y="3246"/>
                      </a:cubicBezTo>
                      <a:cubicBezTo>
                        <a:pt x="5009" y="3260"/>
                        <a:pt x="5387" y="3415"/>
                        <a:pt x="5775" y="3518"/>
                      </a:cubicBezTo>
                      <a:cubicBezTo>
                        <a:pt x="5941" y="3562"/>
                        <a:pt x="6135" y="3590"/>
                        <a:pt x="6330" y="3590"/>
                      </a:cubicBezTo>
                      <a:cubicBezTo>
                        <a:pt x="6509" y="3590"/>
                        <a:pt x="6689" y="3566"/>
                        <a:pt x="6849" y="3508"/>
                      </a:cubicBezTo>
                      <a:cubicBezTo>
                        <a:pt x="6852" y="3546"/>
                        <a:pt x="6859" y="3581"/>
                        <a:pt x="6860" y="3620"/>
                      </a:cubicBezTo>
                      <a:cubicBezTo>
                        <a:pt x="6875" y="3960"/>
                        <a:pt x="6890" y="4298"/>
                        <a:pt x="6896" y="4630"/>
                      </a:cubicBezTo>
                      <a:cubicBezTo>
                        <a:pt x="7013" y="4582"/>
                        <a:pt x="7110" y="4497"/>
                        <a:pt x="7171" y="4385"/>
                      </a:cubicBezTo>
                      <a:cubicBezTo>
                        <a:pt x="7392" y="3965"/>
                        <a:pt x="7565" y="3436"/>
                        <a:pt x="7359" y="2953"/>
                      </a:cubicBezTo>
                      <a:cubicBezTo>
                        <a:pt x="7358" y="2948"/>
                        <a:pt x="7354" y="2943"/>
                        <a:pt x="7353" y="2940"/>
                      </a:cubicBezTo>
                      <a:cubicBezTo>
                        <a:pt x="7358" y="2915"/>
                        <a:pt x="7369" y="2896"/>
                        <a:pt x="7374" y="2869"/>
                      </a:cubicBezTo>
                      <a:cubicBezTo>
                        <a:pt x="7386" y="2750"/>
                        <a:pt x="7389" y="2630"/>
                        <a:pt x="7381" y="2510"/>
                      </a:cubicBezTo>
                      <a:cubicBezTo>
                        <a:pt x="7335" y="1480"/>
                        <a:pt x="6551" y="639"/>
                        <a:pt x="5607" y="316"/>
                      </a:cubicBezTo>
                      <a:cubicBezTo>
                        <a:pt x="5154" y="113"/>
                        <a:pt x="4624" y="1"/>
                        <a:pt x="4055" y="1"/>
                      </a:cubicBezTo>
                      <a:close/>
                    </a:path>
                  </a:pathLst>
                </a:custGeom>
                <a:solidFill>
                  <a:srgbClr val="3D2005"/>
                </a:solidFill>
                <a:ln cap="flat" cmpd="sng" w="9525">
                  <a:solidFill>
                    <a:srgbClr val="3D200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3140375" y="1527300"/>
                  <a:ext cx="192250" cy="150875"/>
                </a:xfrm>
                <a:custGeom>
                  <a:rect b="b" l="l" r="r" t="t"/>
                  <a:pathLst>
                    <a:path extrusionOk="0" h="6035" w="7690">
                      <a:moveTo>
                        <a:pt x="2002" y="1"/>
                      </a:moveTo>
                      <a:cubicBezTo>
                        <a:pt x="1332" y="1"/>
                        <a:pt x="689" y="361"/>
                        <a:pt x="364" y="994"/>
                      </a:cubicBezTo>
                      <a:cubicBezTo>
                        <a:pt x="1" y="1702"/>
                        <a:pt x="155" y="2538"/>
                        <a:pt x="677" y="3088"/>
                      </a:cubicBezTo>
                      <a:cubicBezTo>
                        <a:pt x="820" y="3242"/>
                        <a:pt x="988" y="3371"/>
                        <a:pt x="1175" y="3469"/>
                      </a:cubicBezTo>
                      <a:lnTo>
                        <a:pt x="6074" y="6034"/>
                      </a:lnTo>
                      <a:lnTo>
                        <a:pt x="6159" y="5863"/>
                      </a:lnTo>
                      <a:lnTo>
                        <a:pt x="7491" y="3224"/>
                      </a:lnTo>
                      <a:lnTo>
                        <a:pt x="7689" y="2832"/>
                      </a:lnTo>
                      <a:lnTo>
                        <a:pt x="2843" y="196"/>
                      </a:lnTo>
                      <a:cubicBezTo>
                        <a:pt x="2653" y="101"/>
                        <a:pt x="2448" y="40"/>
                        <a:pt x="2237" y="16"/>
                      </a:cubicBezTo>
                      <a:cubicBezTo>
                        <a:pt x="2159" y="6"/>
                        <a:pt x="2080" y="1"/>
                        <a:pt x="20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27"/>
              <p:cNvGrpSpPr/>
              <p:nvPr/>
            </p:nvGrpSpPr>
            <p:grpSpPr>
              <a:xfrm>
                <a:off x="2487472" y="1240804"/>
                <a:ext cx="763339" cy="1972467"/>
                <a:chOff x="2286525" y="1135300"/>
                <a:chExt cx="604625" cy="1562350"/>
              </a:xfrm>
            </p:grpSpPr>
            <p:sp>
              <p:nvSpPr>
                <p:cNvPr id="297" name="Google Shape;297;p27"/>
                <p:cNvSpPr/>
                <p:nvPr/>
              </p:nvSpPr>
              <p:spPr>
                <a:xfrm>
                  <a:off x="2779300" y="1178350"/>
                  <a:ext cx="111850" cy="167850"/>
                </a:xfrm>
                <a:custGeom>
                  <a:rect b="b" l="l" r="r" t="t"/>
                  <a:pathLst>
                    <a:path extrusionOk="0" h="6714" w="4474">
                      <a:moveTo>
                        <a:pt x="3321" y="1"/>
                      </a:moveTo>
                      <a:cubicBezTo>
                        <a:pt x="3016" y="1"/>
                        <a:pt x="2691" y="710"/>
                        <a:pt x="2613" y="910"/>
                      </a:cubicBezTo>
                      <a:cubicBezTo>
                        <a:pt x="2423" y="1376"/>
                        <a:pt x="2239" y="1846"/>
                        <a:pt x="2050" y="2312"/>
                      </a:cubicBezTo>
                      <a:cubicBezTo>
                        <a:pt x="2262" y="1754"/>
                        <a:pt x="2428" y="1181"/>
                        <a:pt x="2549" y="598"/>
                      </a:cubicBezTo>
                      <a:cubicBezTo>
                        <a:pt x="2579" y="460"/>
                        <a:pt x="2641" y="202"/>
                        <a:pt x="2469" y="138"/>
                      </a:cubicBezTo>
                      <a:cubicBezTo>
                        <a:pt x="2454" y="132"/>
                        <a:pt x="2438" y="129"/>
                        <a:pt x="2422" y="129"/>
                      </a:cubicBezTo>
                      <a:cubicBezTo>
                        <a:pt x="2091" y="129"/>
                        <a:pt x="1638" y="1441"/>
                        <a:pt x="1539" y="1708"/>
                      </a:cubicBezTo>
                      <a:cubicBezTo>
                        <a:pt x="1357" y="2192"/>
                        <a:pt x="1173" y="2682"/>
                        <a:pt x="991" y="3168"/>
                      </a:cubicBezTo>
                      <a:cubicBezTo>
                        <a:pt x="960" y="2992"/>
                        <a:pt x="889" y="2805"/>
                        <a:pt x="872" y="2629"/>
                      </a:cubicBezTo>
                      <a:cubicBezTo>
                        <a:pt x="831" y="2160"/>
                        <a:pt x="933" y="1315"/>
                        <a:pt x="244" y="1260"/>
                      </a:cubicBezTo>
                      <a:cubicBezTo>
                        <a:pt x="233" y="1258"/>
                        <a:pt x="222" y="1257"/>
                        <a:pt x="212" y="1257"/>
                      </a:cubicBezTo>
                      <a:cubicBezTo>
                        <a:pt x="177" y="1257"/>
                        <a:pt x="142" y="1266"/>
                        <a:pt x="124" y="1293"/>
                      </a:cubicBezTo>
                      <a:cubicBezTo>
                        <a:pt x="0" y="1442"/>
                        <a:pt x="155" y="1964"/>
                        <a:pt x="176" y="2137"/>
                      </a:cubicBezTo>
                      <a:cubicBezTo>
                        <a:pt x="253" y="2690"/>
                        <a:pt x="150" y="3257"/>
                        <a:pt x="237" y="3820"/>
                      </a:cubicBezTo>
                      <a:cubicBezTo>
                        <a:pt x="283" y="4109"/>
                        <a:pt x="339" y="4400"/>
                        <a:pt x="390" y="4689"/>
                      </a:cubicBezTo>
                      <a:cubicBezTo>
                        <a:pt x="398" y="4730"/>
                        <a:pt x="237" y="5621"/>
                        <a:pt x="135" y="6176"/>
                      </a:cubicBezTo>
                      <a:cubicBezTo>
                        <a:pt x="643" y="6323"/>
                        <a:pt x="1736" y="6595"/>
                        <a:pt x="2272" y="6713"/>
                      </a:cubicBezTo>
                      <a:cubicBezTo>
                        <a:pt x="2549" y="6265"/>
                        <a:pt x="2851" y="5740"/>
                        <a:pt x="2961" y="5500"/>
                      </a:cubicBezTo>
                      <a:cubicBezTo>
                        <a:pt x="3117" y="5155"/>
                        <a:pt x="3254" y="4895"/>
                        <a:pt x="3431" y="4559"/>
                      </a:cubicBezTo>
                      <a:cubicBezTo>
                        <a:pt x="3574" y="4290"/>
                        <a:pt x="3764" y="3843"/>
                        <a:pt x="3853" y="3551"/>
                      </a:cubicBezTo>
                      <a:cubicBezTo>
                        <a:pt x="4068" y="2839"/>
                        <a:pt x="4183" y="2412"/>
                        <a:pt x="4400" y="1700"/>
                      </a:cubicBezTo>
                      <a:cubicBezTo>
                        <a:pt x="4436" y="1582"/>
                        <a:pt x="4474" y="1458"/>
                        <a:pt x="4431" y="1340"/>
                      </a:cubicBezTo>
                      <a:cubicBezTo>
                        <a:pt x="4411" y="1286"/>
                        <a:pt x="4383" y="1262"/>
                        <a:pt x="4349" y="1262"/>
                      </a:cubicBezTo>
                      <a:cubicBezTo>
                        <a:pt x="4116" y="1262"/>
                        <a:pt x="3593" y="2354"/>
                        <a:pt x="3300" y="2667"/>
                      </a:cubicBezTo>
                      <a:cubicBezTo>
                        <a:pt x="3585" y="2112"/>
                        <a:pt x="3824" y="1534"/>
                        <a:pt x="4012" y="938"/>
                      </a:cubicBezTo>
                      <a:cubicBezTo>
                        <a:pt x="4057" y="798"/>
                        <a:pt x="4101" y="496"/>
                        <a:pt x="3866" y="458"/>
                      </a:cubicBezTo>
                      <a:cubicBezTo>
                        <a:pt x="3855" y="456"/>
                        <a:pt x="3843" y="455"/>
                        <a:pt x="3832" y="455"/>
                      </a:cubicBezTo>
                      <a:cubicBezTo>
                        <a:pt x="3657" y="455"/>
                        <a:pt x="3522" y="675"/>
                        <a:pt x="3459" y="795"/>
                      </a:cubicBezTo>
                      <a:cubicBezTo>
                        <a:pt x="3305" y="1092"/>
                        <a:pt x="3154" y="1383"/>
                        <a:pt x="3001" y="1680"/>
                      </a:cubicBezTo>
                      <a:cubicBezTo>
                        <a:pt x="3221" y="1224"/>
                        <a:pt x="3406" y="756"/>
                        <a:pt x="3520" y="263"/>
                      </a:cubicBezTo>
                      <a:cubicBezTo>
                        <a:pt x="3544" y="164"/>
                        <a:pt x="3497" y="62"/>
                        <a:pt x="3405" y="20"/>
                      </a:cubicBezTo>
                      <a:cubicBezTo>
                        <a:pt x="3377" y="7"/>
                        <a:pt x="3349" y="1"/>
                        <a:pt x="3321" y="1"/>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2478825" y="2525400"/>
                  <a:ext cx="211050" cy="103350"/>
                </a:xfrm>
                <a:custGeom>
                  <a:rect b="b" l="l" r="r" t="t"/>
                  <a:pathLst>
                    <a:path extrusionOk="0" h="4134" w="8442">
                      <a:moveTo>
                        <a:pt x="411" y="0"/>
                      </a:moveTo>
                      <a:cubicBezTo>
                        <a:pt x="150" y="417"/>
                        <a:pt x="0" y="1056"/>
                        <a:pt x="112" y="2040"/>
                      </a:cubicBezTo>
                      <a:cubicBezTo>
                        <a:pt x="125" y="2176"/>
                        <a:pt x="1853" y="2866"/>
                        <a:pt x="1853" y="2866"/>
                      </a:cubicBezTo>
                      <a:cubicBezTo>
                        <a:pt x="1853" y="2866"/>
                        <a:pt x="2054" y="2807"/>
                        <a:pt x="2289" y="2807"/>
                      </a:cubicBezTo>
                      <a:cubicBezTo>
                        <a:pt x="2424" y="2807"/>
                        <a:pt x="2571" y="2826"/>
                        <a:pt x="2697" y="2889"/>
                      </a:cubicBezTo>
                      <a:cubicBezTo>
                        <a:pt x="3130" y="3107"/>
                        <a:pt x="3321" y="3355"/>
                        <a:pt x="3454" y="3449"/>
                      </a:cubicBezTo>
                      <a:cubicBezTo>
                        <a:pt x="4146" y="3930"/>
                        <a:pt x="5060" y="4133"/>
                        <a:pt x="5879" y="4133"/>
                      </a:cubicBezTo>
                      <a:cubicBezTo>
                        <a:pt x="6752" y="4133"/>
                        <a:pt x="7516" y="3902"/>
                        <a:pt x="7783" y="3528"/>
                      </a:cubicBezTo>
                      <a:cubicBezTo>
                        <a:pt x="8441" y="2602"/>
                        <a:pt x="6927" y="1569"/>
                        <a:pt x="5346" y="818"/>
                      </a:cubicBezTo>
                      <a:lnTo>
                        <a:pt x="5346" y="864"/>
                      </a:lnTo>
                      <a:cubicBezTo>
                        <a:pt x="4601" y="1252"/>
                        <a:pt x="3813" y="1550"/>
                        <a:pt x="2987" y="1550"/>
                      </a:cubicBezTo>
                      <a:cubicBezTo>
                        <a:pt x="2786" y="1550"/>
                        <a:pt x="2583" y="1533"/>
                        <a:pt x="2378" y="1495"/>
                      </a:cubicBezTo>
                      <a:cubicBezTo>
                        <a:pt x="1404" y="1316"/>
                        <a:pt x="1119" y="1027"/>
                        <a:pt x="417" y="527"/>
                      </a:cubicBezTo>
                      <a:lnTo>
                        <a:pt x="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2486775" y="1922200"/>
                  <a:ext cx="127425" cy="641975"/>
                </a:xfrm>
                <a:custGeom>
                  <a:rect b="b" l="l" r="r" t="t"/>
                  <a:pathLst>
                    <a:path extrusionOk="0" h="25679" w="5097">
                      <a:moveTo>
                        <a:pt x="2516" y="1"/>
                      </a:moveTo>
                      <a:cubicBezTo>
                        <a:pt x="2516" y="1"/>
                        <a:pt x="2515" y="1"/>
                        <a:pt x="2515" y="1"/>
                      </a:cubicBezTo>
                      <a:cubicBezTo>
                        <a:pt x="2438" y="44"/>
                        <a:pt x="1940" y="5261"/>
                        <a:pt x="1860" y="5304"/>
                      </a:cubicBezTo>
                      <a:cubicBezTo>
                        <a:pt x="1329" y="5580"/>
                        <a:pt x="927" y="5729"/>
                        <a:pt x="403" y="5842"/>
                      </a:cubicBezTo>
                      <a:lnTo>
                        <a:pt x="1" y="16077"/>
                      </a:lnTo>
                      <a:lnTo>
                        <a:pt x="93" y="24128"/>
                      </a:lnTo>
                      <a:lnTo>
                        <a:pt x="99" y="24655"/>
                      </a:lnTo>
                      <a:cubicBezTo>
                        <a:pt x="801" y="25155"/>
                        <a:pt x="1086" y="25442"/>
                        <a:pt x="2060" y="25623"/>
                      </a:cubicBezTo>
                      <a:cubicBezTo>
                        <a:pt x="2265" y="25661"/>
                        <a:pt x="2468" y="25678"/>
                        <a:pt x="2669" y="25678"/>
                      </a:cubicBezTo>
                      <a:cubicBezTo>
                        <a:pt x="3495" y="25678"/>
                        <a:pt x="4283" y="25380"/>
                        <a:pt x="5028" y="24992"/>
                      </a:cubicBezTo>
                      <a:lnTo>
                        <a:pt x="5028" y="24946"/>
                      </a:lnTo>
                      <a:lnTo>
                        <a:pt x="5090" y="5097"/>
                      </a:lnTo>
                      <a:lnTo>
                        <a:pt x="5097" y="2987"/>
                      </a:lnTo>
                      <a:lnTo>
                        <a:pt x="5097" y="2987"/>
                      </a:lnTo>
                      <a:cubicBezTo>
                        <a:pt x="4757" y="3392"/>
                        <a:pt x="4152" y="3985"/>
                        <a:pt x="3159" y="4573"/>
                      </a:cubicBezTo>
                      <a:cubicBezTo>
                        <a:pt x="3158" y="4573"/>
                        <a:pt x="3158" y="4573"/>
                        <a:pt x="3158" y="4573"/>
                      </a:cubicBezTo>
                      <a:cubicBezTo>
                        <a:pt x="3082" y="4573"/>
                        <a:pt x="2593" y="1"/>
                        <a:pt x="2516"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2340875" y="2599900"/>
                  <a:ext cx="213800" cy="97750"/>
                </a:xfrm>
                <a:custGeom>
                  <a:rect b="b" l="l" r="r" t="t"/>
                  <a:pathLst>
                    <a:path extrusionOk="0" h="3910" w="8552">
                      <a:moveTo>
                        <a:pt x="166" y="1"/>
                      </a:moveTo>
                      <a:cubicBezTo>
                        <a:pt x="55" y="374"/>
                        <a:pt x="0" y="845"/>
                        <a:pt x="35" y="1453"/>
                      </a:cubicBezTo>
                      <a:cubicBezTo>
                        <a:pt x="45" y="1594"/>
                        <a:pt x="1758" y="2390"/>
                        <a:pt x="1758" y="2390"/>
                      </a:cubicBezTo>
                      <a:cubicBezTo>
                        <a:pt x="1758" y="2390"/>
                        <a:pt x="1918" y="2353"/>
                        <a:pt x="2118" y="2353"/>
                      </a:cubicBezTo>
                      <a:cubicBezTo>
                        <a:pt x="2277" y="2353"/>
                        <a:pt x="2462" y="2377"/>
                        <a:pt x="2611" y="2461"/>
                      </a:cubicBezTo>
                      <a:cubicBezTo>
                        <a:pt x="3040" y="2709"/>
                        <a:pt x="3221" y="2972"/>
                        <a:pt x="3354" y="3072"/>
                      </a:cubicBezTo>
                      <a:cubicBezTo>
                        <a:pt x="4103" y="3656"/>
                        <a:pt x="5149" y="3910"/>
                        <a:pt x="6044" y="3910"/>
                      </a:cubicBezTo>
                      <a:cubicBezTo>
                        <a:pt x="6817" y="3910"/>
                        <a:pt x="7478" y="3721"/>
                        <a:pt x="7740" y="3392"/>
                      </a:cubicBezTo>
                      <a:cubicBezTo>
                        <a:pt x="8551" y="2379"/>
                        <a:pt x="6576" y="1068"/>
                        <a:pt x="4825" y="200"/>
                      </a:cubicBezTo>
                      <a:lnTo>
                        <a:pt x="4810" y="191"/>
                      </a:lnTo>
                      <a:cubicBezTo>
                        <a:pt x="4259" y="446"/>
                        <a:pt x="3654" y="564"/>
                        <a:pt x="2940" y="684"/>
                      </a:cubicBezTo>
                      <a:cubicBezTo>
                        <a:pt x="2772" y="712"/>
                        <a:pt x="2605" y="725"/>
                        <a:pt x="2440" y="725"/>
                      </a:cubicBezTo>
                      <a:cubicBezTo>
                        <a:pt x="1643" y="725"/>
                        <a:pt x="886" y="417"/>
                        <a:pt x="1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2340550" y="2068250"/>
                  <a:ext cx="156325" cy="549800"/>
                </a:xfrm>
                <a:custGeom>
                  <a:rect b="b" l="l" r="r" t="t"/>
                  <a:pathLst>
                    <a:path extrusionOk="0" h="21992" w="6253">
                      <a:moveTo>
                        <a:pt x="6252" y="0"/>
                      </a:moveTo>
                      <a:cubicBezTo>
                        <a:pt x="6009" y="53"/>
                        <a:pt x="5743" y="97"/>
                        <a:pt x="5423" y="143"/>
                      </a:cubicBezTo>
                      <a:cubicBezTo>
                        <a:pt x="4629" y="259"/>
                        <a:pt x="3939" y="307"/>
                        <a:pt x="3342" y="307"/>
                      </a:cubicBezTo>
                      <a:cubicBezTo>
                        <a:pt x="2663" y="307"/>
                        <a:pt x="2101" y="244"/>
                        <a:pt x="1638" y="145"/>
                      </a:cubicBezTo>
                      <a:lnTo>
                        <a:pt x="1638" y="145"/>
                      </a:lnTo>
                      <a:cubicBezTo>
                        <a:pt x="1688" y="280"/>
                        <a:pt x="1748" y="409"/>
                        <a:pt x="1818" y="536"/>
                      </a:cubicBezTo>
                      <a:cubicBezTo>
                        <a:pt x="1884" y="654"/>
                        <a:pt x="2152" y="997"/>
                        <a:pt x="2109" y="1143"/>
                      </a:cubicBezTo>
                      <a:cubicBezTo>
                        <a:pt x="2099" y="1176"/>
                        <a:pt x="2065" y="1193"/>
                        <a:pt x="2030" y="1201"/>
                      </a:cubicBezTo>
                      <a:cubicBezTo>
                        <a:pt x="1973" y="1219"/>
                        <a:pt x="1920" y="1227"/>
                        <a:pt x="1871" y="1227"/>
                      </a:cubicBezTo>
                      <a:cubicBezTo>
                        <a:pt x="1468" y="1227"/>
                        <a:pt x="1314" y="672"/>
                        <a:pt x="1165" y="375"/>
                      </a:cubicBezTo>
                      <a:cubicBezTo>
                        <a:pt x="1099" y="248"/>
                        <a:pt x="991" y="128"/>
                        <a:pt x="917" y="10"/>
                      </a:cubicBezTo>
                      <a:lnTo>
                        <a:pt x="917" y="10"/>
                      </a:lnTo>
                      <a:cubicBezTo>
                        <a:pt x="926" y="424"/>
                        <a:pt x="938" y="835"/>
                        <a:pt x="943" y="1252"/>
                      </a:cubicBezTo>
                      <a:cubicBezTo>
                        <a:pt x="953" y="1488"/>
                        <a:pt x="1015" y="2689"/>
                        <a:pt x="728" y="2689"/>
                      </a:cubicBezTo>
                      <a:cubicBezTo>
                        <a:pt x="728" y="2689"/>
                        <a:pt x="728" y="2689"/>
                        <a:pt x="728" y="2689"/>
                      </a:cubicBezTo>
                      <a:cubicBezTo>
                        <a:pt x="583" y="2689"/>
                        <a:pt x="552" y="2477"/>
                        <a:pt x="534" y="2368"/>
                      </a:cubicBezTo>
                      <a:cubicBezTo>
                        <a:pt x="450" y="1900"/>
                        <a:pt x="403" y="1427"/>
                        <a:pt x="391" y="953"/>
                      </a:cubicBezTo>
                      <a:lnTo>
                        <a:pt x="391" y="953"/>
                      </a:lnTo>
                      <a:cubicBezTo>
                        <a:pt x="391" y="1357"/>
                        <a:pt x="396" y="1758"/>
                        <a:pt x="394" y="2160"/>
                      </a:cubicBezTo>
                      <a:cubicBezTo>
                        <a:pt x="394" y="2272"/>
                        <a:pt x="381" y="2577"/>
                        <a:pt x="309" y="2800"/>
                      </a:cubicBezTo>
                      <a:lnTo>
                        <a:pt x="0" y="21165"/>
                      </a:lnTo>
                      <a:cubicBezTo>
                        <a:pt x="59" y="21201"/>
                        <a:pt x="120" y="21234"/>
                        <a:pt x="179" y="21268"/>
                      </a:cubicBezTo>
                      <a:cubicBezTo>
                        <a:pt x="897" y="21683"/>
                        <a:pt x="1654" y="21992"/>
                        <a:pt x="2451" y="21992"/>
                      </a:cubicBezTo>
                      <a:cubicBezTo>
                        <a:pt x="2616" y="21992"/>
                        <a:pt x="2784" y="21979"/>
                        <a:pt x="2953" y="21950"/>
                      </a:cubicBezTo>
                      <a:cubicBezTo>
                        <a:pt x="3667" y="21832"/>
                        <a:pt x="4272" y="21714"/>
                        <a:pt x="4823" y="21457"/>
                      </a:cubicBezTo>
                      <a:cubicBezTo>
                        <a:pt x="5034" y="21362"/>
                        <a:pt x="5234" y="21244"/>
                        <a:pt x="5421" y="21109"/>
                      </a:cubicBezTo>
                      <a:lnTo>
                        <a:pt x="5848" y="10233"/>
                      </a:lnTo>
                      <a:lnTo>
                        <a:pt x="6252"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2575450" y="1331025"/>
                  <a:ext cx="267050" cy="291700"/>
                </a:xfrm>
                <a:custGeom>
                  <a:rect b="b" l="l" r="r" t="t"/>
                  <a:pathLst>
                    <a:path extrusionOk="0" h="11668" w="10682">
                      <a:moveTo>
                        <a:pt x="8064" y="0"/>
                      </a:moveTo>
                      <a:lnTo>
                        <a:pt x="6151" y="5441"/>
                      </a:lnTo>
                      <a:lnTo>
                        <a:pt x="2356" y="1744"/>
                      </a:lnTo>
                      <a:cubicBezTo>
                        <a:pt x="1859" y="1253"/>
                        <a:pt x="1151" y="995"/>
                        <a:pt x="452" y="995"/>
                      </a:cubicBezTo>
                      <a:cubicBezTo>
                        <a:pt x="301" y="995"/>
                        <a:pt x="149" y="1007"/>
                        <a:pt x="1" y="1032"/>
                      </a:cubicBezTo>
                      <a:cubicBezTo>
                        <a:pt x="56" y="1029"/>
                        <a:pt x="109" y="1027"/>
                        <a:pt x="160" y="1027"/>
                      </a:cubicBezTo>
                      <a:cubicBezTo>
                        <a:pt x="537" y="1027"/>
                        <a:pt x="784" y="1104"/>
                        <a:pt x="939" y="1188"/>
                      </a:cubicBezTo>
                      <a:cubicBezTo>
                        <a:pt x="1321" y="1393"/>
                        <a:pt x="1205" y="2203"/>
                        <a:pt x="1443" y="4313"/>
                      </a:cubicBezTo>
                      <a:cubicBezTo>
                        <a:pt x="1494" y="4776"/>
                        <a:pt x="1550" y="5815"/>
                        <a:pt x="1604" y="7203"/>
                      </a:cubicBezTo>
                      <a:lnTo>
                        <a:pt x="5509" y="11008"/>
                      </a:lnTo>
                      <a:cubicBezTo>
                        <a:pt x="5668" y="11161"/>
                        <a:pt x="5850" y="11287"/>
                        <a:pt x="6048" y="11387"/>
                      </a:cubicBezTo>
                      <a:cubicBezTo>
                        <a:pt x="6061" y="11394"/>
                        <a:pt x="6075" y="11402"/>
                        <a:pt x="6089" y="11409"/>
                      </a:cubicBezTo>
                      <a:cubicBezTo>
                        <a:pt x="6187" y="11458"/>
                        <a:pt x="6289" y="11501"/>
                        <a:pt x="6394" y="11535"/>
                      </a:cubicBezTo>
                      <a:cubicBezTo>
                        <a:pt x="6424" y="11545"/>
                        <a:pt x="6450" y="11562"/>
                        <a:pt x="6481" y="11571"/>
                      </a:cubicBezTo>
                      <a:cubicBezTo>
                        <a:pt x="6695" y="11637"/>
                        <a:pt x="6911" y="11668"/>
                        <a:pt x="7124" y="11668"/>
                      </a:cubicBezTo>
                      <a:cubicBezTo>
                        <a:pt x="8077" y="11668"/>
                        <a:pt x="8957" y="11043"/>
                        <a:pt x="9237" y="10079"/>
                      </a:cubicBezTo>
                      <a:cubicBezTo>
                        <a:pt x="9237" y="10079"/>
                        <a:pt x="10672" y="705"/>
                        <a:pt x="10682" y="659"/>
                      </a:cubicBezTo>
                      <a:cubicBezTo>
                        <a:pt x="10629" y="651"/>
                        <a:pt x="10537" y="631"/>
                        <a:pt x="10424" y="606"/>
                      </a:cubicBezTo>
                      <a:cubicBezTo>
                        <a:pt x="9889" y="488"/>
                        <a:pt x="8797" y="217"/>
                        <a:pt x="8288" y="69"/>
                      </a:cubicBezTo>
                      <a:cubicBezTo>
                        <a:pt x="8189" y="41"/>
                        <a:pt x="8110" y="17"/>
                        <a:pt x="8064"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2432100" y="1390725"/>
                  <a:ext cx="54500" cy="181325"/>
                </a:xfrm>
                <a:custGeom>
                  <a:rect b="b" l="l" r="r" t="t"/>
                  <a:pathLst>
                    <a:path extrusionOk="0" h="7253" w="2180">
                      <a:moveTo>
                        <a:pt x="0" y="0"/>
                      </a:moveTo>
                      <a:lnTo>
                        <a:pt x="2106" y="7252"/>
                      </a:lnTo>
                      <a:lnTo>
                        <a:pt x="2180" y="2197"/>
                      </a:lnTo>
                      <a:lnTo>
                        <a:pt x="2150" y="2184"/>
                      </a:lnTo>
                      <a:cubicBezTo>
                        <a:pt x="2137" y="2179"/>
                        <a:pt x="2129" y="2161"/>
                        <a:pt x="2120" y="2147"/>
                      </a:cubicBezTo>
                      <a:lnTo>
                        <a:pt x="1812" y="2941"/>
                      </a:lnTo>
                      <a:lnTo>
                        <a:pt x="623" y="1652"/>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2532925" y="1362675"/>
                  <a:ext cx="11900" cy="37275"/>
                </a:xfrm>
                <a:custGeom>
                  <a:rect b="b" l="l" r="r" t="t"/>
                  <a:pathLst>
                    <a:path extrusionOk="0" h="1491" w="476">
                      <a:moveTo>
                        <a:pt x="475" y="1"/>
                      </a:moveTo>
                      <a:lnTo>
                        <a:pt x="475" y="1"/>
                      </a:lnTo>
                      <a:cubicBezTo>
                        <a:pt x="329" y="60"/>
                        <a:pt x="181" y="106"/>
                        <a:pt x="32" y="155"/>
                      </a:cubicBezTo>
                      <a:cubicBezTo>
                        <a:pt x="22" y="165"/>
                        <a:pt x="10" y="176"/>
                        <a:pt x="1" y="186"/>
                      </a:cubicBezTo>
                      <a:lnTo>
                        <a:pt x="132" y="135"/>
                      </a:lnTo>
                      <a:lnTo>
                        <a:pt x="429" y="1490"/>
                      </a:lnTo>
                      <a:lnTo>
                        <a:pt x="475"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2515675" y="1417450"/>
                  <a:ext cx="27450" cy="107550"/>
                </a:xfrm>
                <a:custGeom>
                  <a:rect b="b" l="l" r="r" t="t"/>
                  <a:pathLst>
                    <a:path extrusionOk="0" h="4302" w="1098">
                      <a:moveTo>
                        <a:pt x="1098" y="0"/>
                      </a:moveTo>
                      <a:lnTo>
                        <a:pt x="819" y="920"/>
                      </a:lnTo>
                      <a:lnTo>
                        <a:pt x="111" y="421"/>
                      </a:lnTo>
                      <a:lnTo>
                        <a:pt x="1" y="598"/>
                      </a:lnTo>
                      <a:lnTo>
                        <a:pt x="967" y="4301"/>
                      </a:lnTo>
                      <a:lnTo>
                        <a:pt x="1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2496050" y="1412275"/>
                  <a:ext cx="1725" cy="800"/>
                </a:xfrm>
                <a:custGeom>
                  <a:rect b="b" l="l" r="r" t="t"/>
                  <a:pathLst>
                    <a:path extrusionOk="0" h="32" w="69">
                      <a:moveTo>
                        <a:pt x="68" y="0"/>
                      </a:moveTo>
                      <a:cubicBezTo>
                        <a:pt x="47" y="5"/>
                        <a:pt x="24" y="9"/>
                        <a:pt x="1" y="12"/>
                      </a:cubicBezTo>
                      <a:lnTo>
                        <a:pt x="50" y="32"/>
                      </a:lnTo>
                      <a:lnTo>
                        <a:pt x="68"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2484725" y="1413050"/>
                  <a:ext cx="55125" cy="326075"/>
                </a:xfrm>
                <a:custGeom>
                  <a:rect b="b" l="l" r="r" t="t"/>
                  <a:pathLst>
                    <a:path extrusionOk="0" h="13043" w="2205">
                      <a:moveTo>
                        <a:pt x="503" y="1"/>
                      </a:moveTo>
                      <a:lnTo>
                        <a:pt x="15" y="1254"/>
                      </a:lnTo>
                      <a:cubicBezTo>
                        <a:pt x="24" y="1268"/>
                        <a:pt x="32" y="1286"/>
                        <a:pt x="45" y="1291"/>
                      </a:cubicBezTo>
                      <a:lnTo>
                        <a:pt x="75" y="1304"/>
                      </a:lnTo>
                      <a:lnTo>
                        <a:pt x="1" y="6359"/>
                      </a:lnTo>
                      <a:lnTo>
                        <a:pt x="1942" y="13043"/>
                      </a:lnTo>
                      <a:lnTo>
                        <a:pt x="2205" y="4477"/>
                      </a:lnTo>
                      <a:lnTo>
                        <a:pt x="1239" y="774"/>
                      </a:lnTo>
                      <a:lnTo>
                        <a:pt x="1349" y="597"/>
                      </a:lnTo>
                      <a:lnTo>
                        <a:pt x="50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2347600" y="1356650"/>
                  <a:ext cx="277650" cy="719275"/>
                </a:xfrm>
                <a:custGeom>
                  <a:rect b="b" l="l" r="r" t="t"/>
                  <a:pathLst>
                    <a:path extrusionOk="0" h="28771" w="11106">
                      <a:moveTo>
                        <a:pt x="7983" y="16192"/>
                      </a:moveTo>
                      <a:cubicBezTo>
                        <a:pt x="8176" y="16192"/>
                        <a:pt x="8309" y="16346"/>
                        <a:pt x="8309" y="16614"/>
                      </a:cubicBezTo>
                      <a:cubicBezTo>
                        <a:pt x="8309" y="16992"/>
                        <a:pt x="8043" y="17450"/>
                        <a:pt x="7717" y="17639"/>
                      </a:cubicBezTo>
                      <a:cubicBezTo>
                        <a:pt x="7623" y="17694"/>
                        <a:pt x="7533" y="17720"/>
                        <a:pt x="7453" y="17720"/>
                      </a:cubicBezTo>
                      <a:cubicBezTo>
                        <a:pt x="7260" y="17720"/>
                        <a:pt x="7126" y="17566"/>
                        <a:pt x="7126" y="17297"/>
                      </a:cubicBezTo>
                      <a:cubicBezTo>
                        <a:pt x="7126" y="16921"/>
                        <a:pt x="7389" y="16463"/>
                        <a:pt x="7717" y="16273"/>
                      </a:cubicBezTo>
                      <a:cubicBezTo>
                        <a:pt x="7813" y="16218"/>
                        <a:pt x="7903" y="16192"/>
                        <a:pt x="7983" y="16192"/>
                      </a:cubicBezTo>
                      <a:close/>
                      <a:moveTo>
                        <a:pt x="8188" y="19229"/>
                      </a:moveTo>
                      <a:cubicBezTo>
                        <a:pt x="8382" y="19229"/>
                        <a:pt x="8516" y="19385"/>
                        <a:pt x="8516" y="19652"/>
                      </a:cubicBezTo>
                      <a:cubicBezTo>
                        <a:pt x="8516" y="20030"/>
                        <a:pt x="8248" y="20487"/>
                        <a:pt x="7923" y="20675"/>
                      </a:cubicBezTo>
                      <a:cubicBezTo>
                        <a:pt x="7828" y="20730"/>
                        <a:pt x="7738" y="20756"/>
                        <a:pt x="7658" y="20756"/>
                      </a:cubicBezTo>
                      <a:cubicBezTo>
                        <a:pt x="7464" y="20756"/>
                        <a:pt x="7332" y="20602"/>
                        <a:pt x="7332" y="20334"/>
                      </a:cubicBezTo>
                      <a:cubicBezTo>
                        <a:pt x="7332" y="19956"/>
                        <a:pt x="7596" y="19500"/>
                        <a:pt x="7923" y="19311"/>
                      </a:cubicBezTo>
                      <a:cubicBezTo>
                        <a:pt x="8018" y="19255"/>
                        <a:pt x="8108" y="19229"/>
                        <a:pt x="8188" y="19229"/>
                      </a:cubicBezTo>
                      <a:close/>
                      <a:moveTo>
                        <a:pt x="9274" y="1"/>
                      </a:moveTo>
                      <a:cubicBezTo>
                        <a:pt x="9223" y="1"/>
                        <a:pt x="9170" y="2"/>
                        <a:pt x="9115" y="5"/>
                      </a:cubicBezTo>
                      <a:cubicBezTo>
                        <a:pt x="8795" y="22"/>
                        <a:pt x="8397" y="87"/>
                        <a:pt x="7888" y="240"/>
                      </a:cubicBezTo>
                      <a:cubicBezTo>
                        <a:pt x="7888" y="240"/>
                        <a:pt x="9026" y="580"/>
                        <a:pt x="9161" y="2091"/>
                      </a:cubicBezTo>
                      <a:cubicBezTo>
                        <a:pt x="9218" y="2728"/>
                        <a:pt x="8373" y="5139"/>
                        <a:pt x="8373" y="5139"/>
                      </a:cubicBezTo>
                      <a:lnTo>
                        <a:pt x="9166" y="6838"/>
                      </a:lnTo>
                      <a:lnTo>
                        <a:pt x="7427" y="15297"/>
                      </a:lnTo>
                      <a:lnTo>
                        <a:pt x="3300" y="8599"/>
                      </a:lnTo>
                      <a:lnTo>
                        <a:pt x="4320" y="5667"/>
                      </a:lnTo>
                      <a:cubicBezTo>
                        <a:pt x="4320" y="5667"/>
                        <a:pt x="2428" y="5158"/>
                        <a:pt x="2162" y="4577"/>
                      </a:cubicBezTo>
                      <a:cubicBezTo>
                        <a:pt x="1122" y="2316"/>
                        <a:pt x="3380" y="1362"/>
                        <a:pt x="3380" y="1362"/>
                      </a:cubicBezTo>
                      <a:lnTo>
                        <a:pt x="3380" y="1362"/>
                      </a:lnTo>
                      <a:cubicBezTo>
                        <a:pt x="2806" y="1588"/>
                        <a:pt x="602" y="2902"/>
                        <a:pt x="1" y="3367"/>
                      </a:cubicBezTo>
                      <a:cubicBezTo>
                        <a:pt x="73" y="3359"/>
                        <a:pt x="146" y="3355"/>
                        <a:pt x="219" y="3355"/>
                      </a:cubicBezTo>
                      <a:cubicBezTo>
                        <a:pt x="251" y="3355"/>
                        <a:pt x="282" y="3355"/>
                        <a:pt x="313" y="3357"/>
                      </a:cubicBezTo>
                      <a:cubicBezTo>
                        <a:pt x="1475" y="3437"/>
                        <a:pt x="2357" y="4454"/>
                        <a:pt x="2282" y="5626"/>
                      </a:cubicBezTo>
                      <a:lnTo>
                        <a:pt x="1434" y="16230"/>
                      </a:lnTo>
                      <a:cubicBezTo>
                        <a:pt x="1425" y="16335"/>
                        <a:pt x="1408" y="16439"/>
                        <a:pt x="1382" y="16542"/>
                      </a:cubicBezTo>
                      <a:cubicBezTo>
                        <a:pt x="1388" y="16600"/>
                        <a:pt x="1400" y="16657"/>
                        <a:pt x="1402" y="16716"/>
                      </a:cubicBezTo>
                      <a:lnTo>
                        <a:pt x="827" y="26921"/>
                      </a:lnTo>
                      <a:cubicBezTo>
                        <a:pt x="827" y="26942"/>
                        <a:pt x="722" y="26957"/>
                        <a:pt x="552" y="26968"/>
                      </a:cubicBezTo>
                      <a:cubicBezTo>
                        <a:pt x="589" y="27078"/>
                        <a:pt x="615" y="27156"/>
                        <a:pt x="621" y="27169"/>
                      </a:cubicBezTo>
                      <a:cubicBezTo>
                        <a:pt x="748" y="27367"/>
                        <a:pt x="874" y="27568"/>
                        <a:pt x="996" y="27770"/>
                      </a:cubicBezTo>
                      <a:cubicBezTo>
                        <a:pt x="1150" y="28032"/>
                        <a:pt x="1242" y="28326"/>
                        <a:pt x="1356" y="28609"/>
                      </a:cubicBezTo>
                      <a:cubicBezTo>
                        <a:pt x="1819" y="28708"/>
                        <a:pt x="2379" y="28771"/>
                        <a:pt x="3056" y="28771"/>
                      </a:cubicBezTo>
                      <a:cubicBezTo>
                        <a:pt x="3655" y="28771"/>
                        <a:pt x="4345" y="28722"/>
                        <a:pt x="5141" y="28607"/>
                      </a:cubicBezTo>
                      <a:cubicBezTo>
                        <a:pt x="5461" y="28561"/>
                        <a:pt x="5727" y="28517"/>
                        <a:pt x="5970" y="28463"/>
                      </a:cubicBezTo>
                      <a:cubicBezTo>
                        <a:pt x="6494" y="28351"/>
                        <a:pt x="6896" y="28202"/>
                        <a:pt x="7427" y="27926"/>
                      </a:cubicBezTo>
                      <a:cubicBezTo>
                        <a:pt x="7507" y="27885"/>
                        <a:pt x="8005" y="22666"/>
                        <a:pt x="8082" y="22621"/>
                      </a:cubicBezTo>
                      <a:cubicBezTo>
                        <a:pt x="8082" y="22621"/>
                        <a:pt x="8083" y="22621"/>
                        <a:pt x="8083" y="22621"/>
                      </a:cubicBezTo>
                      <a:cubicBezTo>
                        <a:pt x="8160" y="22621"/>
                        <a:pt x="8649" y="27195"/>
                        <a:pt x="8725" y="27195"/>
                      </a:cubicBezTo>
                      <a:cubicBezTo>
                        <a:pt x="8725" y="27195"/>
                        <a:pt x="8725" y="27195"/>
                        <a:pt x="8726" y="27195"/>
                      </a:cubicBezTo>
                      <a:cubicBezTo>
                        <a:pt x="9719" y="26605"/>
                        <a:pt x="10324" y="26013"/>
                        <a:pt x="10662" y="25609"/>
                      </a:cubicBezTo>
                      <a:cubicBezTo>
                        <a:pt x="10923" y="25297"/>
                        <a:pt x="11025" y="25095"/>
                        <a:pt x="11025" y="25095"/>
                      </a:cubicBezTo>
                      <a:cubicBezTo>
                        <a:pt x="11105" y="21533"/>
                        <a:pt x="10920" y="11377"/>
                        <a:pt x="10718" y="6176"/>
                      </a:cubicBezTo>
                      <a:cubicBezTo>
                        <a:pt x="10664" y="4789"/>
                        <a:pt x="10608" y="3749"/>
                        <a:pt x="10557" y="3288"/>
                      </a:cubicBezTo>
                      <a:cubicBezTo>
                        <a:pt x="10320" y="1176"/>
                        <a:pt x="10435" y="366"/>
                        <a:pt x="10053" y="161"/>
                      </a:cubicBezTo>
                      <a:cubicBezTo>
                        <a:pt x="9898" y="77"/>
                        <a:pt x="9651" y="1"/>
                        <a:pt x="9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2525750" y="1761475"/>
                  <a:ext cx="29575" cy="38175"/>
                </a:xfrm>
                <a:custGeom>
                  <a:rect b="b" l="l" r="r" t="t"/>
                  <a:pathLst>
                    <a:path extrusionOk="0" h="1527" w="1183">
                      <a:moveTo>
                        <a:pt x="857" y="0"/>
                      </a:moveTo>
                      <a:cubicBezTo>
                        <a:pt x="778" y="0"/>
                        <a:pt x="688" y="26"/>
                        <a:pt x="593" y="81"/>
                      </a:cubicBezTo>
                      <a:cubicBezTo>
                        <a:pt x="266" y="269"/>
                        <a:pt x="0" y="728"/>
                        <a:pt x="0" y="1104"/>
                      </a:cubicBezTo>
                      <a:cubicBezTo>
                        <a:pt x="0" y="1372"/>
                        <a:pt x="133" y="1527"/>
                        <a:pt x="328" y="1527"/>
                      </a:cubicBezTo>
                      <a:cubicBezTo>
                        <a:pt x="407" y="1527"/>
                        <a:pt x="498" y="1501"/>
                        <a:pt x="593" y="1446"/>
                      </a:cubicBezTo>
                      <a:cubicBezTo>
                        <a:pt x="918" y="1257"/>
                        <a:pt x="1183" y="799"/>
                        <a:pt x="1183" y="421"/>
                      </a:cubicBezTo>
                      <a:cubicBezTo>
                        <a:pt x="1183" y="154"/>
                        <a:pt x="1050" y="0"/>
                        <a:pt x="8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2530875" y="1837375"/>
                  <a:ext cx="29625" cy="38175"/>
                </a:xfrm>
                <a:custGeom>
                  <a:rect b="b" l="l" r="r" t="t"/>
                  <a:pathLst>
                    <a:path extrusionOk="0" h="1527" w="1185">
                      <a:moveTo>
                        <a:pt x="854" y="1"/>
                      </a:moveTo>
                      <a:cubicBezTo>
                        <a:pt x="775" y="1"/>
                        <a:pt x="686" y="26"/>
                        <a:pt x="592" y="80"/>
                      </a:cubicBezTo>
                      <a:cubicBezTo>
                        <a:pt x="265" y="271"/>
                        <a:pt x="1" y="729"/>
                        <a:pt x="1" y="1105"/>
                      </a:cubicBezTo>
                      <a:cubicBezTo>
                        <a:pt x="1" y="1373"/>
                        <a:pt x="134" y="1527"/>
                        <a:pt x="328" y="1527"/>
                      </a:cubicBezTo>
                      <a:cubicBezTo>
                        <a:pt x="407" y="1527"/>
                        <a:pt x="497" y="1501"/>
                        <a:pt x="592" y="1446"/>
                      </a:cubicBezTo>
                      <a:cubicBezTo>
                        <a:pt x="918" y="1258"/>
                        <a:pt x="1185" y="799"/>
                        <a:pt x="1185" y="423"/>
                      </a:cubicBezTo>
                      <a:cubicBezTo>
                        <a:pt x="1185" y="155"/>
                        <a:pt x="1049" y="1"/>
                        <a:pt x="8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2437400" y="1346175"/>
                  <a:ext cx="83350" cy="66400"/>
                </a:xfrm>
                <a:custGeom>
                  <a:rect b="b" l="l" r="r" t="t"/>
                  <a:pathLst>
                    <a:path extrusionOk="0" h="2656" w="3334">
                      <a:moveTo>
                        <a:pt x="0" y="0"/>
                      </a:moveTo>
                      <a:lnTo>
                        <a:pt x="0" y="1675"/>
                      </a:lnTo>
                      <a:lnTo>
                        <a:pt x="12" y="1669"/>
                      </a:lnTo>
                      <a:lnTo>
                        <a:pt x="2347" y="2656"/>
                      </a:lnTo>
                      <a:cubicBezTo>
                        <a:pt x="2370" y="2653"/>
                        <a:pt x="2393" y="2649"/>
                        <a:pt x="2414" y="2644"/>
                      </a:cubicBezTo>
                      <a:lnTo>
                        <a:pt x="3334" y="1152"/>
                      </a:lnTo>
                      <a:lnTo>
                        <a:pt x="3334" y="1152"/>
                      </a:lnTo>
                      <a:cubicBezTo>
                        <a:pt x="3156" y="1217"/>
                        <a:pt x="2963" y="1245"/>
                        <a:pt x="2762" y="1245"/>
                      </a:cubicBezTo>
                      <a:cubicBezTo>
                        <a:pt x="1865" y="1245"/>
                        <a:pt x="807" y="680"/>
                        <a:pt x="273" y="285"/>
                      </a:cubicBezTo>
                      <a:cubicBezTo>
                        <a:pt x="209" y="237"/>
                        <a:pt x="145" y="163"/>
                        <a:pt x="82" y="68"/>
                      </a:cubicBezTo>
                      <a:cubicBezTo>
                        <a:pt x="54" y="45"/>
                        <a:pt x="26" y="25"/>
                        <a:pt x="0" y="0"/>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7"/>
                <p:cNvSpPr/>
                <p:nvPr/>
              </p:nvSpPr>
              <p:spPr>
                <a:xfrm>
                  <a:off x="2497250" y="1366050"/>
                  <a:ext cx="46425" cy="74400"/>
                </a:xfrm>
                <a:custGeom>
                  <a:rect b="b" l="l" r="r" t="t"/>
                  <a:pathLst>
                    <a:path extrusionOk="0" h="2976" w="1857">
                      <a:moveTo>
                        <a:pt x="1557" y="0"/>
                      </a:moveTo>
                      <a:lnTo>
                        <a:pt x="1426" y="53"/>
                      </a:lnTo>
                      <a:cubicBezTo>
                        <a:pt x="1359" y="114"/>
                        <a:pt x="1286" y="171"/>
                        <a:pt x="1211" y="222"/>
                      </a:cubicBezTo>
                      <a:cubicBezTo>
                        <a:pt x="1125" y="278"/>
                        <a:pt x="1035" y="324"/>
                        <a:pt x="938" y="357"/>
                      </a:cubicBezTo>
                      <a:lnTo>
                        <a:pt x="20" y="1849"/>
                      </a:lnTo>
                      <a:lnTo>
                        <a:pt x="1" y="1881"/>
                      </a:lnTo>
                      <a:lnTo>
                        <a:pt x="848" y="2477"/>
                      </a:lnTo>
                      <a:lnTo>
                        <a:pt x="1556" y="2976"/>
                      </a:lnTo>
                      <a:lnTo>
                        <a:pt x="1835" y="2056"/>
                      </a:lnTo>
                      <a:lnTo>
                        <a:pt x="1856" y="1355"/>
                      </a:lnTo>
                      <a:lnTo>
                        <a:pt x="15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7"/>
                <p:cNvSpPr/>
                <p:nvPr/>
              </p:nvSpPr>
              <p:spPr>
                <a:xfrm>
                  <a:off x="2432100" y="1387925"/>
                  <a:ext cx="65225" cy="76350"/>
                </a:xfrm>
                <a:custGeom>
                  <a:rect b="b" l="l" r="r" t="t"/>
                  <a:pathLst>
                    <a:path extrusionOk="0" h="3054" w="2609">
                      <a:moveTo>
                        <a:pt x="224" y="1"/>
                      </a:moveTo>
                      <a:lnTo>
                        <a:pt x="212" y="5"/>
                      </a:lnTo>
                      <a:lnTo>
                        <a:pt x="0" y="112"/>
                      </a:lnTo>
                      <a:lnTo>
                        <a:pt x="623" y="1764"/>
                      </a:lnTo>
                      <a:lnTo>
                        <a:pt x="1812" y="3053"/>
                      </a:lnTo>
                      <a:lnTo>
                        <a:pt x="2120" y="2259"/>
                      </a:lnTo>
                      <a:lnTo>
                        <a:pt x="2608" y="1006"/>
                      </a:lnTo>
                      <a:lnTo>
                        <a:pt x="2559" y="986"/>
                      </a:lnTo>
                      <a:lnTo>
                        <a:pt x="2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7"/>
                <p:cNvSpPr/>
                <p:nvPr/>
              </p:nvSpPr>
              <p:spPr>
                <a:xfrm>
                  <a:off x="2359050" y="1135300"/>
                  <a:ext cx="205225" cy="212625"/>
                </a:xfrm>
                <a:custGeom>
                  <a:rect b="b" l="l" r="r" t="t"/>
                  <a:pathLst>
                    <a:path extrusionOk="0" h="8505" w="8209">
                      <a:moveTo>
                        <a:pt x="4143" y="1"/>
                      </a:moveTo>
                      <a:cubicBezTo>
                        <a:pt x="3622" y="1"/>
                        <a:pt x="2987" y="116"/>
                        <a:pt x="2262" y="673"/>
                      </a:cubicBezTo>
                      <a:cubicBezTo>
                        <a:pt x="1" y="2413"/>
                        <a:pt x="789" y="5246"/>
                        <a:pt x="1495" y="6319"/>
                      </a:cubicBezTo>
                      <a:cubicBezTo>
                        <a:pt x="2063" y="7181"/>
                        <a:pt x="2587" y="7944"/>
                        <a:pt x="3134" y="8437"/>
                      </a:cubicBezTo>
                      <a:cubicBezTo>
                        <a:pt x="3162" y="8460"/>
                        <a:pt x="3190" y="8481"/>
                        <a:pt x="3216" y="8504"/>
                      </a:cubicBezTo>
                      <a:cubicBezTo>
                        <a:pt x="3124" y="8365"/>
                        <a:pt x="3036" y="8183"/>
                        <a:pt x="2952" y="7976"/>
                      </a:cubicBezTo>
                      <a:cubicBezTo>
                        <a:pt x="2855" y="7619"/>
                        <a:pt x="2760" y="7338"/>
                        <a:pt x="2686" y="7128"/>
                      </a:cubicBezTo>
                      <a:cubicBezTo>
                        <a:pt x="2518" y="6964"/>
                        <a:pt x="2380" y="6732"/>
                        <a:pt x="2282" y="6499"/>
                      </a:cubicBezTo>
                      <a:cubicBezTo>
                        <a:pt x="2141" y="6189"/>
                        <a:pt x="2014" y="5808"/>
                        <a:pt x="2119" y="5511"/>
                      </a:cubicBezTo>
                      <a:cubicBezTo>
                        <a:pt x="2189" y="5310"/>
                        <a:pt x="2357" y="5205"/>
                        <a:pt x="2531" y="5205"/>
                      </a:cubicBezTo>
                      <a:cubicBezTo>
                        <a:pt x="2575" y="5205"/>
                        <a:pt x="2620" y="5211"/>
                        <a:pt x="2663" y="5225"/>
                      </a:cubicBezTo>
                      <a:cubicBezTo>
                        <a:pt x="2875" y="5294"/>
                        <a:pt x="3067" y="5506"/>
                        <a:pt x="3198" y="5750"/>
                      </a:cubicBezTo>
                      <a:cubicBezTo>
                        <a:pt x="3312" y="5957"/>
                        <a:pt x="3464" y="6325"/>
                        <a:pt x="3561" y="6601"/>
                      </a:cubicBezTo>
                      <a:cubicBezTo>
                        <a:pt x="3775" y="6635"/>
                        <a:pt x="3951" y="6663"/>
                        <a:pt x="4005" y="6663"/>
                      </a:cubicBezTo>
                      <a:cubicBezTo>
                        <a:pt x="4012" y="6663"/>
                        <a:pt x="4016" y="6663"/>
                        <a:pt x="4019" y="6662"/>
                      </a:cubicBezTo>
                      <a:cubicBezTo>
                        <a:pt x="4205" y="6609"/>
                        <a:pt x="4051" y="6302"/>
                        <a:pt x="4028" y="6105"/>
                      </a:cubicBezTo>
                      <a:cubicBezTo>
                        <a:pt x="3996" y="5788"/>
                        <a:pt x="4062" y="5509"/>
                        <a:pt x="4052" y="5202"/>
                      </a:cubicBezTo>
                      <a:cubicBezTo>
                        <a:pt x="4044" y="4893"/>
                        <a:pt x="4018" y="4575"/>
                        <a:pt x="4072" y="4300"/>
                      </a:cubicBezTo>
                      <a:cubicBezTo>
                        <a:pt x="4234" y="3448"/>
                        <a:pt x="5376" y="3522"/>
                        <a:pt x="6121" y="3225"/>
                      </a:cubicBezTo>
                      <a:cubicBezTo>
                        <a:pt x="6139" y="3226"/>
                        <a:pt x="6153" y="3228"/>
                        <a:pt x="6153" y="3228"/>
                      </a:cubicBezTo>
                      <a:cubicBezTo>
                        <a:pt x="6153" y="3228"/>
                        <a:pt x="6566" y="3036"/>
                        <a:pt x="7276" y="2942"/>
                      </a:cubicBezTo>
                      <a:cubicBezTo>
                        <a:pt x="7336" y="2934"/>
                        <a:pt x="7397" y="2930"/>
                        <a:pt x="7458" y="2930"/>
                      </a:cubicBezTo>
                      <a:cubicBezTo>
                        <a:pt x="7739" y="2930"/>
                        <a:pt x="8004" y="3031"/>
                        <a:pt x="8136" y="3356"/>
                      </a:cubicBezTo>
                      <a:cubicBezTo>
                        <a:pt x="8163" y="3497"/>
                        <a:pt x="8179" y="3639"/>
                        <a:pt x="8187" y="3781"/>
                      </a:cubicBezTo>
                      <a:cubicBezTo>
                        <a:pt x="8192" y="3727"/>
                        <a:pt x="8200" y="3671"/>
                        <a:pt x="8202" y="3617"/>
                      </a:cubicBezTo>
                      <a:cubicBezTo>
                        <a:pt x="8209" y="3506"/>
                        <a:pt x="8207" y="3394"/>
                        <a:pt x="8204" y="3282"/>
                      </a:cubicBezTo>
                      <a:cubicBezTo>
                        <a:pt x="8204" y="2983"/>
                        <a:pt x="8191" y="2684"/>
                        <a:pt x="8140" y="2394"/>
                      </a:cubicBezTo>
                      <a:cubicBezTo>
                        <a:pt x="8061" y="1192"/>
                        <a:pt x="5934" y="55"/>
                        <a:pt x="4592" y="24"/>
                      </a:cubicBezTo>
                      <a:cubicBezTo>
                        <a:pt x="4454" y="12"/>
                        <a:pt x="4304" y="1"/>
                        <a:pt x="4143" y="1"/>
                      </a:cubicBezTo>
                      <a:close/>
                    </a:path>
                  </a:pathLst>
                </a:custGeom>
                <a:solidFill>
                  <a:srgbClr val="443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a:off x="2409350" y="1208525"/>
                  <a:ext cx="154725" cy="168800"/>
                </a:xfrm>
                <a:custGeom>
                  <a:rect b="b" l="l" r="r" t="t"/>
                  <a:pathLst>
                    <a:path extrusionOk="0" h="6752" w="6189">
                      <a:moveTo>
                        <a:pt x="5445" y="1"/>
                      </a:moveTo>
                      <a:cubicBezTo>
                        <a:pt x="5384" y="1"/>
                        <a:pt x="5323" y="5"/>
                        <a:pt x="5262" y="13"/>
                      </a:cubicBezTo>
                      <a:cubicBezTo>
                        <a:pt x="4553" y="107"/>
                        <a:pt x="4139" y="299"/>
                        <a:pt x="4139" y="299"/>
                      </a:cubicBezTo>
                      <a:cubicBezTo>
                        <a:pt x="4139" y="299"/>
                        <a:pt x="4126" y="297"/>
                        <a:pt x="4108" y="296"/>
                      </a:cubicBezTo>
                      <a:cubicBezTo>
                        <a:pt x="3362" y="593"/>
                        <a:pt x="2221" y="519"/>
                        <a:pt x="2058" y="1371"/>
                      </a:cubicBezTo>
                      <a:cubicBezTo>
                        <a:pt x="2004" y="1646"/>
                        <a:pt x="2029" y="1964"/>
                        <a:pt x="2040" y="2273"/>
                      </a:cubicBezTo>
                      <a:cubicBezTo>
                        <a:pt x="2050" y="2582"/>
                        <a:pt x="1983" y="2859"/>
                        <a:pt x="2014" y="3176"/>
                      </a:cubicBezTo>
                      <a:cubicBezTo>
                        <a:pt x="2037" y="3373"/>
                        <a:pt x="2193" y="3682"/>
                        <a:pt x="2006" y="3733"/>
                      </a:cubicBezTo>
                      <a:cubicBezTo>
                        <a:pt x="2003" y="3734"/>
                        <a:pt x="1998" y="3734"/>
                        <a:pt x="1992" y="3734"/>
                      </a:cubicBezTo>
                      <a:cubicBezTo>
                        <a:pt x="1938" y="3734"/>
                        <a:pt x="1761" y="3706"/>
                        <a:pt x="1548" y="3672"/>
                      </a:cubicBezTo>
                      <a:cubicBezTo>
                        <a:pt x="1451" y="3396"/>
                        <a:pt x="1298" y="3030"/>
                        <a:pt x="1185" y="2821"/>
                      </a:cubicBezTo>
                      <a:cubicBezTo>
                        <a:pt x="1053" y="2577"/>
                        <a:pt x="861" y="2365"/>
                        <a:pt x="649" y="2296"/>
                      </a:cubicBezTo>
                      <a:cubicBezTo>
                        <a:pt x="606" y="2282"/>
                        <a:pt x="562" y="2276"/>
                        <a:pt x="518" y="2276"/>
                      </a:cubicBezTo>
                      <a:cubicBezTo>
                        <a:pt x="343" y="2276"/>
                        <a:pt x="175" y="2381"/>
                        <a:pt x="106" y="2582"/>
                      </a:cubicBezTo>
                      <a:cubicBezTo>
                        <a:pt x="1" y="2879"/>
                        <a:pt x="127" y="3260"/>
                        <a:pt x="268" y="3570"/>
                      </a:cubicBezTo>
                      <a:cubicBezTo>
                        <a:pt x="367" y="3803"/>
                        <a:pt x="505" y="4035"/>
                        <a:pt x="672" y="4199"/>
                      </a:cubicBezTo>
                      <a:cubicBezTo>
                        <a:pt x="746" y="4409"/>
                        <a:pt x="841" y="4690"/>
                        <a:pt x="938" y="5047"/>
                      </a:cubicBezTo>
                      <a:cubicBezTo>
                        <a:pt x="1024" y="5254"/>
                        <a:pt x="1112" y="5436"/>
                        <a:pt x="1204" y="5575"/>
                      </a:cubicBezTo>
                      <a:cubicBezTo>
                        <a:pt x="1267" y="5669"/>
                        <a:pt x="1329" y="5743"/>
                        <a:pt x="1393" y="5791"/>
                      </a:cubicBezTo>
                      <a:cubicBezTo>
                        <a:pt x="1928" y="6187"/>
                        <a:pt x="2985" y="6752"/>
                        <a:pt x="3882" y="6752"/>
                      </a:cubicBezTo>
                      <a:cubicBezTo>
                        <a:pt x="4084" y="6752"/>
                        <a:pt x="4278" y="6723"/>
                        <a:pt x="4456" y="6658"/>
                      </a:cubicBezTo>
                      <a:cubicBezTo>
                        <a:pt x="4551" y="6625"/>
                        <a:pt x="4643" y="6579"/>
                        <a:pt x="4727" y="6523"/>
                      </a:cubicBezTo>
                      <a:cubicBezTo>
                        <a:pt x="4802" y="6470"/>
                        <a:pt x="4875" y="6415"/>
                        <a:pt x="4942" y="6352"/>
                      </a:cubicBezTo>
                      <a:cubicBezTo>
                        <a:pt x="4953" y="6342"/>
                        <a:pt x="4963" y="6332"/>
                        <a:pt x="4975" y="6321"/>
                      </a:cubicBezTo>
                      <a:cubicBezTo>
                        <a:pt x="6011" y="5344"/>
                        <a:pt x="6188" y="3212"/>
                        <a:pt x="6187" y="1117"/>
                      </a:cubicBezTo>
                      <a:cubicBezTo>
                        <a:pt x="6187" y="1025"/>
                        <a:pt x="6179" y="939"/>
                        <a:pt x="6174" y="854"/>
                      </a:cubicBezTo>
                      <a:cubicBezTo>
                        <a:pt x="6165" y="710"/>
                        <a:pt x="6147" y="568"/>
                        <a:pt x="6121" y="427"/>
                      </a:cubicBezTo>
                      <a:cubicBezTo>
                        <a:pt x="5991" y="102"/>
                        <a:pt x="5727" y="1"/>
                        <a:pt x="5445" y="1"/>
                      </a:cubicBezTo>
                      <a:close/>
                    </a:path>
                  </a:pathLst>
                </a:custGeom>
                <a:solidFill>
                  <a:srgbClr val="725842"/>
                </a:solidFill>
                <a:ln cap="flat" cmpd="sng" w="9525">
                  <a:solidFill>
                    <a:srgbClr val="725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7"/>
                <p:cNvSpPr/>
                <p:nvPr/>
              </p:nvSpPr>
              <p:spPr>
                <a:xfrm>
                  <a:off x="2375675" y="1390725"/>
                  <a:ext cx="157650" cy="348400"/>
                </a:xfrm>
                <a:custGeom>
                  <a:rect b="b" l="l" r="r" t="t"/>
                  <a:pathLst>
                    <a:path extrusionOk="0" h="13936" w="6306">
                      <a:moveTo>
                        <a:pt x="2257" y="0"/>
                      </a:moveTo>
                      <a:cubicBezTo>
                        <a:pt x="2257" y="0"/>
                        <a:pt x="1" y="954"/>
                        <a:pt x="1040" y="3216"/>
                      </a:cubicBezTo>
                      <a:cubicBezTo>
                        <a:pt x="1307" y="3795"/>
                        <a:pt x="3198" y="4306"/>
                        <a:pt x="3198" y="4306"/>
                      </a:cubicBezTo>
                      <a:lnTo>
                        <a:pt x="2179" y="7236"/>
                      </a:lnTo>
                      <a:lnTo>
                        <a:pt x="6305" y="13936"/>
                      </a:lnTo>
                      <a:lnTo>
                        <a:pt x="6305" y="13936"/>
                      </a:lnTo>
                      <a:lnTo>
                        <a:pt x="4363" y="7252"/>
                      </a:lnTo>
                      <a:lnTo>
                        <a:pt x="225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7"/>
                <p:cNvSpPr/>
                <p:nvPr/>
              </p:nvSpPr>
              <p:spPr>
                <a:xfrm>
                  <a:off x="2533300" y="1362675"/>
                  <a:ext cx="44775" cy="376450"/>
                </a:xfrm>
                <a:custGeom>
                  <a:rect b="b" l="l" r="r" t="t"/>
                  <a:pathLst>
                    <a:path extrusionOk="0" h="15058" w="1791">
                      <a:moveTo>
                        <a:pt x="462" y="1"/>
                      </a:moveTo>
                      <a:lnTo>
                        <a:pt x="414" y="1490"/>
                      </a:lnTo>
                      <a:lnTo>
                        <a:pt x="395" y="2191"/>
                      </a:lnTo>
                      <a:lnTo>
                        <a:pt x="262" y="6492"/>
                      </a:lnTo>
                      <a:lnTo>
                        <a:pt x="0" y="15058"/>
                      </a:lnTo>
                      <a:lnTo>
                        <a:pt x="1739" y="6599"/>
                      </a:lnTo>
                      <a:lnTo>
                        <a:pt x="945" y="4899"/>
                      </a:lnTo>
                      <a:cubicBezTo>
                        <a:pt x="945" y="4899"/>
                        <a:pt x="1790" y="2488"/>
                        <a:pt x="1735" y="1851"/>
                      </a:cubicBezTo>
                      <a:cubicBezTo>
                        <a:pt x="1598" y="340"/>
                        <a:pt x="462" y="1"/>
                        <a:pt x="46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
                <p:cNvSpPr/>
                <p:nvPr/>
              </p:nvSpPr>
              <p:spPr>
                <a:xfrm>
                  <a:off x="2307650" y="2029650"/>
                  <a:ext cx="86750" cy="114900"/>
                </a:xfrm>
                <a:custGeom>
                  <a:rect b="b" l="l" r="r" t="t"/>
                  <a:pathLst>
                    <a:path extrusionOk="0" h="4596" w="3470">
                      <a:moveTo>
                        <a:pt x="137" y="1"/>
                      </a:moveTo>
                      <a:cubicBezTo>
                        <a:pt x="117" y="152"/>
                        <a:pt x="104" y="291"/>
                        <a:pt x="99" y="405"/>
                      </a:cubicBezTo>
                      <a:cubicBezTo>
                        <a:pt x="83" y="702"/>
                        <a:pt x="63" y="933"/>
                        <a:pt x="32" y="1237"/>
                      </a:cubicBezTo>
                      <a:cubicBezTo>
                        <a:pt x="6" y="1526"/>
                        <a:pt x="1" y="1819"/>
                        <a:pt x="21" y="2109"/>
                      </a:cubicBezTo>
                      <a:cubicBezTo>
                        <a:pt x="67" y="2609"/>
                        <a:pt x="103" y="2945"/>
                        <a:pt x="142" y="3392"/>
                      </a:cubicBezTo>
                      <a:cubicBezTo>
                        <a:pt x="149" y="3472"/>
                        <a:pt x="157" y="3550"/>
                        <a:pt x="163" y="3640"/>
                      </a:cubicBezTo>
                      <a:cubicBezTo>
                        <a:pt x="173" y="3737"/>
                        <a:pt x="185" y="3839"/>
                        <a:pt x="254" y="3912"/>
                      </a:cubicBezTo>
                      <a:cubicBezTo>
                        <a:pt x="277" y="3939"/>
                        <a:pt x="298" y="3951"/>
                        <a:pt x="317" y="3951"/>
                      </a:cubicBezTo>
                      <a:cubicBezTo>
                        <a:pt x="433" y="3951"/>
                        <a:pt x="500" y="3534"/>
                        <a:pt x="567" y="3147"/>
                      </a:cubicBezTo>
                      <a:cubicBezTo>
                        <a:pt x="605" y="2929"/>
                        <a:pt x="641" y="2719"/>
                        <a:pt x="687" y="2600"/>
                      </a:cubicBezTo>
                      <a:lnTo>
                        <a:pt x="687" y="2600"/>
                      </a:lnTo>
                      <a:cubicBezTo>
                        <a:pt x="673" y="2769"/>
                        <a:pt x="669" y="2929"/>
                        <a:pt x="663" y="3091"/>
                      </a:cubicBezTo>
                      <a:cubicBezTo>
                        <a:pt x="650" y="3425"/>
                        <a:pt x="654" y="3758"/>
                        <a:pt x="677" y="4090"/>
                      </a:cubicBezTo>
                      <a:cubicBezTo>
                        <a:pt x="685" y="4199"/>
                        <a:pt x="730" y="4410"/>
                        <a:pt x="882" y="4410"/>
                      </a:cubicBezTo>
                      <a:cubicBezTo>
                        <a:pt x="895" y="4410"/>
                        <a:pt x="909" y="4409"/>
                        <a:pt x="924" y="4405"/>
                      </a:cubicBezTo>
                      <a:cubicBezTo>
                        <a:pt x="1078" y="4371"/>
                        <a:pt x="1114" y="4149"/>
                        <a:pt x="1124" y="4034"/>
                      </a:cubicBezTo>
                      <a:cubicBezTo>
                        <a:pt x="1149" y="3761"/>
                        <a:pt x="1175" y="3489"/>
                        <a:pt x="1201" y="3218"/>
                      </a:cubicBezTo>
                      <a:lnTo>
                        <a:pt x="1201" y="3218"/>
                      </a:lnTo>
                      <a:cubicBezTo>
                        <a:pt x="1172" y="3628"/>
                        <a:pt x="1173" y="4041"/>
                        <a:pt x="1239" y="4449"/>
                      </a:cubicBezTo>
                      <a:cubicBezTo>
                        <a:pt x="1249" y="4528"/>
                        <a:pt x="1313" y="4589"/>
                        <a:pt x="1392" y="4596"/>
                      </a:cubicBezTo>
                      <a:cubicBezTo>
                        <a:pt x="1395" y="4596"/>
                        <a:pt x="1398" y="4596"/>
                        <a:pt x="1401" y="4596"/>
                      </a:cubicBezTo>
                      <a:cubicBezTo>
                        <a:pt x="1509" y="4596"/>
                        <a:pt x="1579" y="4488"/>
                        <a:pt x="1625" y="4344"/>
                      </a:cubicBezTo>
                      <a:cubicBezTo>
                        <a:pt x="1697" y="4121"/>
                        <a:pt x="1712" y="3816"/>
                        <a:pt x="1710" y="3704"/>
                      </a:cubicBezTo>
                      <a:cubicBezTo>
                        <a:pt x="1712" y="3302"/>
                        <a:pt x="1709" y="2901"/>
                        <a:pt x="1709" y="2497"/>
                      </a:cubicBezTo>
                      <a:lnTo>
                        <a:pt x="1709" y="2497"/>
                      </a:lnTo>
                      <a:cubicBezTo>
                        <a:pt x="1720" y="2971"/>
                        <a:pt x="1768" y="3444"/>
                        <a:pt x="1850" y="3912"/>
                      </a:cubicBezTo>
                      <a:cubicBezTo>
                        <a:pt x="1868" y="4022"/>
                        <a:pt x="1901" y="4233"/>
                        <a:pt x="2044" y="4233"/>
                      </a:cubicBezTo>
                      <a:cubicBezTo>
                        <a:pt x="2044" y="4233"/>
                        <a:pt x="2044" y="4233"/>
                        <a:pt x="2044" y="4233"/>
                      </a:cubicBezTo>
                      <a:cubicBezTo>
                        <a:pt x="2331" y="4233"/>
                        <a:pt x="2270" y="3032"/>
                        <a:pt x="2259" y="2796"/>
                      </a:cubicBezTo>
                      <a:cubicBezTo>
                        <a:pt x="2254" y="2379"/>
                        <a:pt x="2244" y="1968"/>
                        <a:pt x="2234" y="1554"/>
                      </a:cubicBezTo>
                      <a:lnTo>
                        <a:pt x="2234" y="1554"/>
                      </a:lnTo>
                      <a:cubicBezTo>
                        <a:pt x="2308" y="1672"/>
                        <a:pt x="2417" y="1792"/>
                        <a:pt x="2481" y="1919"/>
                      </a:cubicBezTo>
                      <a:cubicBezTo>
                        <a:pt x="2630" y="2216"/>
                        <a:pt x="2786" y="2771"/>
                        <a:pt x="3187" y="2771"/>
                      </a:cubicBezTo>
                      <a:cubicBezTo>
                        <a:pt x="3236" y="2771"/>
                        <a:pt x="3289" y="2763"/>
                        <a:pt x="3346" y="2745"/>
                      </a:cubicBezTo>
                      <a:cubicBezTo>
                        <a:pt x="3381" y="2738"/>
                        <a:pt x="3417" y="2720"/>
                        <a:pt x="3425" y="2687"/>
                      </a:cubicBezTo>
                      <a:cubicBezTo>
                        <a:pt x="3469" y="2541"/>
                        <a:pt x="3202" y="2198"/>
                        <a:pt x="3134" y="2080"/>
                      </a:cubicBezTo>
                      <a:cubicBezTo>
                        <a:pt x="3065" y="1955"/>
                        <a:pt x="3004" y="1824"/>
                        <a:pt x="2954" y="1689"/>
                      </a:cubicBezTo>
                      <a:cubicBezTo>
                        <a:pt x="2842" y="1406"/>
                        <a:pt x="2750" y="1112"/>
                        <a:pt x="2594" y="850"/>
                      </a:cubicBezTo>
                      <a:cubicBezTo>
                        <a:pt x="2472" y="648"/>
                        <a:pt x="2346" y="447"/>
                        <a:pt x="2219" y="249"/>
                      </a:cubicBezTo>
                      <a:cubicBezTo>
                        <a:pt x="2213" y="236"/>
                        <a:pt x="2187" y="158"/>
                        <a:pt x="2152" y="48"/>
                      </a:cubicBezTo>
                      <a:cubicBezTo>
                        <a:pt x="2002" y="57"/>
                        <a:pt x="1800" y="62"/>
                        <a:pt x="1576" y="62"/>
                      </a:cubicBezTo>
                      <a:cubicBezTo>
                        <a:pt x="1107" y="62"/>
                        <a:pt x="540" y="42"/>
                        <a:pt x="137" y="1"/>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2286525" y="1440550"/>
                  <a:ext cx="120025" cy="590650"/>
                </a:xfrm>
                <a:custGeom>
                  <a:rect b="b" l="l" r="r" t="t"/>
                  <a:pathLst>
                    <a:path extrusionOk="0" h="23626" w="4801">
                      <a:moveTo>
                        <a:pt x="2663" y="0"/>
                      </a:moveTo>
                      <a:cubicBezTo>
                        <a:pt x="2590" y="0"/>
                        <a:pt x="2518" y="4"/>
                        <a:pt x="2445" y="12"/>
                      </a:cubicBezTo>
                      <a:cubicBezTo>
                        <a:pt x="1399" y="96"/>
                        <a:pt x="573" y="939"/>
                        <a:pt x="509" y="1985"/>
                      </a:cubicBezTo>
                      <a:lnTo>
                        <a:pt x="12" y="13188"/>
                      </a:lnTo>
                      <a:cubicBezTo>
                        <a:pt x="10" y="13207"/>
                        <a:pt x="15" y="13222"/>
                        <a:pt x="13" y="13240"/>
                      </a:cubicBezTo>
                      <a:cubicBezTo>
                        <a:pt x="8" y="13296"/>
                        <a:pt x="0" y="13352"/>
                        <a:pt x="0" y="13408"/>
                      </a:cubicBezTo>
                      <a:lnTo>
                        <a:pt x="465" y="23438"/>
                      </a:lnTo>
                      <a:cubicBezTo>
                        <a:pt x="465" y="23492"/>
                        <a:pt x="678" y="23534"/>
                        <a:pt x="981" y="23565"/>
                      </a:cubicBezTo>
                      <a:cubicBezTo>
                        <a:pt x="1384" y="23606"/>
                        <a:pt x="1951" y="23626"/>
                        <a:pt x="2420" y="23626"/>
                      </a:cubicBezTo>
                      <a:cubicBezTo>
                        <a:pt x="2644" y="23626"/>
                        <a:pt x="2845" y="23621"/>
                        <a:pt x="2995" y="23612"/>
                      </a:cubicBezTo>
                      <a:cubicBezTo>
                        <a:pt x="3165" y="23601"/>
                        <a:pt x="3270" y="23586"/>
                        <a:pt x="3270" y="23563"/>
                      </a:cubicBezTo>
                      <a:lnTo>
                        <a:pt x="3845" y="13360"/>
                      </a:lnTo>
                      <a:cubicBezTo>
                        <a:pt x="3845" y="13299"/>
                        <a:pt x="3831" y="13244"/>
                        <a:pt x="3825" y="13186"/>
                      </a:cubicBezTo>
                      <a:cubicBezTo>
                        <a:pt x="3851" y="13083"/>
                        <a:pt x="3868" y="12979"/>
                        <a:pt x="3877" y="12872"/>
                      </a:cubicBezTo>
                      <a:lnTo>
                        <a:pt x="4725" y="2270"/>
                      </a:lnTo>
                      <a:cubicBezTo>
                        <a:pt x="4800" y="1096"/>
                        <a:pt x="3918" y="81"/>
                        <a:pt x="2757" y="2"/>
                      </a:cubicBezTo>
                      <a:cubicBezTo>
                        <a:pt x="2726" y="1"/>
                        <a:pt x="2694" y="0"/>
                        <a:pt x="266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7"/>
              <p:cNvGrpSpPr/>
              <p:nvPr/>
            </p:nvGrpSpPr>
            <p:grpSpPr>
              <a:xfrm>
                <a:off x="2801331" y="2007481"/>
                <a:ext cx="1138269" cy="2192353"/>
                <a:chOff x="1175850" y="3081025"/>
                <a:chExt cx="856550" cy="1649750"/>
              </a:xfrm>
            </p:grpSpPr>
            <p:sp>
              <p:nvSpPr>
                <p:cNvPr id="321" name="Google Shape;321;p27"/>
                <p:cNvSpPr/>
                <p:nvPr/>
              </p:nvSpPr>
              <p:spPr>
                <a:xfrm>
                  <a:off x="1884300" y="3524075"/>
                  <a:ext cx="81350" cy="85800"/>
                </a:xfrm>
                <a:custGeom>
                  <a:rect b="b" l="l" r="r" t="t"/>
                  <a:pathLst>
                    <a:path extrusionOk="0" h="3432" w="3254">
                      <a:moveTo>
                        <a:pt x="879" y="0"/>
                      </a:moveTo>
                      <a:cubicBezTo>
                        <a:pt x="725" y="0"/>
                        <a:pt x="575" y="17"/>
                        <a:pt x="436" y="51"/>
                      </a:cubicBezTo>
                      <a:lnTo>
                        <a:pt x="0" y="217"/>
                      </a:lnTo>
                      <a:cubicBezTo>
                        <a:pt x="1797" y="269"/>
                        <a:pt x="2546" y="2036"/>
                        <a:pt x="2914" y="3432"/>
                      </a:cubicBezTo>
                      <a:cubicBezTo>
                        <a:pt x="3130" y="3069"/>
                        <a:pt x="3254" y="2706"/>
                        <a:pt x="3247" y="2455"/>
                      </a:cubicBezTo>
                      <a:cubicBezTo>
                        <a:pt x="3206" y="780"/>
                        <a:pt x="1927" y="0"/>
                        <a:pt x="8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175850" y="3481525"/>
                  <a:ext cx="263100" cy="996950"/>
                </a:xfrm>
                <a:custGeom>
                  <a:rect b="b" l="l" r="r" t="t"/>
                  <a:pathLst>
                    <a:path extrusionOk="0" h="39878" w="10524">
                      <a:moveTo>
                        <a:pt x="9630" y="0"/>
                      </a:moveTo>
                      <a:lnTo>
                        <a:pt x="1" y="39147"/>
                      </a:lnTo>
                      <a:lnTo>
                        <a:pt x="1393" y="39878"/>
                      </a:lnTo>
                      <a:lnTo>
                        <a:pt x="10524" y="2766"/>
                      </a:lnTo>
                      <a:lnTo>
                        <a:pt x="10113" y="1528"/>
                      </a:lnTo>
                      <a:cubicBezTo>
                        <a:pt x="10007" y="1134"/>
                        <a:pt x="9814" y="575"/>
                        <a:pt x="9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7"/>
                <p:cNvSpPr/>
                <p:nvPr/>
              </p:nvSpPr>
              <p:spPr>
                <a:xfrm>
                  <a:off x="1698000" y="3713800"/>
                  <a:ext cx="40525" cy="118350"/>
                </a:xfrm>
                <a:custGeom>
                  <a:rect b="b" l="l" r="r" t="t"/>
                  <a:pathLst>
                    <a:path extrusionOk="0" h="4734" w="1621">
                      <a:moveTo>
                        <a:pt x="989" y="1"/>
                      </a:moveTo>
                      <a:lnTo>
                        <a:pt x="0" y="320"/>
                      </a:lnTo>
                      <a:lnTo>
                        <a:pt x="1621" y="4734"/>
                      </a:lnTo>
                      <a:cubicBezTo>
                        <a:pt x="1391" y="3274"/>
                        <a:pt x="1194" y="1919"/>
                        <a:pt x="1072" y="881"/>
                      </a:cubicBezTo>
                      <a:cubicBezTo>
                        <a:pt x="1038" y="572"/>
                        <a:pt x="1010" y="280"/>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7"/>
                <p:cNvSpPr/>
                <p:nvPr/>
              </p:nvSpPr>
              <p:spPr>
                <a:xfrm>
                  <a:off x="1614850" y="3475500"/>
                  <a:ext cx="81000" cy="140050"/>
                </a:xfrm>
                <a:custGeom>
                  <a:rect b="b" l="l" r="r" t="t"/>
                  <a:pathLst>
                    <a:path extrusionOk="0" h="5602" w="3240">
                      <a:moveTo>
                        <a:pt x="1387" y="0"/>
                      </a:moveTo>
                      <a:lnTo>
                        <a:pt x="1" y="805"/>
                      </a:lnTo>
                      <a:lnTo>
                        <a:pt x="1764" y="5602"/>
                      </a:lnTo>
                      <a:lnTo>
                        <a:pt x="3239" y="5040"/>
                      </a:lnTo>
                      <a:lnTo>
                        <a:pt x="3159" y="4822"/>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332425" y="3083425"/>
                  <a:ext cx="1300" cy="550"/>
                </a:xfrm>
                <a:custGeom>
                  <a:rect b="b" l="l" r="r" t="t"/>
                  <a:pathLst>
                    <a:path extrusionOk="0" h="22" w="52">
                      <a:moveTo>
                        <a:pt x="52" y="0"/>
                      </a:moveTo>
                      <a:cubicBezTo>
                        <a:pt x="34" y="8"/>
                        <a:pt x="19" y="13"/>
                        <a:pt x="1" y="21"/>
                      </a:cubicBezTo>
                      <a:cubicBezTo>
                        <a:pt x="17" y="15"/>
                        <a:pt x="34" y="8"/>
                        <a:pt x="52"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7"/>
                <p:cNvSpPr/>
                <p:nvPr/>
              </p:nvSpPr>
              <p:spPr>
                <a:xfrm>
                  <a:off x="1340075" y="3081325"/>
                  <a:ext cx="2275" cy="275"/>
                </a:xfrm>
                <a:custGeom>
                  <a:rect b="b" l="l" r="r" t="t"/>
                  <a:pathLst>
                    <a:path extrusionOk="0" h="11" w="91">
                      <a:moveTo>
                        <a:pt x="91" y="0"/>
                      </a:moveTo>
                      <a:lnTo>
                        <a:pt x="91" y="0"/>
                      </a:lnTo>
                      <a:cubicBezTo>
                        <a:pt x="61" y="4"/>
                        <a:pt x="25" y="5"/>
                        <a:pt x="0" y="10"/>
                      </a:cubicBezTo>
                      <a:cubicBezTo>
                        <a:pt x="27" y="5"/>
                        <a:pt x="61" y="4"/>
                        <a:pt x="9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1353650" y="3082100"/>
                  <a:ext cx="2875" cy="925"/>
                </a:xfrm>
                <a:custGeom>
                  <a:rect b="b" l="l" r="r" t="t"/>
                  <a:pathLst>
                    <a:path extrusionOk="0" h="37" w="115">
                      <a:moveTo>
                        <a:pt x="1" y="0"/>
                      </a:moveTo>
                      <a:cubicBezTo>
                        <a:pt x="5" y="2"/>
                        <a:pt x="10" y="3"/>
                        <a:pt x="15" y="4"/>
                      </a:cubicBezTo>
                      <a:lnTo>
                        <a:pt x="15" y="4"/>
                      </a:lnTo>
                      <a:cubicBezTo>
                        <a:pt x="10" y="3"/>
                        <a:pt x="6" y="2"/>
                        <a:pt x="1" y="0"/>
                      </a:cubicBezTo>
                      <a:close/>
                      <a:moveTo>
                        <a:pt x="15" y="4"/>
                      </a:moveTo>
                      <a:lnTo>
                        <a:pt x="15" y="4"/>
                      </a:lnTo>
                      <a:cubicBezTo>
                        <a:pt x="43" y="12"/>
                        <a:pt x="71" y="21"/>
                        <a:pt x="99" y="31"/>
                      </a:cubicBezTo>
                      <a:lnTo>
                        <a:pt x="99" y="31"/>
                      </a:lnTo>
                      <a:cubicBezTo>
                        <a:pt x="75" y="22"/>
                        <a:pt x="51" y="14"/>
                        <a:pt x="31" y="7"/>
                      </a:cubicBezTo>
                      <a:cubicBezTo>
                        <a:pt x="26" y="6"/>
                        <a:pt x="21" y="5"/>
                        <a:pt x="15" y="4"/>
                      </a:cubicBezTo>
                      <a:close/>
                      <a:moveTo>
                        <a:pt x="99" y="31"/>
                      </a:moveTo>
                      <a:cubicBezTo>
                        <a:pt x="104" y="33"/>
                        <a:pt x="109" y="35"/>
                        <a:pt x="114" y="37"/>
                      </a:cubicBezTo>
                      <a:cubicBezTo>
                        <a:pt x="109" y="35"/>
                        <a:pt x="104" y="33"/>
                        <a:pt x="99" y="3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349800" y="3081350"/>
                  <a:ext cx="3150" cy="600"/>
                </a:xfrm>
                <a:custGeom>
                  <a:rect b="b" l="l" r="r" t="t"/>
                  <a:pathLst>
                    <a:path extrusionOk="0" h="24" w="126">
                      <a:moveTo>
                        <a:pt x="1" y="1"/>
                      </a:moveTo>
                      <a:lnTo>
                        <a:pt x="1" y="1"/>
                      </a:lnTo>
                      <a:cubicBezTo>
                        <a:pt x="43" y="7"/>
                        <a:pt x="84" y="14"/>
                        <a:pt x="125" y="24"/>
                      </a:cubicBezTo>
                      <a:cubicBezTo>
                        <a:pt x="84" y="14"/>
                        <a:pt x="43" y="6"/>
                        <a:pt x="1"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7"/>
                <p:cNvSpPr/>
                <p:nvPr/>
              </p:nvSpPr>
              <p:spPr>
                <a:xfrm>
                  <a:off x="1345700" y="3081025"/>
                  <a:ext cx="425" cy="50"/>
                </a:xfrm>
                <a:custGeom>
                  <a:rect b="b" l="l" r="r" t="t"/>
                  <a:pathLst>
                    <a:path extrusionOk="0" h="2" w="17">
                      <a:moveTo>
                        <a:pt x="0" y="1"/>
                      </a:moveTo>
                      <a:cubicBezTo>
                        <a:pt x="5" y="1"/>
                        <a:pt x="8" y="2"/>
                        <a:pt x="11" y="2"/>
                      </a:cubicBezTo>
                      <a:cubicBezTo>
                        <a:pt x="13" y="2"/>
                        <a:pt x="15" y="1"/>
                        <a:pt x="17"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7"/>
                <p:cNvSpPr/>
                <p:nvPr/>
              </p:nvSpPr>
              <p:spPr>
                <a:xfrm>
                  <a:off x="1327050" y="3086450"/>
                  <a:ext cx="850" cy="600"/>
                </a:xfrm>
                <a:custGeom>
                  <a:rect b="b" l="l" r="r" t="t"/>
                  <a:pathLst>
                    <a:path extrusionOk="0" h="24" w="34">
                      <a:moveTo>
                        <a:pt x="34" y="1"/>
                      </a:moveTo>
                      <a:lnTo>
                        <a:pt x="34" y="1"/>
                      </a:lnTo>
                      <a:cubicBezTo>
                        <a:pt x="30" y="3"/>
                        <a:pt x="26" y="6"/>
                        <a:pt x="22" y="9"/>
                      </a:cubicBezTo>
                      <a:lnTo>
                        <a:pt x="22" y="9"/>
                      </a:lnTo>
                      <a:cubicBezTo>
                        <a:pt x="26" y="6"/>
                        <a:pt x="30" y="3"/>
                        <a:pt x="34" y="1"/>
                      </a:cubicBezTo>
                      <a:close/>
                      <a:moveTo>
                        <a:pt x="22" y="9"/>
                      </a:moveTo>
                      <a:cubicBezTo>
                        <a:pt x="16" y="13"/>
                        <a:pt x="8" y="18"/>
                        <a:pt x="1" y="24"/>
                      </a:cubicBezTo>
                      <a:cubicBezTo>
                        <a:pt x="7" y="19"/>
                        <a:pt x="14" y="14"/>
                        <a:pt x="22" y="9"/>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1312225" y="3118275"/>
                  <a:ext cx="75" cy="300"/>
                </a:xfrm>
                <a:custGeom>
                  <a:rect b="b" l="l" r="r" t="t"/>
                  <a:pathLst>
                    <a:path extrusionOk="0" h="12" w="3">
                      <a:moveTo>
                        <a:pt x="3" y="12"/>
                      </a:moveTo>
                      <a:cubicBezTo>
                        <a:pt x="3" y="8"/>
                        <a:pt x="3" y="4"/>
                        <a:pt x="1" y="0"/>
                      </a:cubicBezTo>
                      <a:cubicBezTo>
                        <a:pt x="3" y="4"/>
                        <a:pt x="3" y="8"/>
                        <a:pt x="3" y="12"/>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1329150" y="3085250"/>
                  <a:ext cx="725" cy="450"/>
                </a:xfrm>
                <a:custGeom>
                  <a:rect b="b" l="l" r="r" t="t"/>
                  <a:pathLst>
                    <a:path extrusionOk="0" h="18" w="29">
                      <a:moveTo>
                        <a:pt x="28" y="1"/>
                      </a:moveTo>
                      <a:lnTo>
                        <a:pt x="22" y="4"/>
                      </a:lnTo>
                      <a:cubicBezTo>
                        <a:pt x="14" y="9"/>
                        <a:pt x="9" y="12"/>
                        <a:pt x="1" y="17"/>
                      </a:cubicBezTo>
                      <a:lnTo>
                        <a:pt x="28"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1313025" y="3123075"/>
                  <a:ext cx="175" cy="675"/>
                </a:xfrm>
                <a:custGeom>
                  <a:rect b="b" l="l" r="r" t="t"/>
                  <a:pathLst>
                    <a:path extrusionOk="0" h="27" w="7">
                      <a:moveTo>
                        <a:pt x="0" y="0"/>
                      </a:moveTo>
                      <a:cubicBezTo>
                        <a:pt x="2" y="7"/>
                        <a:pt x="3" y="15"/>
                        <a:pt x="5" y="22"/>
                      </a:cubicBezTo>
                      <a:lnTo>
                        <a:pt x="5" y="22"/>
                      </a:lnTo>
                      <a:cubicBezTo>
                        <a:pt x="5" y="22"/>
                        <a:pt x="5" y="22"/>
                        <a:pt x="5" y="22"/>
                      </a:cubicBezTo>
                      <a:cubicBezTo>
                        <a:pt x="3" y="14"/>
                        <a:pt x="2" y="7"/>
                        <a:pt x="0" y="0"/>
                      </a:cubicBezTo>
                      <a:close/>
                      <a:moveTo>
                        <a:pt x="5" y="22"/>
                      </a:moveTo>
                      <a:cubicBezTo>
                        <a:pt x="5" y="24"/>
                        <a:pt x="5" y="25"/>
                        <a:pt x="7" y="27"/>
                      </a:cubicBezTo>
                      <a:cubicBezTo>
                        <a:pt x="6" y="25"/>
                        <a:pt x="6" y="24"/>
                        <a:pt x="5" y="22"/>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1314575" y="3127925"/>
                  <a:ext cx="225" cy="500"/>
                </a:xfrm>
                <a:custGeom>
                  <a:rect b="b" l="l" r="r" t="t"/>
                  <a:pathLst>
                    <a:path extrusionOk="0" h="20" w="9">
                      <a:moveTo>
                        <a:pt x="9" y="20"/>
                      </a:moveTo>
                      <a:cubicBezTo>
                        <a:pt x="6" y="13"/>
                        <a:pt x="2" y="7"/>
                        <a:pt x="1" y="0"/>
                      </a:cubicBezTo>
                      <a:cubicBezTo>
                        <a:pt x="2" y="7"/>
                        <a:pt x="6" y="13"/>
                        <a:pt x="9" y="2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1312475" y="3120325"/>
                  <a:ext cx="325" cy="1625"/>
                </a:xfrm>
                <a:custGeom>
                  <a:rect b="b" l="l" r="r" t="t"/>
                  <a:pathLst>
                    <a:path extrusionOk="0" h="65" w="13">
                      <a:moveTo>
                        <a:pt x="12" y="64"/>
                      </a:moveTo>
                      <a:cubicBezTo>
                        <a:pt x="7" y="41"/>
                        <a:pt x="4" y="20"/>
                        <a:pt x="1" y="0"/>
                      </a:cubicBezTo>
                      <a:cubicBezTo>
                        <a:pt x="4" y="20"/>
                        <a:pt x="7" y="41"/>
                        <a:pt x="12" y="64"/>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1312150" y="3115225"/>
                  <a:ext cx="75" cy="2075"/>
                </a:xfrm>
                <a:custGeom>
                  <a:rect b="b" l="l" r="r" t="t"/>
                  <a:pathLst>
                    <a:path extrusionOk="0" h="83" w="3">
                      <a:moveTo>
                        <a:pt x="1" y="1"/>
                      </a:moveTo>
                      <a:cubicBezTo>
                        <a:pt x="1" y="16"/>
                        <a:pt x="1" y="47"/>
                        <a:pt x="2" y="83"/>
                      </a:cubicBezTo>
                      <a:cubicBezTo>
                        <a:pt x="2" y="62"/>
                        <a:pt x="1" y="37"/>
                        <a:pt x="1"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1313375" y="3099550"/>
                  <a:ext cx="2775" cy="7125"/>
                </a:xfrm>
                <a:custGeom>
                  <a:rect b="b" l="l" r="r" t="t"/>
                  <a:pathLst>
                    <a:path extrusionOk="0" h="285" w="111">
                      <a:moveTo>
                        <a:pt x="111" y="0"/>
                      </a:moveTo>
                      <a:lnTo>
                        <a:pt x="111" y="0"/>
                      </a:lnTo>
                      <a:cubicBezTo>
                        <a:pt x="95" y="30"/>
                        <a:pt x="76" y="68"/>
                        <a:pt x="60" y="107"/>
                      </a:cubicBezTo>
                      <a:cubicBezTo>
                        <a:pt x="37" y="165"/>
                        <a:pt x="17" y="224"/>
                        <a:pt x="1" y="285"/>
                      </a:cubicBezTo>
                      <a:cubicBezTo>
                        <a:pt x="29" y="186"/>
                        <a:pt x="67" y="91"/>
                        <a:pt x="11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1312150" y="3112675"/>
                  <a:ext cx="200" cy="2550"/>
                </a:xfrm>
                <a:custGeom>
                  <a:rect b="b" l="l" r="r" t="t"/>
                  <a:pathLst>
                    <a:path extrusionOk="0" h="102" w="8">
                      <a:moveTo>
                        <a:pt x="7" y="1"/>
                      </a:moveTo>
                      <a:lnTo>
                        <a:pt x="7" y="1"/>
                      </a:lnTo>
                      <a:cubicBezTo>
                        <a:pt x="7" y="4"/>
                        <a:pt x="7" y="7"/>
                        <a:pt x="6" y="10"/>
                      </a:cubicBezTo>
                      <a:lnTo>
                        <a:pt x="6" y="10"/>
                      </a:lnTo>
                      <a:cubicBezTo>
                        <a:pt x="7" y="7"/>
                        <a:pt x="7" y="4"/>
                        <a:pt x="7" y="1"/>
                      </a:cubicBezTo>
                      <a:close/>
                      <a:moveTo>
                        <a:pt x="6" y="10"/>
                      </a:moveTo>
                      <a:cubicBezTo>
                        <a:pt x="3" y="43"/>
                        <a:pt x="1" y="76"/>
                        <a:pt x="1" y="101"/>
                      </a:cubicBezTo>
                      <a:cubicBezTo>
                        <a:pt x="2" y="74"/>
                        <a:pt x="4" y="42"/>
                        <a:pt x="6" y="1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1321550" y="3091250"/>
                  <a:ext cx="650" cy="650"/>
                </a:xfrm>
                <a:custGeom>
                  <a:rect b="b" l="l" r="r" t="t"/>
                  <a:pathLst>
                    <a:path extrusionOk="0" h="26" w="26">
                      <a:moveTo>
                        <a:pt x="25" y="1"/>
                      </a:moveTo>
                      <a:lnTo>
                        <a:pt x="20" y="6"/>
                      </a:lnTo>
                      <a:cubicBezTo>
                        <a:pt x="20" y="6"/>
                        <a:pt x="12" y="12"/>
                        <a:pt x="1" y="25"/>
                      </a:cubicBezTo>
                      <a:cubicBezTo>
                        <a:pt x="9" y="17"/>
                        <a:pt x="17" y="11"/>
                        <a:pt x="25"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1323650" y="3087325"/>
                  <a:ext cx="3075" cy="2475"/>
                </a:xfrm>
                <a:custGeom>
                  <a:rect b="b" l="l" r="r" t="t"/>
                  <a:pathLst>
                    <a:path extrusionOk="0" h="99" w="123">
                      <a:moveTo>
                        <a:pt x="122" y="0"/>
                      </a:moveTo>
                      <a:lnTo>
                        <a:pt x="122" y="0"/>
                      </a:lnTo>
                      <a:cubicBezTo>
                        <a:pt x="114" y="5"/>
                        <a:pt x="107" y="9"/>
                        <a:pt x="101" y="15"/>
                      </a:cubicBezTo>
                      <a:lnTo>
                        <a:pt x="101" y="15"/>
                      </a:lnTo>
                      <a:cubicBezTo>
                        <a:pt x="108" y="10"/>
                        <a:pt x="115" y="5"/>
                        <a:pt x="122" y="0"/>
                      </a:cubicBezTo>
                      <a:close/>
                      <a:moveTo>
                        <a:pt x="101" y="15"/>
                      </a:moveTo>
                      <a:cubicBezTo>
                        <a:pt x="82" y="28"/>
                        <a:pt x="63" y="42"/>
                        <a:pt x="48" y="56"/>
                      </a:cubicBezTo>
                      <a:lnTo>
                        <a:pt x="48" y="56"/>
                      </a:lnTo>
                      <a:cubicBezTo>
                        <a:pt x="65" y="42"/>
                        <a:pt x="82" y="29"/>
                        <a:pt x="99" y="16"/>
                      </a:cubicBezTo>
                      <a:cubicBezTo>
                        <a:pt x="100" y="16"/>
                        <a:pt x="100" y="15"/>
                        <a:pt x="101" y="15"/>
                      </a:cubicBezTo>
                      <a:close/>
                      <a:moveTo>
                        <a:pt x="48" y="56"/>
                      </a:moveTo>
                      <a:cubicBezTo>
                        <a:pt x="32" y="70"/>
                        <a:pt x="16" y="84"/>
                        <a:pt x="1" y="99"/>
                      </a:cubicBezTo>
                      <a:cubicBezTo>
                        <a:pt x="17" y="84"/>
                        <a:pt x="33" y="71"/>
                        <a:pt x="46" y="58"/>
                      </a:cubicBezTo>
                      <a:cubicBezTo>
                        <a:pt x="47" y="57"/>
                        <a:pt x="48" y="57"/>
                        <a:pt x="48" y="56"/>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1312450" y="3107275"/>
                  <a:ext cx="800" cy="4125"/>
                </a:xfrm>
                <a:custGeom>
                  <a:rect b="b" l="l" r="r" t="t"/>
                  <a:pathLst>
                    <a:path extrusionOk="0" h="165" w="32">
                      <a:moveTo>
                        <a:pt x="31" y="0"/>
                      </a:moveTo>
                      <a:cubicBezTo>
                        <a:pt x="17" y="53"/>
                        <a:pt x="7" y="105"/>
                        <a:pt x="0" y="159"/>
                      </a:cubicBezTo>
                      <a:lnTo>
                        <a:pt x="0" y="164"/>
                      </a:lnTo>
                      <a:cubicBezTo>
                        <a:pt x="7" y="110"/>
                        <a:pt x="18" y="54"/>
                        <a:pt x="3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1357675" y="3083500"/>
                  <a:ext cx="700" cy="300"/>
                </a:xfrm>
                <a:custGeom>
                  <a:rect b="b" l="l" r="r" t="t"/>
                  <a:pathLst>
                    <a:path extrusionOk="0" h="12" w="28">
                      <a:moveTo>
                        <a:pt x="1" y="0"/>
                      </a:moveTo>
                      <a:cubicBezTo>
                        <a:pt x="2" y="1"/>
                        <a:pt x="4" y="2"/>
                        <a:pt x="5" y="2"/>
                      </a:cubicBezTo>
                      <a:lnTo>
                        <a:pt x="5" y="2"/>
                      </a:lnTo>
                      <a:lnTo>
                        <a:pt x="1" y="0"/>
                      </a:lnTo>
                      <a:close/>
                      <a:moveTo>
                        <a:pt x="5" y="2"/>
                      </a:moveTo>
                      <a:lnTo>
                        <a:pt x="21" y="9"/>
                      </a:lnTo>
                      <a:lnTo>
                        <a:pt x="21" y="9"/>
                      </a:lnTo>
                      <a:cubicBezTo>
                        <a:pt x="18" y="8"/>
                        <a:pt x="15" y="6"/>
                        <a:pt x="12" y="5"/>
                      </a:cubicBezTo>
                      <a:cubicBezTo>
                        <a:pt x="10" y="4"/>
                        <a:pt x="8" y="3"/>
                        <a:pt x="5" y="2"/>
                      </a:cubicBezTo>
                      <a:close/>
                      <a:moveTo>
                        <a:pt x="21" y="9"/>
                      </a:moveTo>
                      <a:lnTo>
                        <a:pt x="21" y="9"/>
                      </a:lnTo>
                      <a:cubicBezTo>
                        <a:pt x="23" y="10"/>
                        <a:pt x="25" y="11"/>
                        <a:pt x="27" y="12"/>
                      </a:cubicBezTo>
                      <a:lnTo>
                        <a:pt x="21" y="9"/>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1320900" y="3137725"/>
                  <a:ext cx="6875" cy="5400"/>
                </a:xfrm>
                <a:custGeom>
                  <a:rect b="b" l="l" r="r" t="t"/>
                  <a:pathLst>
                    <a:path extrusionOk="0" h="216" w="275">
                      <a:moveTo>
                        <a:pt x="0" y="1"/>
                      </a:moveTo>
                      <a:lnTo>
                        <a:pt x="0" y="1"/>
                      </a:lnTo>
                      <a:cubicBezTo>
                        <a:pt x="32" y="33"/>
                        <a:pt x="78" y="75"/>
                        <a:pt x="111" y="104"/>
                      </a:cubicBezTo>
                      <a:cubicBezTo>
                        <a:pt x="156" y="140"/>
                        <a:pt x="224" y="185"/>
                        <a:pt x="275" y="216"/>
                      </a:cubicBezTo>
                      <a:cubicBezTo>
                        <a:pt x="235" y="191"/>
                        <a:pt x="181" y="157"/>
                        <a:pt x="147" y="129"/>
                      </a:cubicBezTo>
                      <a:cubicBezTo>
                        <a:pt x="101" y="93"/>
                        <a:pt x="43" y="38"/>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318225" y="3094575"/>
                  <a:ext cx="1100" cy="1550"/>
                </a:xfrm>
                <a:custGeom>
                  <a:rect b="b" l="l" r="r" t="t"/>
                  <a:pathLst>
                    <a:path extrusionOk="0" h="62" w="44">
                      <a:moveTo>
                        <a:pt x="43" y="1"/>
                      </a:moveTo>
                      <a:cubicBezTo>
                        <a:pt x="37" y="9"/>
                        <a:pt x="30" y="19"/>
                        <a:pt x="24" y="27"/>
                      </a:cubicBezTo>
                      <a:lnTo>
                        <a:pt x="13" y="43"/>
                      </a:lnTo>
                      <a:lnTo>
                        <a:pt x="13" y="43"/>
                      </a:lnTo>
                      <a:cubicBezTo>
                        <a:pt x="24" y="27"/>
                        <a:pt x="34" y="14"/>
                        <a:pt x="43" y="1"/>
                      </a:cubicBezTo>
                      <a:close/>
                      <a:moveTo>
                        <a:pt x="13" y="43"/>
                      </a:moveTo>
                      <a:cubicBezTo>
                        <a:pt x="9" y="49"/>
                        <a:pt x="5" y="55"/>
                        <a:pt x="1" y="61"/>
                      </a:cubicBezTo>
                      <a:lnTo>
                        <a:pt x="13" y="43"/>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1387900" y="3178075"/>
                  <a:ext cx="3300" cy="1625"/>
                </a:xfrm>
                <a:custGeom>
                  <a:rect b="b" l="l" r="r" t="t"/>
                  <a:pathLst>
                    <a:path extrusionOk="0" h="65" w="132">
                      <a:moveTo>
                        <a:pt x="1" y="1"/>
                      </a:moveTo>
                      <a:lnTo>
                        <a:pt x="1" y="1"/>
                      </a:lnTo>
                      <a:cubicBezTo>
                        <a:pt x="40" y="22"/>
                        <a:pt x="79" y="42"/>
                        <a:pt x="120" y="60"/>
                      </a:cubicBezTo>
                      <a:cubicBezTo>
                        <a:pt x="123" y="62"/>
                        <a:pt x="128" y="63"/>
                        <a:pt x="131" y="65"/>
                      </a:cubicBezTo>
                      <a:lnTo>
                        <a:pt x="131" y="65"/>
                      </a:lnTo>
                      <a:cubicBezTo>
                        <a:pt x="87" y="43"/>
                        <a:pt x="40" y="19"/>
                        <a:pt x="1" y="1"/>
                      </a:cubicBezTo>
                      <a:close/>
                      <a:moveTo>
                        <a:pt x="131" y="65"/>
                      </a:moveTo>
                      <a:lnTo>
                        <a:pt x="131" y="65"/>
                      </a:lnTo>
                      <a:cubicBezTo>
                        <a:pt x="131" y="65"/>
                        <a:pt x="132" y="65"/>
                        <a:pt x="132" y="65"/>
                      </a:cubicBezTo>
                      <a:cubicBezTo>
                        <a:pt x="132" y="65"/>
                        <a:pt x="131" y="65"/>
                        <a:pt x="131" y="65"/>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1428175" y="3125450"/>
                  <a:ext cx="850" cy="925"/>
                </a:xfrm>
                <a:custGeom>
                  <a:rect b="b" l="l" r="r" t="t"/>
                  <a:pathLst>
                    <a:path extrusionOk="0" h="37" w="34">
                      <a:moveTo>
                        <a:pt x="1" y="1"/>
                      </a:moveTo>
                      <a:cubicBezTo>
                        <a:pt x="10" y="11"/>
                        <a:pt x="22" y="25"/>
                        <a:pt x="33" y="37"/>
                      </a:cubicBezTo>
                      <a:cubicBezTo>
                        <a:pt x="25" y="29"/>
                        <a:pt x="15" y="15"/>
                        <a:pt x="9" y="9"/>
                      </a:cubicBezTo>
                      <a:lnTo>
                        <a:pt x="1"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1432600" y="3131150"/>
                  <a:ext cx="700" cy="1225"/>
                </a:xfrm>
                <a:custGeom>
                  <a:rect b="b" l="l" r="r" t="t"/>
                  <a:pathLst>
                    <a:path extrusionOk="0" h="49" w="28">
                      <a:moveTo>
                        <a:pt x="1" y="1"/>
                      </a:moveTo>
                      <a:lnTo>
                        <a:pt x="1" y="1"/>
                      </a:lnTo>
                      <a:cubicBezTo>
                        <a:pt x="2" y="3"/>
                        <a:pt x="3" y="6"/>
                        <a:pt x="5" y="8"/>
                      </a:cubicBezTo>
                      <a:lnTo>
                        <a:pt x="5" y="8"/>
                      </a:lnTo>
                      <a:cubicBezTo>
                        <a:pt x="4" y="6"/>
                        <a:pt x="2" y="3"/>
                        <a:pt x="1" y="1"/>
                      </a:cubicBezTo>
                      <a:close/>
                      <a:moveTo>
                        <a:pt x="5" y="8"/>
                      </a:moveTo>
                      <a:lnTo>
                        <a:pt x="5" y="8"/>
                      </a:lnTo>
                      <a:cubicBezTo>
                        <a:pt x="10" y="17"/>
                        <a:pt x="14" y="25"/>
                        <a:pt x="19" y="34"/>
                      </a:cubicBezTo>
                      <a:lnTo>
                        <a:pt x="19" y="34"/>
                      </a:lnTo>
                      <a:cubicBezTo>
                        <a:pt x="16" y="28"/>
                        <a:pt x="13" y="22"/>
                        <a:pt x="11" y="16"/>
                      </a:cubicBezTo>
                      <a:cubicBezTo>
                        <a:pt x="9" y="13"/>
                        <a:pt x="7" y="11"/>
                        <a:pt x="5" y="8"/>
                      </a:cubicBezTo>
                      <a:close/>
                      <a:moveTo>
                        <a:pt x="19" y="34"/>
                      </a:moveTo>
                      <a:lnTo>
                        <a:pt x="19" y="34"/>
                      </a:lnTo>
                      <a:cubicBezTo>
                        <a:pt x="22" y="39"/>
                        <a:pt x="24" y="44"/>
                        <a:pt x="27" y="49"/>
                      </a:cubicBezTo>
                      <a:cubicBezTo>
                        <a:pt x="24" y="44"/>
                        <a:pt x="22" y="39"/>
                        <a:pt x="19" y="34"/>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421525" y="3120200"/>
                  <a:ext cx="5000" cy="3625"/>
                </a:xfrm>
                <a:custGeom>
                  <a:rect b="b" l="l" r="r" t="t"/>
                  <a:pathLst>
                    <a:path extrusionOk="0" h="145" w="200">
                      <a:moveTo>
                        <a:pt x="1" y="0"/>
                      </a:moveTo>
                      <a:lnTo>
                        <a:pt x="1" y="0"/>
                      </a:lnTo>
                      <a:cubicBezTo>
                        <a:pt x="11" y="7"/>
                        <a:pt x="23" y="14"/>
                        <a:pt x="35" y="22"/>
                      </a:cubicBezTo>
                      <a:lnTo>
                        <a:pt x="35" y="22"/>
                      </a:lnTo>
                      <a:cubicBezTo>
                        <a:pt x="23" y="14"/>
                        <a:pt x="11" y="7"/>
                        <a:pt x="1" y="0"/>
                      </a:cubicBezTo>
                      <a:close/>
                      <a:moveTo>
                        <a:pt x="35" y="22"/>
                      </a:moveTo>
                      <a:cubicBezTo>
                        <a:pt x="67" y="43"/>
                        <a:pt x="101" y="68"/>
                        <a:pt x="129" y="87"/>
                      </a:cubicBezTo>
                      <a:cubicBezTo>
                        <a:pt x="149" y="103"/>
                        <a:pt x="169" y="118"/>
                        <a:pt x="188" y="135"/>
                      </a:cubicBezTo>
                      <a:lnTo>
                        <a:pt x="188" y="135"/>
                      </a:lnTo>
                      <a:cubicBezTo>
                        <a:pt x="179" y="127"/>
                        <a:pt x="172" y="119"/>
                        <a:pt x="165" y="112"/>
                      </a:cubicBezTo>
                      <a:cubicBezTo>
                        <a:pt x="127" y="84"/>
                        <a:pt x="79" y="50"/>
                        <a:pt x="35" y="22"/>
                      </a:cubicBezTo>
                      <a:close/>
                      <a:moveTo>
                        <a:pt x="188" y="135"/>
                      </a:moveTo>
                      <a:cubicBezTo>
                        <a:pt x="191" y="138"/>
                        <a:pt x="195" y="141"/>
                        <a:pt x="199" y="145"/>
                      </a:cubicBezTo>
                      <a:cubicBezTo>
                        <a:pt x="195" y="141"/>
                        <a:pt x="192" y="138"/>
                        <a:pt x="188" y="135"/>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1430425" y="3128050"/>
                  <a:ext cx="950" cy="1275"/>
                </a:xfrm>
                <a:custGeom>
                  <a:rect b="b" l="l" r="r" t="t"/>
                  <a:pathLst>
                    <a:path extrusionOk="0" h="51" w="38">
                      <a:moveTo>
                        <a:pt x="1" y="0"/>
                      </a:moveTo>
                      <a:cubicBezTo>
                        <a:pt x="14" y="17"/>
                        <a:pt x="24" y="33"/>
                        <a:pt x="37" y="51"/>
                      </a:cubicBezTo>
                      <a:cubicBezTo>
                        <a:pt x="26" y="35"/>
                        <a:pt x="14" y="17"/>
                        <a:pt x="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1434625" y="3135100"/>
                  <a:ext cx="100" cy="225"/>
                </a:xfrm>
                <a:custGeom>
                  <a:rect b="b" l="l" r="r" t="t"/>
                  <a:pathLst>
                    <a:path extrusionOk="0" h="9" w="4">
                      <a:moveTo>
                        <a:pt x="0" y="1"/>
                      </a:moveTo>
                      <a:lnTo>
                        <a:pt x="4" y="9"/>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1312125" y="3081025"/>
                  <a:ext cx="109375" cy="97075"/>
                </a:xfrm>
                <a:custGeom>
                  <a:rect b="b" l="l" r="r" t="t"/>
                  <a:pathLst>
                    <a:path extrusionOk="0" h="3883" w="4375">
                      <a:moveTo>
                        <a:pt x="1312" y="1"/>
                      </a:moveTo>
                      <a:cubicBezTo>
                        <a:pt x="1271" y="2"/>
                        <a:pt x="1243" y="9"/>
                        <a:pt x="1209" y="12"/>
                      </a:cubicBezTo>
                      <a:cubicBezTo>
                        <a:pt x="1178" y="16"/>
                        <a:pt x="1143" y="17"/>
                        <a:pt x="1117" y="22"/>
                      </a:cubicBezTo>
                      <a:cubicBezTo>
                        <a:pt x="1072" y="30"/>
                        <a:pt x="1030" y="40"/>
                        <a:pt x="985" y="53"/>
                      </a:cubicBezTo>
                      <a:cubicBezTo>
                        <a:pt x="938" y="68"/>
                        <a:pt x="898" y="83"/>
                        <a:pt x="862" y="98"/>
                      </a:cubicBezTo>
                      <a:cubicBezTo>
                        <a:pt x="844" y="104"/>
                        <a:pt x="828" y="111"/>
                        <a:pt x="811" y="119"/>
                      </a:cubicBezTo>
                      <a:cubicBezTo>
                        <a:pt x="774" y="135"/>
                        <a:pt x="739" y="153"/>
                        <a:pt x="709" y="170"/>
                      </a:cubicBezTo>
                      <a:lnTo>
                        <a:pt x="682" y="186"/>
                      </a:lnTo>
                      <a:cubicBezTo>
                        <a:pt x="670" y="193"/>
                        <a:pt x="659" y="201"/>
                        <a:pt x="647" y="208"/>
                      </a:cubicBezTo>
                      <a:lnTo>
                        <a:pt x="631" y="218"/>
                      </a:lnTo>
                      <a:cubicBezTo>
                        <a:pt x="622" y="224"/>
                        <a:pt x="611" y="231"/>
                        <a:pt x="596" y="241"/>
                      </a:cubicBezTo>
                      <a:lnTo>
                        <a:pt x="581" y="252"/>
                      </a:lnTo>
                      <a:cubicBezTo>
                        <a:pt x="557" y="270"/>
                        <a:pt x="529" y="291"/>
                        <a:pt x="507" y="310"/>
                      </a:cubicBezTo>
                      <a:cubicBezTo>
                        <a:pt x="494" y="323"/>
                        <a:pt x="478" y="336"/>
                        <a:pt x="462" y="351"/>
                      </a:cubicBezTo>
                      <a:lnTo>
                        <a:pt x="448" y="362"/>
                      </a:lnTo>
                      <a:cubicBezTo>
                        <a:pt x="434" y="375"/>
                        <a:pt x="419" y="393"/>
                        <a:pt x="402" y="410"/>
                      </a:cubicBezTo>
                      <a:cubicBezTo>
                        <a:pt x="393" y="418"/>
                        <a:pt x="386" y="426"/>
                        <a:pt x="378" y="434"/>
                      </a:cubicBezTo>
                      <a:cubicBezTo>
                        <a:pt x="370" y="443"/>
                        <a:pt x="360" y="452"/>
                        <a:pt x="351" y="462"/>
                      </a:cubicBezTo>
                      <a:cubicBezTo>
                        <a:pt x="351" y="462"/>
                        <a:pt x="317" y="505"/>
                        <a:pt x="287" y="543"/>
                      </a:cubicBezTo>
                      <a:cubicBezTo>
                        <a:pt x="281" y="553"/>
                        <a:pt x="274" y="562"/>
                        <a:pt x="268" y="571"/>
                      </a:cubicBezTo>
                      <a:lnTo>
                        <a:pt x="243" y="603"/>
                      </a:lnTo>
                      <a:cubicBezTo>
                        <a:pt x="214" y="645"/>
                        <a:pt x="187" y="687"/>
                        <a:pt x="164" y="732"/>
                      </a:cubicBezTo>
                      <a:cubicBezTo>
                        <a:pt x="163" y="735"/>
                        <a:pt x="161" y="738"/>
                        <a:pt x="159" y="741"/>
                      </a:cubicBezTo>
                      <a:cubicBezTo>
                        <a:pt x="115" y="833"/>
                        <a:pt x="79" y="929"/>
                        <a:pt x="51" y="1027"/>
                      </a:cubicBezTo>
                      <a:cubicBezTo>
                        <a:pt x="49" y="1032"/>
                        <a:pt x="46" y="1037"/>
                        <a:pt x="44" y="1042"/>
                      </a:cubicBezTo>
                      <a:cubicBezTo>
                        <a:pt x="43" y="1048"/>
                        <a:pt x="44" y="1048"/>
                        <a:pt x="43" y="1052"/>
                      </a:cubicBezTo>
                      <a:cubicBezTo>
                        <a:pt x="30" y="1104"/>
                        <a:pt x="18" y="1160"/>
                        <a:pt x="12" y="1216"/>
                      </a:cubicBezTo>
                      <a:cubicBezTo>
                        <a:pt x="8" y="1234"/>
                        <a:pt x="8" y="1249"/>
                        <a:pt x="7" y="1267"/>
                      </a:cubicBezTo>
                      <a:cubicBezTo>
                        <a:pt x="3" y="1303"/>
                        <a:pt x="0" y="1339"/>
                        <a:pt x="0" y="1367"/>
                      </a:cubicBezTo>
                      <a:cubicBezTo>
                        <a:pt x="0" y="1405"/>
                        <a:pt x="2" y="1429"/>
                        <a:pt x="2" y="1449"/>
                      </a:cubicBezTo>
                      <a:cubicBezTo>
                        <a:pt x="2" y="1464"/>
                        <a:pt x="3" y="1477"/>
                        <a:pt x="5" y="1490"/>
                      </a:cubicBezTo>
                      <a:cubicBezTo>
                        <a:pt x="5" y="1494"/>
                        <a:pt x="5" y="1498"/>
                        <a:pt x="5" y="1502"/>
                      </a:cubicBezTo>
                      <a:cubicBezTo>
                        <a:pt x="8" y="1520"/>
                        <a:pt x="10" y="1540"/>
                        <a:pt x="13" y="1567"/>
                      </a:cubicBezTo>
                      <a:lnTo>
                        <a:pt x="13" y="1572"/>
                      </a:lnTo>
                      <a:cubicBezTo>
                        <a:pt x="16" y="1592"/>
                        <a:pt x="20" y="1613"/>
                        <a:pt x="25" y="1636"/>
                      </a:cubicBezTo>
                      <a:cubicBezTo>
                        <a:pt x="28" y="1653"/>
                        <a:pt x="31" y="1666"/>
                        <a:pt x="35" y="1682"/>
                      </a:cubicBezTo>
                      <a:cubicBezTo>
                        <a:pt x="36" y="1691"/>
                        <a:pt x="38" y="1699"/>
                        <a:pt x="41" y="1709"/>
                      </a:cubicBezTo>
                      <a:cubicBezTo>
                        <a:pt x="43" y="1717"/>
                        <a:pt x="46" y="1732"/>
                        <a:pt x="48" y="1742"/>
                      </a:cubicBezTo>
                      <a:cubicBezTo>
                        <a:pt x="61" y="1787"/>
                        <a:pt x="76" y="1832"/>
                        <a:pt x="95" y="1875"/>
                      </a:cubicBezTo>
                      <a:cubicBezTo>
                        <a:pt x="95" y="1876"/>
                        <a:pt x="95" y="1876"/>
                        <a:pt x="95" y="1876"/>
                      </a:cubicBezTo>
                      <a:cubicBezTo>
                        <a:pt x="99" y="1883"/>
                        <a:pt x="102" y="1889"/>
                        <a:pt x="105" y="1896"/>
                      </a:cubicBezTo>
                      <a:cubicBezTo>
                        <a:pt x="123" y="1942"/>
                        <a:pt x="145" y="1986"/>
                        <a:pt x="169" y="2031"/>
                      </a:cubicBezTo>
                      <a:cubicBezTo>
                        <a:pt x="220" y="2116"/>
                        <a:pt x="281" y="2196"/>
                        <a:pt x="350" y="2269"/>
                      </a:cubicBezTo>
                      <a:cubicBezTo>
                        <a:pt x="393" y="2306"/>
                        <a:pt x="448" y="2359"/>
                        <a:pt x="494" y="2397"/>
                      </a:cubicBezTo>
                      <a:cubicBezTo>
                        <a:pt x="530" y="2425"/>
                        <a:pt x="583" y="2458"/>
                        <a:pt x="624" y="2484"/>
                      </a:cubicBezTo>
                      <a:lnTo>
                        <a:pt x="3030" y="3883"/>
                      </a:lnTo>
                      <a:cubicBezTo>
                        <a:pt x="2857" y="3781"/>
                        <a:pt x="2751" y="3564"/>
                        <a:pt x="2756" y="3254"/>
                      </a:cubicBezTo>
                      <a:cubicBezTo>
                        <a:pt x="2761" y="2646"/>
                        <a:pt x="3191" y="1916"/>
                        <a:pt x="3716" y="1627"/>
                      </a:cubicBezTo>
                      <a:cubicBezTo>
                        <a:pt x="3864" y="1544"/>
                        <a:pt x="4003" y="1505"/>
                        <a:pt x="4127" y="1505"/>
                      </a:cubicBezTo>
                      <a:cubicBezTo>
                        <a:pt x="4219" y="1505"/>
                        <a:pt x="4303" y="1527"/>
                        <a:pt x="4375" y="1567"/>
                      </a:cubicBezTo>
                      <a:lnTo>
                        <a:pt x="1971" y="172"/>
                      </a:lnTo>
                      <a:cubicBezTo>
                        <a:pt x="1935" y="152"/>
                        <a:pt x="1892" y="131"/>
                        <a:pt x="1848" y="109"/>
                      </a:cubicBezTo>
                      <a:lnTo>
                        <a:pt x="1821" y="98"/>
                      </a:lnTo>
                      <a:cubicBezTo>
                        <a:pt x="1811" y="93"/>
                        <a:pt x="1798" y="88"/>
                        <a:pt x="1788" y="83"/>
                      </a:cubicBezTo>
                      <a:cubicBezTo>
                        <a:pt x="1785" y="81"/>
                        <a:pt x="1779" y="80"/>
                        <a:pt x="1774" y="78"/>
                      </a:cubicBezTo>
                      <a:cubicBezTo>
                        <a:pt x="1738" y="65"/>
                        <a:pt x="1700" y="53"/>
                        <a:pt x="1660" y="43"/>
                      </a:cubicBezTo>
                      <a:cubicBezTo>
                        <a:pt x="1657" y="42"/>
                        <a:pt x="1652" y="40"/>
                        <a:pt x="1649" y="40"/>
                      </a:cubicBezTo>
                      <a:cubicBezTo>
                        <a:pt x="1646" y="39"/>
                        <a:pt x="1637" y="39"/>
                        <a:pt x="1632" y="37"/>
                      </a:cubicBezTo>
                      <a:cubicBezTo>
                        <a:pt x="1591" y="27"/>
                        <a:pt x="1549" y="19"/>
                        <a:pt x="1506" y="14"/>
                      </a:cubicBezTo>
                      <a:cubicBezTo>
                        <a:pt x="1458" y="6"/>
                        <a:pt x="1407" y="2"/>
                        <a:pt x="13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1380875" y="3118625"/>
                  <a:ext cx="54175" cy="61950"/>
                </a:xfrm>
                <a:custGeom>
                  <a:rect b="b" l="l" r="r" t="t"/>
                  <a:pathLst>
                    <a:path extrusionOk="0" h="2478" w="2167">
                      <a:moveTo>
                        <a:pt x="1376" y="1"/>
                      </a:moveTo>
                      <a:cubicBezTo>
                        <a:pt x="1252" y="1"/>
                        <a:pt x="1113" y="39"/>
                        <a:pt x="966" y="123"/>
                      </a:cubicBezTo>
                      <a:cubicBezTo>
                        <a:pt x="441" y="412"/>
                        <a:pt x="12" y="1142"/>
                        <a:pt x="6" y="1750"/>
                      </a:cubicBezTo>
                      <a:cubicBezTo>
                        <a:pt x="1" y="2060"/>
                        <a:pt x="107" y="2277"/>
                        <a:pt x="282" y="2379"/>
                      </a:cubicBezTo>
                      <a:cubicBezTo>
                        <a:pt x="321" y="2397"/>
                        <a:pt x="369" y="2420"/>
                        <a:pt x="413" y="2443"/>
                      </a:cubicBezTo>
                      <a:cubicBezTo>
                        <a:pt x="429" y="2450"/>
                        <a:pt x="446" y="2458"/>
                        <a:pt x="461" y="2464"/>
                      </a:cubicBezTo>
                      <a:cubicBezTo>
                        <a:pt x="474" y="2471"/>
                        <a:pt x="487" y="2473"/>
                        <a:pt x="502" y="2477"/>
                      </a:cubicBezTo>
                      <a:cubicBezTo>
                        <a:pt x="508" y="2257"/>
                        <a:pt x="546" y="2064"/>
                        <a:pt x="620" y="1908"/>
                      </a:cubicBezTo>
                      <a:cubicBezTo>
                        <a:pt x="620" y="1908"/>
                        <a:pt x="621" y="1906"/>
                        <a:pt x="621" y="1906"/>
                      </a:cubicBezTo>
                      <a:lnTo>
                        <a:pt x="625" y="952"/>
                      </a:lnTo>
                      <a:lnTo>
                        <a:pt x="1607" y="377"/>
                      </a:lnTo>
                      <a:lnTo>
                        <a:pt x="2167" y="701"/>
                      </a:lnTo>
                      <a:cubicBezTo>
                        <a:pt x="2164" y="691"/>
                        <a:pt x="2157" y="678"/>
                        <a:pt x="2154" y="668"/>
                      </a:cubicBezTo>
                      <a:lnTo>
                        <a:pt x="2150" y="660"/>
                      </a:lnTo>
                      <a:cubicBezTo>
                        <a:pt x="2134" y="622"/>
                        <a:pt x="2116" y="586"/>
                        <a:pt x="2096" y="550"/>
                      </a:cubicBezTo>
                      <a:cubicBezTo>
                        <a:pt x="2086" y="533"/>
                        <a:pt x="2080" y="518"/>
                        <a:pt x="2070" y="502"/>
                      </a:cubicBezTo>
                      <a:cubicBezTo>
                        <a:pt x="2055" y="477"/>
                        <a:pt x="2037" y="453"/>
                        <a:pt x="2019" y="428"/>
                      </a:cubicBezTo>
                      <a:cubicBezTo>
                        <a:pt x="2008" y="410"/>
                        <a:pt x="1996" y="394"/>
                        <a:pt x="1983" y="375"/>
                      </a:cubicBezTo>
                      <a:cubicBezTo>
                        <a:pt x="1980" y="371"/>
                        <a:pt x="1976" y="367"/>
                        <a:pt x="1973" y="362"/>
                      </a:cubicBezTo>
                      <a:cubicBezTo>
                        <a:pt x="1955" y="341"/>
                        <a:pt x="1942" y="328"/>
                        <a:pt x="1925" y="310"/>
                      </a:cubicBezTo>
                      <a:cubicBezTo>
                        <a:pt x="1914" y="298"/>
                        <a:pt x="1902" y="283"/>
                        <a:pt x="1893" y="274"/>
                      </a:cubicBezTo>
                      <a:cubicBezTo>
                        <a:pt x="1861" y="241"/>
                        <a:pt x="1837" y="218"/>
                        <a:pt x="1830" y="213"/>
                      </a:cubicBezTo>
                      <a:cubicBezTo>
                        <a:pt x="1829" y="211"/>
                        <a:pt x="1825" y="210"/>
                        <a:pt x="1824" y="208"/>
                      </a:cubicBezTo>
                      <a:cubicBezTo>
                        <a:pt x="1802" y="187"/>
                        <a:pt x="1779" y="167"/>
                        <a:pt x="1755" y="150"/>
                      </a:cubicBezTo>
                      <a:cubicBezTo>
                        <a:pt x="1715" y="124"/>
                        <a:pt x="1666" y="86"/>
                        <a:pt x="1627" y="63"/>
                      </a:cubicBezTo>
                      <a:cubicBezTo>
                        <a:pt x="1553" y="23"/>
                        <a:pt x="1469" y="1"/>
                        <a:pt x="13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494900" y="3171350"/>
                  <a:ext cx="1125" cy="1350"/>
                </a:xfrm>
                <a:custGeom>
                  <a:rect b="b" l="l" r="r" t="t"/>
                  <a:pathLst>
                    <a:path extrusionOk="0" h="54" w="45">
                      <a:moveTo>
                        <a:pt x="44" y="1"/>
                      </a:moveTo>
                      <a:lnTo>
                        <a:pt x="0" y="27"/>
                      </a:lnTo>
                      <a:lnTo>
                        <a:pt x="44" y="53"/>
                      </a:lnTo>
                      <a:lnTo>
                        <a:pt x="44"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1191300" y="3120025"/>
                  <a:ext cx="133450" cy="76025"/>
                </a:xfrm>
                <a:custGeom>
                  <a:rect b="b" l="l" r="r" t="t"/>
                  <a:pathLst>
                    <a:path extrusionOk="0" h="3041" w="5338">
                      <a:moveTo>
                        <a:pt x="3727" y="1"/>
                      </a:moveTo>
                      <a:cubicBezTo>
                        <a:pt x="3684" y="1"/>
                        <a:pt x="3636" y="15"/>
                        <a:pt x="3585" y="44"/>
                      </a:cubicBezTo>
                      <a:lnTo>
                        <a:pt x="141" y="2032"/>
                      </a:lnTo>
                      <a:cubicBezTo>
                        <a:pt x="89" y="2065"/>
                        <a:pt x="41" y="2105"/>
                        <a:pt x="0" y="2152"/>
                      </a:cubicBezTo>
                      <a:lnTo>
                        <a:pt x="1527" y="3041"/>
                      </a:lnTo>
                      <a:cubicBezTo>
                        <a:pt x="1531" y="3036"/>
                        <a:pt x="1536" y="3034"/>
                        <a:pt x="1539" y="3031"/>
                      </a:cubicBezTo>
                      <a:cubicBezTo>
                        <a:pt x="1577" y="2986"/>
                        <a:pt x="1621" y="2949"/>
                        <a:pt x="1670" y="2919"/>
                      </a:cubicBezTo>
                      <a:lnTo>
                        <a:pt x="5112" y="932"/>
                      </a:lnTo>
                      <a:cubicBezTo>
                        <a:pt x="5163" y="902"/>
                        <a:pt x="5211" y="888"/>
                        <a:pt x="5254" y="888"/>
                      </a:cubicBezTo>
                      <a:cubicBezTo>
                        <a:pt x="5284" y="888"/>
                        <a:pt x="5312" y="895"/>
                        <a:pt x="5336" y="909"/>
                      </a:cubicBezTo>
                      <a:lnTo>
                        <a:pt x="5337" y="909"/>
                      </a:lnTo>
                      <a:lnTo>
                        <a:pt x="3807" y="21"/>
                      </a:lnTo>
                      <a:cubicBezTo>
                        <a:pt x="3784" y="8"/>
                        <a:pt x="3757" y="1"/>
                        <a:pt x="37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1187050" y="3180625"/>
                  <a:ext cx="40725" cy="129900"/>
                </a:xfrm>
                <a:custGeom>
                  <a:rect b="b" l="l" r="r" t="t"/>
                  <a:pathLst>
                    <a:path extrusionOk="0" h="5196" w="1629">
                      <a:moveTo>
                        <a:pt x="22" y="1"/>
                      </a:moveTo>
                      <a:cubicBezTo>
                        <a:pt x="7" y="50"/>
                        <a:pt x="1" y="99"/>
                        <a:pt x="1" y="150"/>
                      </a:cubicBezTo>
                      <a:lnTo>
                        <a:pt x="11" y="4105"/>
                      </a:lnTo>
                      <a:cubicBezTo>
                        <a:pt x="11" y="4205"/>
                        <a:pt x="45" y="4275"/>
                        <a:pt x="104" y="4310"/>
                      </a:cubicBezTo>
                      <a:lnTo>
                        <a:pt x="1628" y="5195"/>
                      </a:lnTo>
                      <a:cubicBezTo>
                        <a:pt x="1572" y="5161"/>
                        <a:pt x="1538" y="5095"/>
                        <a:pt x="1538" y="4991"/>
                      </a:cubicBezTo>
                      <a:lnTo>
                        <a:pt x="1527" y="1040"/>
                      </a:lnTo>
                      <a:cubicBezTo>
                        <a:pt x="1527" y="988"/>
                        <a:pt x="1535" y="937"/>
                        <a:pt x="1549" y="888"/>
                      </a:cubicBezTo>
                      <a:lnTo>
                        <a:pt x="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1187600" y="3142225"/>
                  <a:ext cx="139575" cy="168800"/>
                </a:xfrm>
                <a:custGeom>
                  <a:rect b="b" l="l" r="r" t="t"/>
                  <a:pathLst>
                    <a:path extrusionOk="0" h="6752" w="5583">
                      <a:moveTo>
                        <a:pt x="5402" y="1"/>
                      </a:moveTo>
                      <a:cubicBezTo>
                        <a:pt x="5359" y="1"/>
                        <a:pt x="5311" y="14"/>
                        <a:pt x="5260" y="44"/>
                      </a:cubicBezTo>
                      <a:lnTo>
                        <a:pt x="1818" y="2031"/>
                      </a:lnTo>
                      <a:cubicBezTo>
                        <a:pt x="1769" y="2062"/>
                        <a:pt x="1725" y="2098"/>
                        <a:pt x="1687" y="2143"/>
                      </a:cubicBezTo>
                      <a:cubicBezTo>
                        <a:pt x="1661" y="2172"/>
                        <a:pt x="1638" y="2205"/>
                        <a:pt x="1616" y="2238"/>
                      </a:cubicBezTo>
                      <a:cubicBezTo>
                        <a:pt x="1634" y="2208"/>
                        <a:pt x="1654" y="2179"/>
                        <a:pt x="1675" y="2153"/>
                      </a:cubicBezTo>
                      <a:lnTo>
                        <a:pt x="148" y="1264"/>
                      </a:lnTo>
                      <a:cubicBezTo>
                        <a:pt x="81" y="1345"/>
                        <a:pt x="30" y="1437"/>
                        <a:pt x="0" y="1537"/>
                      </a:cubicBezTo>
                      <a:lnTo>
                        <a:pt x="1527" y="2424"/>
                      </a:lnTo>
                      <a:cubicBezTo>
                        <a:pt x="1541" y="2376"/>
                        <a:pt x="1560" y="2331"/>
                        <a:pt x="1583" y="2288"/>
                      </a:cubicBezTo>
                      <a:lnTo>
                        <a:pt x="1583" y="2288"/>
                      </a:lnTo>
                      <a:cubicBezTo>
                        <a:pt x="1535" y="2376"/>
                        <a:pt x="1508" y="2475"/>
                        <a:pt x="1505" y="2576"/>
                      </a:cubicBezTo>
                      <a:lnTo>
                        <a:pt x="1514" y="6527"/>
                      </a:lnTo>
                      <a:cubicBezTo>
                        <a:pt x="1514" y="6669"/>
                        <a:pt x="1587" y="6752"/>
                        <a:pt x="1690" y="6752"/>
                      </a:cubicBezTo>
                      <a:cubicBezTo>
                        <a:pt x="1732" y="6752"/>
                        <a:pt x="1780" y="6738"/>
                        <a:pt x="1830" y="6708"/>
                      </a:cubicBezTo>
                      <a:lnTo>
                        <a:pt x="3802" y="5572"/>
                      </a:lnTo>
                      <a:lnTo>
                        <a:pt x="3526" y="5411"/>
                      </a:lnTo>
                      <a:lnTo>
                        <a:pt x="1794" y="6411"/>
                      </a:lnTo>
                      <a:lnTo>
                        <a:pt x="1782" y="2575"/>
                      </a:lnTo>
                      <a:cubicBezTo>
                        <a:pt x="1782" y="2471"/>
                        <a:pt x="1869" y="2320"/>
                        <a:pt x="1958" y="2272"/>
                      </a:cubicBezTo>
                      <a:lnTo>
                        <a:pt x="5298" y="343"/>
                      </a:lnTo>
                      <a:lnTo>
                        <a:pt x="5303" y="2346"/>
                      </a:lnTo>
                      <a:lnTo>
                        <a:pt x="5582" y="2509"/>
                      </a:lnTo>
                      <a:lnTo>
                        <a:pt x="5574" y="225"/>
                      </a:lnTo>
                      <a:cubicBezTo>
                        <a:pt x="5574" y="124"/>
                        <a:pt x="5539" y="54"/>
                        <a:pt x="5484" y="21"/>
                      </a:cubicBezTo>
                      <a:cubicBezTo>
                        <a:pt x="5460" y="8"/>
                        <a:pt x="5432" y="1"/>
                        <a:pt x="5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1232150" y="3150750"/>
                  <a:ext cx="88025" cy="151750"/>
                </a:xfrm>
                <a:custGeom>
                  <a:rect b="b" l="l" r="r" t="t"/>
                  <a:pathLst>
                    <a:path extrusionOk="0" h="6070" w="3521">
                      <a:moveTo>
                        <a:pt x="3516" y="0"/>
                      </a:moveTo>
                      <a:lnTo>
                        <a:pt x="176" y="1931"/>
                      </a:lnTo>
                      <a:cubicBezTo>
                        <a:pt x="87" y="1979"/>
                        <a:pt x="0" y="2132"/>
                        <a:pt x="0" y="2234"/>
                      </a:cubicBezTo>
                      <a:lnTo>
                        <a:pt x="12" y="6070"/>
                      </a:lnTo>
                      <a:lnTo>
                        <a:pt x="1744" y="5070"/>
                      </a:lnTo>
                      <a:lnTo>
                        <a:pt x="859" y="4554"/>
                      </a:lnTo>
                      <a:cubicBezTo>
                        <a:pt x="769" y="4500"/>
                        <a:pt x="693" y="4424"/>
                        <a:pt x="639" y="4334"/>
                      </a:cubicBezTo>
                      <a:cubicBezTo>
                        <a:pt x="568" y="4226"/>
                        <a:pt x="524" y="4086"/>
                        <a:pt x="503" y="3922"/>
                      </a:cubicBezTo>
                      <a:cubicBezTo>
                        <a:pt x="498" y="3866"/>
                        <a:pt x="493" y="3808"/>
                        <a:pt x="493" y="3746"/>
                      </a:cubicBezTo>
                      <a:cubicBezTo>
                        <a:pt x="493" y="3221"/>
                        <a:pt x="736" y="2616"/>
                        <a:pt x="1102" y="2153"/>
                      </a:cubicBezTo>
                      <a:cubicBezTo>
                        <a:pt x="1225" y="1997"/>
                        <a:pt x="1365" y="1854"/>
                        <a:pt x="1519" y="1729"/>
                      </a:cubicBezTo>
                      <a:cubicBezTo>
                        <a:pt x="1591" y="1674"/>
                        <a:pt x="1667" y="1623"/>
                        <a:pt x="1746" y="1578"/>
                      </a:cubicBezTo>
                      <a:cubicBezTo>
                        <a:pt x="1947" y="1462"/>
                        <a:pt x="2138" y="1406"/>
                        <a:pt x="2307" y="1406"/>
                      </a:cubicBezTo>
                      <a:cubicBezTo>
                        <a:pt x="2431" y="1406"/>
                        <a:pt x="2543" y="1435"/>
                        <a:pt x="2639" y="1493"/>
                      </a:cubicBezTo>
                      <a:lnTo>
                        <a:pt x="3521" y="2005"/>
                      </a:lnTo>
                      <a:lnTo>
                        <a:pt x="35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244425" y="3185900"/>
                  <a:ext cx="85275" cy="98125"/>
                </a:xfrm>
                <a:custGeom>
                  <a:rect b="b" l="l" r="r" t="t"/>
                  <a:pathLst>
                    <a:path extrusionOk="0" h="3925" w="3411">
                      <a:moveTo>
                        <a:pt x="1816" y="0"/>
                      </a:moveTo>
                      <a:cubicBezTo>
                        <a:pt x="1646" y="0"/>
                        <a:pt x="1455" y="56"/>
                        <a:pt x="1253" y="172"/>
                      </a:cubicBezTo>
                      <a:cubicBezTo>
                        <a:pt x="1174" y="218"/>
                        <a:pt x="1099" y="268"/>
                        <a:pt x="1028" y="325"/>
                      </a:cubicBezTo>
                      <a:cubicBezTo>
                        <a:pt x="874" y="450"/>
                        <a:pt x="732" y="591"/>
                        <a:pt x="609" y="747"/>
                      </a:cubicBezTo>
                      <a:cubicBezTo>
                        <a:pt x="245" y="1210"/>
                        <a:pt x="0" y="1815"/>
                        <a:pt x="0" y="2340"/>
                      </a:cubicBezTo>
                      <a:cubicBezTo>
                        <a:pt x="0" y="2404"/>
                        <a:pt x="7" y="2460"/>
                        <a:pt x="12" y="2516"/>
                      </a:cubicBezTo>
                      <a:cubicBezTo>
                        <a:pt x="31" y="2680"/>
                        <a:pt x="77" y="2820"/>
                        <a:pt x="146" y="2928"/>
                      </a:cubicBezTo>
                      <a:cubicBezTo>
                        <a:pt x="202" y="3018"/>
                        <a:pt x="278" y="3094"/>
                        <a:pt x="368" y="3148"/>
                      </a:cubicBezTo>
                      <a:lnTo>
                        <a:pt x="1253" y="3664"/>
                      </a:lnTo>
                      <a:lnTo>
                        <a:pt x="1529" y="3825"/>
                      </a:lnTo>
                      <a:lnTo>
                        <a:pt x="1703" y="3925"/>
                      </a:lnTo>
                      <a:cubicBezTo>
                        <a:pt x="1695" y="3856"/>
                        <a:pt x="1692" y="3787"/>
                        <a:pt x="1692" y="3716"/>
                      </a:cubicBezTo>
                      <a:cubicBezTo>
                        <a:pt x="1688" y="3018"/>
                        <a:pt x="2012" y="2222"/>
                        <a:pt x="2496" y="1611"/>
                      </a:cubicBezTo>
                      <a:cubicBezTo>
                        <a:pt x="2655" y="1402"/>
                        <a:pt x="2841" y="1215"/>
                        <a:pt x="3046" y="1053"/>
                      </a:cubicBezTo>
                      <a:cubicBezTo>
                        <a:pt x="3140" y="980"/>
                        <a:pt x="3238" y="913"/>
                        <a:pt x="3342" y="852"/>
                      </a:cubicBezTo>
                      <a:cubicBezTo>
                        <a:pt x="3365" y="839"/>
                        <a:pt x="3386" y="833"/>
                        <a:pt x="3411" y="821"/>
                      </a:cubicBezTo>
                      <a:lnTo>
                        <a:pt x="3307" y="762"/>
                      </a:lnTo>
                      <a:lnTo>
                        <a:pt x="3030" y="599"/>
                      </a:lnTo>
                      <a:lnTo>
                        <a:pt x="2146" y="87"/>
                      </a:lnTo>
                      <a:cubicBezTo>
                        <a:pt x="2050" y="30"/>
                        <a:pt x="1939"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1286650" y="3201725"/>
                  <a:ext cx="68725" cy="118525"/>
                </a:xfrm>
                <a:custGeom>
                  <a:rect b="b" l="l" r="r" t="t"/>
                  <a:pathLst>
                    <a:path extrusionOk="0" h="4741" w="2749">
                      <a:moveTo>
                        <a:pt x="2390" y="1"/>
                      </a:moveTo>
                      <a:cubicBezTo>
                        <a:pt x="2188" y="1"/>
                        <a:pt x="1962" y="61"/>
                        <a:pt x="1722" y="188"/>
                      </a:cubicBezTo>
                      <a:cubicBezTo>
                        <a:pt x="1699" y="200"/>
                        <a:pt x="1676" y="206"/>
                        <a:pt x="1653" y="219"/>
                      </a:cubicBezTo>
                      <a:cubicBezTo>
                        <a:pt x="1551" y="280"/>
                        <a:pt x="1453" y="347"/>
                        <a:pt x="1357" y="420"/>
                      </a:cubicBezTo>
                      <a:cubicBezTo>
                        <a:pt x="1152" y="582"/>
                        <a:pt x="968" y="769"/>
                        <a:pt x="807" y="978"/>
                      </a:cubicBezTo>
                      <a:cubicBezTo>
                        <a:pt x="323" y="1589"/>
                        <a:pt x="1" y="2387"/>
                        <a:pt x="3" y="3083"/>
                      </a:cubicBezTo>
                      <a:cubicBezTo>
                        <a:pt x="4" y="3154"/>
                        <a:pt x="7" y="3223"/>
                        <a:pt x="16" y="3292"/>
                      </a:cubicBezTo>
                      <a:cubicBezTo>
                        <a:pt x="16" y="3298"/>
                        <a:pt x="16" y="3305"/>
                        <a:pt x="16" y="3310"/>
                      </a:cubicBezTo>
                      <a:cubicBezTo>
                        <a:pt x="42" y="3527"/>
                        <a:pt x="103" y="3711"/>
                        <a:pt x="195" y="3857"/>
                      </a:cubicBezTo>
                      <a:cubicBezTo>
                        <a:pt x="265" y="3977"/>
                        <a:pt x="365" y="4075"/>
                        <a:pt x="485" y="4146"/>
                      </a:cubicBezTo>
                      <a:lnTo>
                        <a:pt x="1503" y="4740"/>
                      </a:lnTo>
                      <a:lnTo>
                        <a:pt x="1515" y="789"/>
                      </a:lnTo>
                      <a:lnTo>
                        <a:pt x="2748" y="73"/>
                      </a:lnTo>
                      <a:cubicBezTo>
                        <a:pt x="2640" y="26"/>
                        <a:pt x="2520" y="1"/>
                        <a:pt x="23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1487875" y="3269800"/>
                  <a:ext cx="88300" cy="90425"/>
                </a:xfrm>
                <a:custGeom>
                  <a:rect b="b" l="l" r="r" t="t"/>
                  <a:pathLst>
                    <a:path extrusionOk="0" h="3617" w="3532">
                      <a:moveTo>
                        <a:pt x="3163" y="1"/>
                      </a:moveTo>
                      <a:lnTo>
                        <a:pt x="0" y="1838"/>
                      </a:lnTo>
                      <a:lnTo>
                        <a:pt x="746" y="3617"/>
                      </a:lnTo>
                      <a:lnTo>
                        <a:pt x="3528" y="1999"/>
                      </a:lnTo>
                      <a:lnTo>
                        <a:pt x="3531" y="715"/>
                      </a:lnTo>
                      <a:cubicBezTo>
                        <a:pt x="3531" y="641"/>
                        <a:pt x="3520" y="567"/>
                        <a:pt x="3498" y="495"/>
                      </a:cubicBezTo>
                      <a:cubicBezTo>
                        <a:pt x="3462" y="380"/>
                        <a:pt x="3406" y="272"/>
                        <a:pt x="3336" y="175"/>
                      </a:cubicBezTo>
                      <a:cubicBezTo>
                        <a:pt x="3300" y="129"/>
                        <a:pt x="3260" y="84"/>
                        <a:pt x="3219" y="42"/>
                      </a:cubicBezTo>
                      <a:cubicBezTo>
                        <a:pt x="3201" y="27"/>
                        <a:pt x="3181" y="15"/>
                        <a:pt x="3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1324500" y="3181500"/>
                  <a:ext cx="242475" cy="134275"/>
                </a:xfrm>
                <a:custGeom>
                  <a:rect b="b" l="l" r="r" t="t"/>
                  <a:pathLst>
                    <a:path extrusionOk="0" h="5371" w="9699">
                      <a:moveTo>
                        <a:pt x="2752" y="0"/>
                      </a:moveTo>
                      <a:lnTo>
                        <a:pt x="1234" y="882"/>
                      </a:lnTo>
                      <a:lnTo>
                        <a:pt x="1" y="1598"/>
                      </a:lnTo>
                      <a:lnTo>
                        <a:pt x="6535" y="5370"/>
                      </a:lnTo>
                      <a:lnTo>
                        <a:pt x="9698" y="3533"/>
                      </a:lnTo>
                      <a:cubicBezTo>
                        <a:pt x="9674" y="3515"/>
                        <a:pt x="9647" y="3492"/>
                        <a:pt x="9621" y="3477"/>
                      </a:cubicBezTo>
                      <a:lnTo>
                        <a:pt x="4685" y="628"/>
                      </a:lnTo>
                      <a:lnTo>
                        <a:pt x="4680" y="2212"/>
                      </a:lnTo>
                      <a:lnTo>
                        <a:pt x="3863" y="2687"/>
                      </a:lnTo>
                      <a:cubicBezTo>
                        <a:pt x="3863" y="2687"/>
                        <a:pt x="3863" y="2687"/>
                        <a:pt x="3863" y="2687"/>
                      </a:cubicBezTo>
                      <a:cubicBezTo>
                        <a:pt x="3861" y="2687"/>
                        <a:pt x="2743" y="2043"/>
                        <a:pt x="2743" y="2040"/>
                      </a:cubicBezTo>
                      <a:lnTo>
                        <a:pt x="2748" y="23"/>
                      </a:lnTo>
                      <a:cubicBezTo>
                        <a:pt x="2748" y="15"/>
                        <a:pt x="2752" y="8"/>
                        <a:pt x="2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1604150" y="3303475"/>
                  <a:ext cx="50" cy="425"/>
                </a:xfrm>
                <a:custGeom>
                  <a:rect b="b" l="l" r="r" t="t"/>
                  <a:pathLst>
                    <a:path extrusionOk="0" h="17" w="2">
                      <a:moveTo>
                        <a:pt x="0" y="0"/>
                      </a:moveTo>
                      <a:cubicBezTo>
                        <a:pt x="0" y="5"/>
                        <a:pt x="2" y="12"/>
                        <a:pt x="2" y="17"/>
                      </a:cubicBezTo>
                      <a:lnTo>
                        <a:pt x="2"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1506500" y="3299400"/>
                  <a:ext cx="166750" cy="92800"/>
                </a:xfrm>
                <a:custGeom>
                  <a:rect b="b" l="l" r="r" t="t"/>
                  <a:pathLst>
                    <a:path extrusionOk="0" h="3712" w="6670">
                      <a:moveTo>
                        <a:pt x="4722" y="1"/>
                      </a:moveTo>
                      <a:lnTo>
                        <a:pt x="4717" y="1720"/>
                      </a:lnTo>
                      <a:lnTo>
                        <a:pt x="3903" y="2196"/>
                      </a:lnTo>
                      <a:lnTo>
                        <a:pt x="2779" y="1548"/>
                      </a:lnTo>
                      <a:lnTo>
                        <a:pt x="2783" y="815"/>
                      </a:lnTo>
                      <a:lnTo>
                        <a:pt x="1" y="2433"/>
                      </a:lnTo>
                      <a:lnTo>
                        <a:pt x="2220" y="3712"/>
                      </a:lnTo>
                      <a:lnTo>
                        <a:pt x="6670" y="1126"/>
                      </a:lnTo>
                      <a:lnTo>
                        <a:pt x="47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p:nvPr/>
              </p:nvSpPr>
              <p:spPr>
                <a:xfrm>
                  <a:off x="1636000" y="3390875"/>
                  <a:ext cx="225" cy="425"/>
                </a:xfrm>
                <a:custGeom>
                  <a:rect b="b" l="l" r="r" t="t"/>
                  <a:pathLst>
                    <a:path extrusionOk="0" h="17" w="9">
                      <a:moveTo>
                        <a:pt x="9" y="0"/>
                      </a:moveTo>
                      <a:cubicBezTo>
                        <a:pt x="5" y="5"/>
                        <a:pt x="4" y="12"/>
                        <a:pt x="0" y="17"/>
                      </a:cubicBezTo>
                      <a:cubicBezTo>
                        <a:pt x="4" y="12"/>
                        <a:pt x="5" y="5"/>
                        <a:pt x="9"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630200" y="3404925"/>
                  <a:ext cx="475" cy="1950"/>
                </a:xfrm>
                <a:custGeom>
                  <a:rect b="b" l="l" r="r" t="t"/>
                  <a:pathLst>
                    <a:path extrusionOk="0" h="78" w="19">
                      <a:moveTo>
                        <a:pt x="19" y="0"/>
                      </a:moveTo>
                      <a:cubicBezTo>
                        <a:pt x="12" y="25"/>
                        <a:pt x="6" y="51"/>
                        <a:pt x="1" y="77"/>
                      </a:cubicBezTo>
                      <a:cubicBezTo>
                        <a:pt x="6" y="51"/>
                        <a:pt x="12" y="25"/>
                        <a:pt x="19"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1629475" y="3413700"/>
                  <a:ext cx="425" cy="4375"/>
                </a:xfrm>
                <a:custGeom>
                  <a:rect b="b" l="l" r="r" t="t"/>
                  <a:pathLst>
                    <a:path extrusionOk="0" h="175" w="17">
                      <a:moveTo>
                        <a:pt x="0" y="1"/>
                      </a:moveTo>
                      <a:cubicBezTo>
                        <a:pt x="0" y="45"/>
                        <a:pt x="4" y="89"/>
                        <a:pt x="7" y="130"/>
                      </a:cubicBezTo>
                      <a:cubicBezTo>
                        <a:pt x="9" y="142"/>
                        <a:pt x="12" y="151"/>
                        <a:pt x="14" y="160"/>
                      </a:cubicBezTo>
                      <a:lnTo>
                        <a:pt x="14" y="160"/>
                      </a:lnTo>
                      <a:cubicBezTo>
                        <a:pt x="6" y="108"/>
                        <a:pt x="2" y="55"/>
                        <a:pt x="0" y="1"/>
                      </a:cubicBezTo>
                      <a:close/>
                      <a:moveTo>
                        <a:pt x="14" y="160"/>
                      </a:moveTo>
                      <a:lnTo>
                        <a:pt x="14" y="160"/>
                      </a:lnTo>
                      <a:cubicBezTo>
                        <a:pt x="15" y="165"/>
                        <a:pt x="16" y="170"/>
                        <a:pt x="17" y="175"/>
                      </a:cubicBezTo>
                      <a:cubicBezTo>
                        <a:pt x="16" y="169"/>
                        <a:pt x="15" y="165"/>
                        <a:pt x="14" y="16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1631850" y="3423875"/>
                  <a:ext cx="1125" cy="1800"/>
                </a:xfrm>
                <a:custGeom>
                  <a:rect b="b" l="l" r="r" t="t"/>
                  <a:pathLst>
                    <a:path extrusionOk="0" h="72" w="45">
                      <a:moveTo>
                        <a:pt x="1" y="1"/>
                      </a:moveTo>
                      <a:cubicBezTo>
                        <a:pt x="4" y="11"/>
                        <a:pt x="7" y="22"/>
                        <a:pt x="14" y="30"/>
                      </a:cubicBezTo>
                      <a:cubicBezTo>
                        <a:pt x="22" y="43"/>
                        <a:pt x="31" y="53"/>
                        <a:pt x="40" y="64"/>
                      </a:cubicBezTo>
                      <a:lnTo>
                        <a:pt x="40" y="64"/>
                      </a:lnTo>
                      <a:cubicBezTo>
                        <a:pt x="25" y="44"/>
                        <a:pt x="12" y="23"/>
                        <a:pt x="1" y="1"/>
                      </a:cubicBezTo>
                      <a:close/>
                      <a:moveTo>
                        <a:pt x="40" y="64"/>
                      </a:moveTo>
                      <a:cubicBezTo>
                        <a:pt x="41" y="67"/>
                        <a:pt x="43" y="69"/>
                        <a:pt x="45" y="71"/>
                      </a:cubicBezTo>
                      <a:cubicBezTo>
                        <a:pt x="43" y="69"/>
                        <a:pt x="42" y="67"/>
                        <a:pt x="40" y="64"/>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632250" y="3397700"/>
                  <a:ext cx="725" cy="1900"/>
                </a:xfrm>
                <a:custGeom>
                  <a:rect b="b" l="l" r="r" t="t"/>
                  <a:pathLst>
                    <a:path extrusionOk="0" h="76" w="29">
                      <a:moveTo>
                        <a:pt x="29" y="0"/>
                      </a:moveTo>
                      <a:cubicBezTo>
                        <a:pt x="17" y="25"/>
                        <a:pt x="9" y="49"/>
                        <a:pt x="1" y="76"/>
                      </a:cubicBezTo>
                      <a:cubicBezTo>
                        <a:pt x="9" y="51"/>
                        <a:pt x="17" y="25"/>
                        <a:pt x="29"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1630300" y="3419900"/>
                  <a:ext cx="725" cy="2200"/>
                </a:xfrm>
                <a:custGeom>
                  <a:rect b="b" l="l" r="r" t="t"/>
                  <a:pathLst>
                    <a:path extrusionOk="0" h="88" w="29">
                      <a:moveTo>
                        <a:pt x="0" y="0"/>
                      </a:moveTo>
                      <a:cubicBezTo>
                        <a:pt x="8" y="30"/>
                        <a:pt x="17" y="60"/>
                        <a:pt x="28" y="88"/>
                      </a:cubicBezTo>
                      <a:cubicBezTo>
                        <a:pt x="17" y="60"/>
                        <a:pt x="8" y="30"/>
                        <a:pt x="0"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324025" y="3221450"/>
                  <a:ext cx="237975" cy="435575"/>
                </a:xfrm>
                <a:custGeom>
                  <a:rect b="b" l="l" r="r" t="t"/>
                  <a:pathLst>
                    <a:path extrusionOk="0" h="17423" w="9519">
                      <a:moveTo>
                        <a:pt x="608" y="1317"/>
                      </a:moveTo>
                      <a:lnTo>
                        <a:pt x="1772" y="1986"/>
                      </a:lnTo>
                      <a:lnTo>
                        <a:pt x="1772" y="3697"/>
                      </a:lnTo>
                      <a:lnTo>
                        <a:pt x="608" y="3025"/>
                      </a:lnTo>
                      <a:lnTo>
                        <a:pt x="608" y="1317"/>
                      </a:lnTo>
                      <a:close/>
                      <a:moveTo>
                        <a:pt x="2964" y="2633"/>
                      </a:moveTo>
                      <a:cubicBezTo>
                        <a:pt x="3033" y="2633"/>
                        <a:pt x="3111" y="2655"/>
                        <a:pt x="3193" y="2702"/>
                      </a:cubicBezTo>
                      <a:cubicBezTo>
                        <a:pt x="3472" y="2864"/>
                        <a:pt x="3700" y="3255"/>
                        <a:pt x="3700" y="3583"/>
                      </a:cubicBezTo>
                      <a:cubicBezTo>
                        <a:pt x="3700" y="3814"/>
                        <a:pt x="3586" y="3946"/>
                        <a:pt x="3420" y="3946"/>
                      </a:cubicBezTo>
                      <a:cubicBezTo>
                        <a:pt x="3352" y="3946"/>
                        <a:pt x="3274" y="3923"/>
                        <a:pt x="3193" y="3876"/>
                      </a:cubicBezTo>
                      <a:cubicBezTo>
                        <a:pt x="2910" y="3713"/>
                        <a:pt x="2682" y="3319"/>
                        <a:pt x="2682" y="2995"/>
                      </a:cubicBezTo>
                      <a:cubicBezTo>
                        <a:pt x="2682" y="2765"/>
                        <a:pt x="2797" y="2633"/>
                        <a:pt x="2964" y="2633"/>
                      </a:cubicBezTo>
                      <a:close/>
                      <a:moveTo>
                        <a:pt x="2963" y="4486"/>
                      </a:moveTo>
                      <a:cubicBezTo>
                        <a:pt x="3032" y="4486"/>
                        <a:pt x="3110" y="4509"/>
                        <a:pt x="3193" y="4557"/>
                      </a:cubicBezTo>
                      <a:cubicBezTo>
                        <a:pt x="3472" y="4718"/>
                        <a:pt x="3700" y="5114"/>
                        <a:pt x="3700" y="5436"/>
                      </a:cubicBezTo>
                      <a:cubicBezTo>
                        <a:pt x="3700" y="5666"/>
                        <a:pt x="3585" y="5800"/>
                        <a:pt x="3417" y="5800"/>
                      </a:cubicBezTo>
                      <a:cubicBezTo>
                        <a:pt x="3350" y="5800"/>
                        <a:pt x="3273" y="5778"/>
                        <a:pt x="3193" y="5731"/>
                      </a:cubicBezTo>
                      <a:cubicBezTo>
                        <a:pt x="2910" y="5569"/>
                        <a:pt x="2682" y="5173"/>
                        <a:pt x="2682" y="4848"/>
                      </a:cubicBezTo>
                      <a:cubicBezTo>
                        <a:pt x="2682" y="4619"/>
                        <a:pt x="2796" y="4486"/>
                        <a:pt x="2963" y="4486"/>
                      </a:cubicBezTo>
                      <a:close/>
                      <a:moveTo>
                        <a:pt x="834" y="4189"/>
                      </a:moveTo>
                      <a:cubicBezTo>
                        <a:pt x="900" y="4189"/>
                        <a:pt x="974" y="4210"/>
                        <a:pt x="1053" y="4255"/>
                      </a:cubicBezTo>
                      <a:lnTo>
                        <a:pt x="1086" y="4273"/>
                      </a:lnTo>
                      <a:cubicBezTo>
                        <a:pt x="1357" y="4431"/>
                        <a:pt x="1577" y="4812"/>
                        <a:pt x="1577" y="5127"/>
                      </a:cubicBezTo>
                      <a:lnTo>
                        <a:pt x="1577" y="6170"/>
                      </a:lnTo>
                      <a:cubicBezTo>
                        <a:pt x="1577" y="6393"/>
                        <a:pt x="1466" y="6523"/>
                        <a:pt x="1304" y="6523"/>
                      </a:cubicBezTo>
                      <a:cubicBezTo>
                        <a:pt x="1238" y="6523"/>
                        <a:pt x="1164" y="6501"/>
                        <a:pt x="1086" y="6456"/>
                      </a:cubicBezTo>
                      <a:lnTo>
                        <a:pt x="1053" y="6438"/>
                      </a:lnTo>
                      <a:cubicBezTo>
                        <a:pt x="780" y="6280"/>
                        <a:pt x="560" y="5897"/>
                        <a:pt x="560" y="5584"/>
                      </a:cubicBezTo>
                      <a:lnTo>
                        <a:pt x="560" y="4539"/>
                      </a:lnTo>
                      <a:cubicBezTo>
                        <a:pt x="560" y="4317"/>
                        <a:pt x="671" y="4189"/>
                        <a:pt x="834" y="4189"/>
                      </a:cubicBezTo>
                      <a:close/>
                      <a:moveTo>
                        <a:pt x="2964" y="6299"/>
                      </a:moveTo>
                      <a:cubicBezTo>
                        <a:pt x="3033" y="6299"/>
                        <a:pt x="3110" y="6321"/>
                        <a:pt x="3193" y="6369"/>
                      </a:cubicBezTo>
                      <a:cubicBezTo>
                        <a:pt x="3472" y="6531"/>
                        <a:pt x="3700" y="6924"/>
                        <a:pt x="3700" y="7249"/>
                      </a:cubicBezTo>
                      <a:cubicBezTo>
                        <a:pt x="3700" y="7480"/>
                        <a:pt x="3585" y="7613"/>
                        <a:pt x="3418" y="7613"/>
                      </a:cubicBezTo>
                      <a:cubicBezTo>
                        <a:pt x="3350" y="7613"/>
                        <a:pt x="3274" y="7591"/>
                        <a:pt x="3193" y="7544"/>
                      </a:cubicBezTo>
                      <a:cubicBezTo>
                        <a:pt x="2910" y="7382"/>
                        <a:pt x="2682" y="6986"/>
                        <a:pt x="2682" y="6661"/>
                      </a:cubicBezTo>
                      <a:cubicBezTo>
                        <a:pt x="2682" y="6432"/>
                        <a:pt x="2797" y="6299"/>
                        <a:pt x="2964" y="6299"/>
                      </a:cubicBezTo>
                      <a:close/>
                      <a:moveTo>
                        <a:pt x="20" y="0"/>
                      </a:moveTo>
                      <a:lnTo>
                        <a:pt x="8" y="3951"/>
                      </a:lnTo>
                      <a:lnTo>
                        <a:pt x="0" y="6718"/>
                      </a:lnTo>
                      <a:lnTo>
                        <a:pt x="3196" y="8564"/>
                      </a:lnTo>
                      <a:lnTo>
                        <a:pt x="3240" y="8590"/>
                      </a:lnTo>
                      <a:cubicBezTo>
                        <a:pt x="3212" y="8336"/>
                        <a:pt x="3221" y="8129"/>
                        <a:pt x="3290" y="8006"/>
                      </a:cubicBezTo>
                      <a:cubicBezTo>
                        <a:pt x="3467" y="7688"/>
                        <a:pt x="3686" y="7411"/>
                        <a:pt x="4064" y="7411"/>
                      </a:cubicBezTo>
                      <a:cubicBezTo>
                        <a:pt x="4333" y="7411"/>
                        <a:pt x="4681" y="7551"/>
                        <a:pt x="5152" y="7915"/>
                      </a:cubicBezTo>
                      <a:cubicBezTo>
                        <a:pt x="5489" y="8178"/>
                        <a:pt x="5820" y="9343"/>
                        <a:pt x="6016" y="10192"/>
                      </a:cubicBezTo>
                      <a:lnTo>
                        <a:pt x="6536" y="10492"/>
                      </a:lnTo>
                      <a:lnTo>
                        <a:pt x="7702" y="11167"/>
                      </a:lnTo>
                      <a:lnTo>
                        <a:pt x="7702" y="14021"/>
                      </a:lnTo>
                      <a:lnTo>
                        <a:pt x="9349" y="17422"/>
                      </a:lnTo>
                      <a:lnTo>
                        <a:pt x="9349" y="12118"/>
                      </a:lnTo>
                      <a:lnTo>
                        <a:pt x="9500" y="12207"/>
                      </a:lnTo>
                      <a:lnTo>
                        <a:pt x="9519" y="6830"/>
                      </a:lnTo>
                      <a:lnTo>
                        <a:pt x="7302" y="5551"/>
                      </a:lnTo>
                      <a:lnTo>
                        <a:pt x="6554" y="3772"/>
                      </a:lnTo>
                      <a:lnTo>
                        <a:pt x="2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1421075" y="3190350"/>
                  <a:ext cx="20550" cy="58375"/>
                </a:xfrm>
                <a:custGeom>
                  <a:rect b="b" l="l" r="r" t="t"/>
                  <a:pathLst>
                    <a:path extrusionOk="0" h="2335" w="822">
                      <a:moveTo>
                        <a:pt x="249" y="1"/>
                      </a:moveTo>
                      <a:cubicBezTo>
                        <a:pt x="186" y="1"/>
                        <a:pt x="126" y="26"/>
                        <a:pt x="83" y="72"/>
                      </a:cubicBezTo>
                      <a:cubicBezTo>
                        <a:pt x="58" y="103"/>
                        <a:pt x="38" y="137"/>
                        <a:pt x="27" y="175"/>
                      </a:cubicBezTo>
                      <a:cubicBezTo>
                        <a:pt x="12" y="221"/>
                        <a:pt x="4" y="270"/>
                        <a:pt x="4" y="318"/>
                      </a:cubicBezTo>
                      <a:lnTo>
                        <a:pt x="0" y="2335"/>
                      </a:lnTo>
                      <a:lnTo>
                        <a:pt x="0" y="2335"/>
                      </a:lnTo>
                      <a:lnTo>
                        <a:pt x="817" y="1860"/>
                      </a:lnTo>
                      <a:lnTo>
                        <a:pt x="822" y="275"/>
                      </a:lnTo>
                      <a:lnTo>
                        <a:pt x="454" y="63"/>
                      </a:lnTo>
                      <a:cubicBezTo>
                        <a:pt x="391" y="26"/>
                        <a:pt x="335" y="4"/>
                        <a:pt x="280" y="3"/>
                      </a:cubicBezTo>
                      <a:cubicBezTo>
                        <a:pt x="269" y="1"/>
                        <a:pt x="259" y="1"/>
                        <a:pt x="2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1404700" y="3142450"/>
                  <a:ext cx="219900" cy="211875"/>
                </a:xfrm>
                <a:custGeom>
                  <a:rect b="b" l="l" r="r" t="t"/>
                  <a:pathLst>
                    <a:path extrusionOk="0" h="8475" w="8796">
                      <a:moveTo>
                        <a:pt x="1" y="580"/>
                      </a:moveTo>
                      <a:cubicBezTo>
                        <a:pt x="1" y="580"/>
                        <a:pt x="0" y="580"/>
                        <a:pt x="0" y="580"/>
                      </a:cubicBezTo>
                      <a:lnTo>
                        <a:pt x="1" y="580"/>
                      </a:lnTo>
                      <a:close/>
                      <a:moveTo>
                        <a:pt x="1227" y="1"/>
                      </a:moveTo>
                      <a:cubicBezTo>
                        <a:pt x="1169" y="1"/>
                        <a:pt x="1110" y="6"/>
                        <a:pt x="1053" y="15"/>
                      </a:cubicBezTo>
                      <a:cubicBezTo>
                        <a:pt x="969" y="33"/>
                        <a:pt x="889" y="65"/>
                        <a:pt x="813" y="106"/>
                      </a:cubicBezTo>
                      <a:lnTo>
                        <a:pt x="1" y="580"/>
                      </a:lnTo>
                      <a:lnTo>
                        <a:pt x="1" y="580"/>
                      </a:lnTo>
                      <a:cubicBezTo>
                        <a:pt x="9" y="575"/>
                        <a:pt x="18" y="575"/>
                        <a:pt x="26" y="570"/>
                      </a:cubicBezTo>
                      <a:cubicBezTo>
                        <a:pt x="94" y="534"/>
                        <a:pt x="164" y="508"/>
                        <a:pt x="240" y="492"/>
                      </a:cubicBezTo>
                      <a:cubicBezTo>
                        <a:pt x="299" y="480"/>
                        <a:pt x="360" y="474"/>
                        <a:pt x="420" y="474"/>
                      </a:cubicBezTo>
                      <a:cubicBezTo>
                        <a:pt x="497" y="474"/>
                        <a:pt x="575" y="484"/>
                        <a:pt x="651" y="503"/>
                      </a:cubicBezTo>
                      <a:cubicBezTo>
                        <a:pt x="813" y="539"/>
                        <a:pt x="969" y="603"/>
                        <a:pt x="1114" y="689"/>
                      </a:cubicBezTo>
                      <a:lnTo>
                        <a:pt x="6416" y="3751"/>
                      </a:lnTo>
                      <a:cubicBezTo>
                        <a:pt x="6645" y="3884"/>
                        <a:pt x="6850" y="4052"/>
                        <a:pt x="7027" y="4246"/>
                      </a:cubicBezTo>
                      <a:cubicBezTo>
                        <a:pt x="7315" y="4554"/>
                        <a:pt x="7546" y="4909"/>
                        <a:pt x="7714" y="5295"/>
                      </a:cubicBezTo>
                      <a:cubicBezTo>
                        <a:pt x="7797" y="5484"/>
                        <a:pt x="7863" y="5679"/>
                        <a:pt x="7909" y="5881"/>
                      </a:cubicBezTo>
                      <a:cubicBezTo>
                        <a:pt x="7953" y="6064"/>
                        <a:pt x="7978" y="6252"/>
                        <a:pt x="7980" y="6441"/>
                      </a:cubicBezTo>
                      <a:lnTo>
                        <a:pt x="7980" y="6459"/>
                      </a:lnTo>
                      <a:lnTo>
                        <a:pt x="7975" y="8474"/>
                      </a:lnTo>
                      <a:lnTo>
                        <a:pt x="7975" y="8474"/>
                      </a:lnTo>
                      <a:lnTo>
                        <a:pt x="8789" y="7998"/>
                      </a:lnTo>
                      <a:lnTo>
                        <a:pt x="8796" y="6279"/>
                      </a:lnTo>
                      <a:lnTo>
                        <a:pt x="8796" y="5981"/>
                      </a:lnTo>
                      <a:cubicBezTo>
                        <a:pt x="8796" y="5932"/>
                        <a:pt x="8796" y="5878"/>
                        <a:pt x="8793" y="5824"/>
                      </a:cubicBezTo>
                      <a:cubicBezTo>
                        <a:pt x="8781" y="5683"/>
                        <a:pt x="8758" y="5543"/>
                        <a:pt x="8725" y="5407"/>
                      </a:cubicBezTo>
                      <a:cubicBezTo>
                        <a:pt x="8679" y="5205"/>
                        <a:pt x="8614" y="5009"/>
                        <a:pt x="8530" y="4822"/>
                      </a:cubicBezTo>
                      <a:cubicBezTo>
                        <a:pt x="8441" y="4617"/>
                        <a:pt x="8334" y="4420"/>
                        <a:pt x="8208" y="4236"/>
                      </a:cubicBezTo>
                      <a:cubicBezTo>
                        <a:pt x="8100" y="4070"/>
                        <a:pt x="7978" y="3914"/>
                        <a:pt x="7842" y="3769"/>
                      </a:cubicBezTo>
                      <a:cubicBezTo>
                        <a:pt x="7756" y="3677"/>
                        <a:pt x="7664" y="3592"/>
                        <a:pt x="7567" y="3513"/>
                      </a:cubicBezTo>
                      <a:cubicBezTo>
                        <a:pt x="7462" y="3426"/>
                        <a:pt x="7349" y="3346"/>
                        <a:pt x="7232" y="3275"/>
                      </a:cubicBezTo>
                      <a:lnTo>
                        <a:pt x="3652" y="1209"/>
                      </a:lnTo>
                      <a:lnTo>
                        <a:pt x="3608" y="1183"/>
                      </a:lnTo>
                      <a:lnTo>
                        <a:pt x="1931" y="216"/>
                      </a:lnTo>
                      <a:cubicBezTo>
                        <a:pt x="1785" y="129"/>
                        <a:pt x="1628" y="66"/>
                        <a:pt x="1463" y="27"/>
                      </a:cubicBezTo>
                      <a:cubicBezTo>
                        <a:pt x="1386" y="10"/>
                        <a:pt x="1306"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1393125" y="3128050"/>
                  <a:ext cx="211075" cy="226275"/>
                </a:xfrm>
                <a:custGeom>
                  <a:rect b="b" l="l" r="r" t="t"/>
                  <a:pathLst>
                    <a:path extrusionOk="0" h="9051" w="8443">
                      <a:moveTo>
                        <a:pt x="1115" y="0"/>
                      </a:moveTo>
                      <a:lnTo>
                        <a:pt x="133" y="575"/>
                      </a:lnTo>
                      <a:lnTo>
                        <a:pt x="130" y="1529"/>
                      </a:lnTo>
                      <a:cubicBezTo>
                        <a:pt x="130" y="1529"/>
                        <a:pt x="128" y="1531"/>
                        <a:pt x="128" y="1531"/>
                      </a:cubicBezTo>
                      <a:cubicBezTo>
                        <a:pt x="54" y="1687"/>
                        <a:pt x="17" y="1880"/>
                        <a:pt x="8" y="2100"/>
                      </a:cubicBezTo>
                      <a:cubicBezTo>
                        <a:pt x="8" y="2114"/>
                        <a:pt x="5" y="2125"/>
                        <a:pt x="5" y="2138"/>
                      </a:cubicBezTo>
                      <a:cubicBezTo>
                        <a:pt x="5" y="2146"/>
                        <a:pt x="3" y="2153"/>
                        <a:pt x="3" y="2163"/>
                      </a:cubicBezTo>
                      <a:lnTo>
                        <a:pt x="0" y="4178"/>
                      </a:lnTo>
                      <a:cubicBezTo>
                        <a:pt x="0" y="4181"/>
                        <a:pt x="1117" y="4825"/>
                        <a:pt x="1120" y="4825"/>
                      </a:cubicBezTo>
                      <a:cubicBezTo>
                        <a:pt x="1120" y="4825"/>
                        <a:pt x="1120" y="4825"/>
                        <a:pt x="1120" y="4825"/>
                      </a:cubicBezTo>
                      <a:lnTo>
                        <a:pt x="1123" y="2808"/>
                      </a:lnTo>
                      <a:cubicBezTo>
                        <a:pt x="1123" y="2761"/>
                        <a:pt x="1132" y="2711"/>
                        <a:pt x="1146" y="2665"/>
                      </a:cubicBezTo>
                      <a:cubicBezTo>
                        <a:pt x="1158" y="2628"/>
                        <a:pt x="1176" y="2593"/>
                        <a:pt x="1202" y="2562"/>
                      </a:cubicBezTo>
                      <a:cubicBezTo>
                        <a:pt x="1246" y="2517"/>
                        <a:pt x="1306" y="2491"/>
                        <a:pt x="1369" y="2491"/>
                      </a:cubicBezTo>
                      <a:cubicBezTo>
                        <a:pt x="1379" y="2491"/>
                        <a:pt x="1389" y="2492"/>
                        <a:pt x="1399" y="2493"/>
                      </a:cubicBezTo>
                      <a:cubicBezTo>
                        <a:pt x="1455" y="2495"/>
                        <a:pt x="1511" y="2516"/>
                        <a:pt x="1573" y="2552"/>
                      </a:cubicBezTo>
                      <a:lnTo>
                        <a:pt x="1940" y="2764"/>
                      </a:lnTo>
                      <a:lnTo>
                        <a:pt x="6878" y="5615"/>
                      </a:lnTo>
                      <a:cubicBezTo>
                        <a:pt x="6904" y="5631"/>
                        <a:pt x="6929" y="5653"/>
                        <a:pt x="6955" y="5671"/>
                      </a:cubicBezTo>
                      <a:cubicBezTo>
                        <a:pt x="6973" y="5685"/>
                        <a:pt x="6993" y="5697"/>
                        <a:pt x="7011" y="5712"/>
                      </a:cubicBezTo>
                      <a:cubicBezTo>
                        <a:pt x="7052" y="5754"/>
                        <a:pt x="7091" y="5799"/>
                        <a:pt x="7127" y="5845"/>
                      </a:cubicBezTo>
                      <a:cubicBezTo>
                        <a:pt x="7198" y="5942"/>
                        <a:pt x="7252" y="6050"/>
                        <a:pt x="7290" y="6165"/>
                      </a:cubicBezTo>
                      <a:cubicBezTo>
                        <a:pt x="7311" y="6237"/>
                        <a:pt x="7323" y="6311"/>
                        <a:pt x="7323" y="6387"/>
                      </a:cubicBezTo>
                      <a:lnTo>
                        <a:pt x="7318" y="7671"/>
                      </a:lnTo>
                      <a:lnTo>
                        <a:pt x="7316" y="8403"/>
                      </a:lnTo>
                      <a:lnTo>
                        <a:pt x="8438" y="9050"/>
                      </a:lnTo>
                      <a:lnTo>
                        <a:pt x="8443" y="7034"/>
                      </a:lnTo>
                      <a:cubicBezTo>
                        <a:pt x="8443" y="7029"/>
                        <a:pt x="8441" y="7022"/>
                        <a:pt x="8441" y="7017"/>
                      </a:cubicBezTo>
                      <a:cubicBezTo>
                        <a:pt x="8439" y="6828"/>
                        <a:pt x="8415" y="6640"/>
                        <a:pt x="8370" y="6457"/>
                      </a:cubicBezTo>
                      <a:cubicBezTo>
                        <a:pt x="8324" y="6255"/>
                        <a:pt x="8260" y="6060"/>
                        <a:pt x="8175" y="5871"/>
                      </a:cubicBezTo>
                      <a:cubicBezTo>
                        <a:pt x="8008" y="5485"/>
                        <a:pt x="7776" y="5130"/>
                        <a:pt x="7489" y="4822"/>
                      </a:cubicBezTo>
                      <a:cubicBezTo>
                        <a:pt x="7311" y="4628"/>
                        <a:pt x="7106" y="4460"/>
                        <a:pt x="6878" y="4327"/>
                      </a:cubicBezTo>
                      <a:lnTo>
                        <a:pt x="1575" y="1265"/>
                      </a:lnTo>
                      <a:cubicBezTo>
                        <a:pt x="1430" y="1179"/>
                        <a:pt x="1274" y="1115"/>
                        <a:pt x="1112" y="1079"/>
                      </a:cubicBezTo>
                      <a:cubicBezTo>
                        <a:pt x="1036" y="1060"/>
                        <a:pt x="959" y="1050"/>
                        <a:pt x="882" y="1050"/>
                      </a:cubicBezTo>
                      <a:cubicBezTo>
                        <a:pt x="822" y="1050"/>
                        <a:pt x="761" y="1056"/>
                        <a:pt x="701" y="1068"/>
                      </a:cubicBezTo>
                      <a:cubicBezTo>
                        <a:pt x="627" y="1084"/>
                        <a:pt x="555" y="1110"/>
                        <a:pt x="488" y="1146"/>
                      </a:cubicBezTo>
                      <a:cubicBezTo>
                        <a:pt x="480" y="1151"/>
                        <a:pt x="470" y="1151"/>
                        <a:pt x="462" y="1156"/>
                      </a:cubicBezTo>
                      <a:lnTo>
                        <a:pt x="462" y="1156"/>
                      </a:lnTo>
                      <a:lnTo>
                        <a:pt x="1274" y="682"/>
                      </a:lnTo>
                      <a:cubicBezTo>
                        <a:pt x="1350" y="641"/>
                        <a:pt x="1430" y="609"/>
                        <a:pt x="1514" y="591"/>
                      </a:cubicBezTo>
                      <a:cubicBezTo>
                        <a:pt x="1572" y="582"/>
                        <a:pt x="1630" y="577"/>
                        <a:pt x="1688" y="577"/>
                      </a:cubicBezTo>
                      <a:cubicBezTo>
                        <a:pt x="1768" y="577"/>
                        <a:pt x="1847" y="586"/>
                        <a:pt x="1925" y="603"/>
                      </a:cubicBezTo>
                      <a:cubicBezTo>
                        <a:pt x="2089" y="642"/>
                        <a:pt x="2247" y="705"/>
                        <a:pt x="2393" y="792"/>
                      </a:cubicBezTo>
                      <a:lnTo>
                        <a:pt x="4069" y="1759"/>
                      </a:lnTo>
                      <a:lnTo>
                        <a:pt x="4114" y="1733"/>
                      </a:lnTo>
                      <a:lnTo>
                        <a:pt x="1675" y="324"/>
                      </a:lnTo>
                      <a:lnTo>
                        <a:pt x="11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1339200" y="3254375"/>
                  <a:ext cx="29150" cy="59550"/>
                </a:xfrm>
                <a:custGeom>
                  <a:rect b="b" l="l" r="r" t="t"/>
                  <a:pathLst>
                    <a:path extrusionOk="0" h="2382" w="1166">
                      <a:moveTo>
                        <a:pt x="1" y="0"/>
                      </a:moveTo>
                      <a:lnTo>
                        <a:pt x="1" y="1708"/>
                      </a:lnTo>
                      <a:lnTo>
                        <a:pt x="1165" y="2381"/>
                      </a:lnTo>
                      <a:lnTo>
                        <a:pt x="1165" y="66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1391075" y="3287250"/>
                  <a:ext cx="25475" cy="32900"/>
                </a:xfrm>
                <a:custGeom>
                  <a:rect b="b" l="l" r="r" t="t"/>
                  <a:pathLst>
                    <a:path extrusionOk="0" h="1316" w="1019">
                      <a:moveTo>
                        <a:pt x="282" y="1"/>
                      </a:moveTo>
                      <a:cubicBezTo>
                        <a:pt x="115" y="1"/>
                        <a:pt x="0" y="133"/>
                        <a:pt x="0" y="363"/>
                      </a:cubicBezTo>
                      <a:cubicBezTo>
                        <a:pt x="0" y="687"/>
                        <a:pt x="228" y="1081"/>
                        <a:pt x="511" y="1245"/>
                      </a:cubicBezTo>
                      <a:cubicBezTo>
                        <a:pt x="591" y="1293"/>
                        <a:pt x="668" y="1315"/>
                        <a:pt x="736" y="1315"/>
                      </a:cubicBezTo>
                      <a:cubicBezTo>
                        <a:pt x="903" y="1315"/>
                        <a:pt x="1018" y="1182"/>
                        <a:pt x="1018" y="951"/>
                      </a:cubicBezTo>
                      <a:cubicBezTo>
                        <a:pt x="1018" y="623"/>
                        <a:pt x="788" y="232"/>
                        <a:pt x="511" y="70"/>
                      </a:cubicBezTo>
                      <a:cubicBezTo>
                        <a:pt x="429" y="23"/>
                        <a:pt x="351" y="1"/>
                        <a:pt x="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1391075" y="3333600"/>
                  <a:ext cx="25475" cy="32875"/>
                </a:xfrm>
                <a:custGeom>
                  <a:rect b="b" l="l" r="r" t="t"/>
                  <a:pathLst>
                    <a:path extrusionOk="0" h="1315" w="1019">
                      <a:moveTo>
                        <a:pt x="282" y="1"/>
                      </a:moveTo>
                      <a:cubicBezTo>
                        <a:pt x="115" y="1"/>
                        <a:pt x="0" y="134"/>
                        <a:pt x="0" y="364"/>
                      </a:cubicBezTo>
                      <a:cubicBezTo>
                        <a:pt x="0" y="685"/>
                        <a:pt x="228" y="1083"/>
                        <a:pt x="511" y="1245"/>
                      </a:cubicBezTo>
                      <a:cubicBezTo>
                        <a:pt x="592" y="1292"/>
                        <a:pt x="669" y="1314"/>
                        <a:pt x="737" y="1314"/>
                      </a:cubicBezTo>
                      <a:cubicBezTo>
                        <a:pt x="903" y="1314"/>
                        <a:pt x="1018" y="1182"/>
                        <a:pt x="1018" y="950"/>
                      </a:cubicBezTo>
                      <a:cubicBezTo>
                        <a:pt x="1018" y="625"/>
                        <a:pt x="790" y="234"/>
                        <a:pt x="511" y="71"/>
                      </a:cubicBezTo>
                      <a:cubicBezTo>
                        <a:pt x="428" y="23"/>
                        <a:pt x="351" y="1"/>
                        <a:pt x="2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7"/>
                <p:cNvSpPr/>
                <p:nvPr/>
              </p:nvSpPr>
              <p:spPr>
                <a:xfrm>
                  <a:off x="1391075" y="3378925"/>
                  <a:ext cx="25475" cy="32850"/>
                </a:xfrm>
                <a:custGeom>
                  <a:rect b="b" l="l" r="r" t="t"/>
                  <a:pathLst>
                    <a:path extrusionOk="0" h="1314" w="1019">
                      <a:moveTo>
                        <a:pt x="282" y="1"/>
                      </a:moveTo>
                      <a:cubicBezTo>
                        <a:pt x="115" y="1"/>
                        <a:pt x="0" y="134"/>
                        <a:pt x="0" y="363"/>
                      </a:cubicBezTo>
                      <a:cubicBezTo>
                        <a:pt x="0" y="685"/>
                        <a:pt x="228" y="1083"/>
                        <a:pt x="511" y="1245"/>
                      </a:cubicBezTo>
                      <a:cubicBezTo>
                        <a:pt x="591" y="1292"/>
                        <a:pt x="668" y="1314"/>
                        <a:pt x="735" y="1314"/>
                      </a:cubicBezTo>
                      <a:cubicBezTo>
                        <a:pt x="903" y="1314"/>
                        <a:pt x="1018" y="1180"/>
                        <a:pt x="1018" y="950"/>
                      </a:cubicBezTo>
                      <a:cubicBezTo>
                        <a:pt x="1018" y="625"/>
                        <a:pt x="790" y="234"/>
                        <a:pt x="511" y="71"/>
                      </a:cubicBezTo>
                      <a:cubicBezTo>
                        <a:pt x="428" y="23"/>
                        <a:pt x="351" y="1"/>
                        <a:pt x="2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7"/>
                <p:cNvSpPr/>
                <p:nvPr/>
              </p:nvSpPr>
              <p:spPr>
                <a:xfrm>
                  <a:off x="1338025" y="3326175"/>
                  <a:ext cx="25425" cy="58375"/>
                </a:xfrm>
                <a:custGeom>
                  <a:rect b="b" l="l" r="r" t="t"/>
                  <a:pathLst>
                    <a:path extrusionOk="0" h="2335" w="1017">
                      <a:moveTo>
                        <a:pt x="272" y="0"/>
                      </a:moveTo>
                      <a:cubicBezTo>
                        <a:pt x="111" y="0"/>
                        <a:pt x="0" y="129"/>
                        <a:pt x="0" y="350"/>
                      </a:cubicBezTo>
                      <a:lnTo>
                        <a:pt x="0" y="1396"/>
                      </a:lnTo>
                      <a:cubicBezTo>
                        <a:pt x="0" y="1710"/>
                        <a:pt x="220" y="2093"/>
                        <a:pt x="493" y="2249"/>
                      </a:cubicBezTo>
                      <a:lnTo>
                        <a:pt x="526" y="2267"/>
                      </a:lnTo>
                      <a:cubicBezTo>
                        <a:pt x="605" y="2312"/>
                        <a:pt x="679" y="2334"/>
                        <a:pt x="745" y="2334"/>
                      </a:cubicBezTo>
                      <a:cubicBezTo>
                        <a:pt x="906" y="2334"/>
                        <a:pt x="1017" y="2205"/>
                        <a:pt x="1017" y="1982"/>
                      </a:cubicBezTo>
                      <a:lnTo>
                        <a:pt x="1017" y="940"/>
                      </a:lnTo>
                      <a:cubicBezTo>
                        <a:pt x="1017" y="623"/>
                        <a:pt x="797" y="242"/>
                        <a:pt x="526" y="84"/>
                      </a:cubicBezTo>
                      <a:lnTo>
                        <a:pt x="493" y="68"/>
                      </a:lnTo>
                      <a:cubicBezTo>
                        <a:pt x="414" y="22"/>
                        <a:pt x="339" y="0"/>
                        <a:pt x="2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7"/>
                <p:cNvSpPr/>
                <p:nvPr/>
              </p:nvSpPr>
              <p:spPr>
                <a:xfrm>
                  <a:off x="1561525" y="3327525"/>
                  <a:ext cx="111775" cy="199050"/>
                </a:xfrm>
                <a:custGeom>
                  <a:rect b="b" l="l" r="r" t="t"/>
                  <a:pathLst>
                    <a:path extrusionOk="0" h="7962" w="4471">
                      <a:moveTo>
                        <a:pt x="4471" y="1"/>
                      </a:moveTo>
                      <a:lnTo>
                        <a:pt x="19" y="2587"/>
                      </a:lnTo>
                      <a:lnTo>
                        <a:pt x="0" y="7962"/>
                      </a:lnTo>
                      <a:lnTo>
                        <a:pt x="2134" y="6724"/>
                      </a:lnTo>
                      <a:lnTo>
                        <a:pt x="3520" y="5919"/>
                      </a:lnTo>
                      <a:lnTo>
                        <a:pt x="4454" y="5375"/>
                      </a:lnTo>
                      <a:lnTo>
                        <a:pt x="4456" y="4899"/>
                      </a:lnTo>
                      <a:lnTo>
                        <a:pt x="4456" y="4694"/>
                      </a:lnTo>
                      <a:lnTo>
                        <a:pt x="3452" y="4073"/>
                      </a:lnTo>
                      <a:cubicBezTo>
                        <a:pt x="3377" y="4098"/>
                        <a:pt x="3304" y="4110"/>
                        <a:pt x="3237" y="4110"/>
                      </a:cubicBezTo>
                      <a:cubicBezTo>
                        <a:pt x="3099" y="4110"/>
                        <a:pt x="2980" y="4060"/>
                        <a:pt x="2892" y="3966"/>
                      </a:cubicBezTo>
                      <a:cubicBezTo>
                        <a:pt x="2879" y="3953"/>
                        <a:pt x="2868" y="3939"/>
                        <a:pt x="2858" y="3924"/>
                      </a:cubicBezTo>
                      <a:cubicBezTo>
                        <a:pt x="2848" y="3911"/>
                        <a:pt x="2835" y="3899"/>
                        <a:pt x="2825" y="3883"/>
                      </a:cubicBezTo>
                      <a:cubicBezTo>
                        <a:pt x="2820" y="3874"/>
                        <a:pt x="2817" y="3863"/>
                        <a:pt x="2812" y="3853"/>
                      </a:cubicBezTo>
                      <a:cubicBezTo>
                        <a:pt x="2800" y="3830"/>
                        <a:pt x="2789" y="3807"/>
                        <a:pt x="2779" y="3783"/>
                      </a:cubicBezTo>
                      <a:cubicBezTo>
                        <a:pt x="2768" y="3753"/>
                        <a:pt x="2758" y="3723"/>
                        <a:pt x="2751" y="3694"/>
                      </a:cubicBezTo>
                      <a:cubicBezTo>
                        <a:pt x="2745" y="3669"/>
                        <a:pt x="2740" y="3646"/>
                        <a:pt x="2735" y="3620"/>
                      </a:cubicBezTo>
                      <a:cubicBezTo>
                        <a:pt x="2731" y="3605"/>
                        <a:pt x="2726" y="3592"/>
                        <a:pt x="2725" y="3577"/>
                      </a:cubicBezTo>
                      <a:cubicBezTo>
                        <a:pt x="2722" y="3535"/>
                        <a:pt x="2718" y="3492"/>
                        <a:pt x="2718" y="3448"/>
                      </a:cubicBezTo>
                      <a:cubicBezTo>
                        <a:pt x="2720" y="3354"/>
                        <a:pt x="2730" y="3262"/>
                        <a:pt x="2748" y="3172"/>
                      </a:cubicBezTo>
                      <a:cubicBezTo>
                        <a:pt x="2753" y="3147"/>
                        <a:pt x="2759" y="3121"/>
                        <a:pt x="2766" y="3096"/>
                      </a:cubicBezTo>
                      <a:cubicBezTo>
                        <a:pt x="2782" y="3024"/>
                        <a:pt x="2804" y="2952"/>
                        <a:pt x="2830" y="2883"/>
                      </a:cubicBezTo>
                      <a:cubicBezTo>
                        <a:pt x="2838" y="2856"/>
                        <a:pt x="2846" y="2832"/>
                        <a:pt x="2858" y="2807"/>
                      </a:cubicBezTo>
                      <a:cubicBezTo>
                        <a:pt x="2892" y="2718"/>
                        <a:pt x="2933" y="2633"/>
                        <a:pt x="2981" y="2551"/>
                      </a:cubicBezTo>
                      <a:cubicBezTo>
                        <a:pt x="2983" y="2546"/>
                        <a:pt x="2986" y="2539"/>
                        <a:pt x="2989" y="2534"/>
                      </a:cubicBezTo>
                      <a:cubicBezTo>
                        <a:pt x="3039" y="2449"/>
                        <a:pt x="3093" y="2367"/>
                        <a:pt x="3153" y="2290"/>
                      </a:cubicBezTo>
                      <a:cubicBezTo>
                        <a:pt x="3296" y="2101"/>
                        <a:pt x="3467" y="1940"/>
                        <a:pt x="3653" y="1833"/>
                      </a:cubicBezTo>
                      <a:cubicBezTo>
                        <a:pt x="3800" y="1748"/>
                        <a:pt x="3939" y="1708"/>
                        <a:pt x="4063" y="1708"/>
                      </a:cubicBezTo>
                      <a:cubicBezTo>
                        <a:pt x="4231" y="1708"/>
                        <a:pt x="4371" y="1782"/>
                        <a:pt x="4464" y="1919"/>
                      </a:cubicBezTo>
                      <a:lnTo>
                        <a:pt x="44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7"/>
                <p:cNvSpPr/>
                <p:nvPr/>
              </p:nvSpPr>
              <p:spPr>
                <a:xfrm>
                  <a:off x="1629475" y="3370200"/>
                  <a:ext cx="46650" cy="60100"/>
                </a:xfrm>
                <a:custGeom>
                  <a:rect b="b" l="l" r="r" t="t"/>
                  <a:pathLst>
                    <a:path extrusionOk="0" h="2404" w="1866">
                      <a:moveTo>
                        <a:pt x="1344" y="1"/>
                      </a:moveTo>
                      <a:cubicBezTo>
                        <a:pt x="1221" y="1"/>
                        <a:pt x="1081" y="41"/>
                        <a:pt x="933" y="126"/>
                      </a:cubicBezTo>
                      <a:cubicBezTo>
                        <a:pt x="749" y="233"/>
                        <a:pt x="578" y="394"/>
                        <a:pt x="434" y="583"/>
                      </a:cubicBezTo>
                      <a:cubicBezTo>
                        <a:pt x="373" y="660"/>
                        <a:pt x="319" y="742"/>
                        <a:pt x="270" y="827"/>
                      </a:cubicBezTo>
                      <a:cubicBezTo>
                        <a:pt x="266" y="832"/>
                        <a:pt x="265" y="839"/>
                        <a:pt x="261" y="844"/>
                      </a:cubicBezTo>
                      <a:cubicBezTo>
                        <a:pt x="215" y="926"/>
                        <a:pt x="173" y="1011"/>
                        <a:pt x="138" y="1100"/>
                      </a:cubicBezTo>
                      <a:cubicBezTo>
                        <a:pt x="128" y="1125"/>
                        <a:pt x="120" y="1151"/>
                        <a:pt x="110" y="1176"/>
                      </a:cubicBezTo>
                      <a:cubicBezTo>
                        <a:pt x="86" y="1245"/>
                        <a:pt x="64" y="1317"/>
                        <a:pt x="46" y="1389"/>
                      </a:cubicBezTo>
                      <a:cubicBezTo>
                        <a:pt x="41" y="1414"/>
                        <a:pt x="33" y="1440"/>
                        <a:pt x="28" y="1466"/>
                      </a:cubicBezTo>
                      <a:cubicBezTo>
                        <a:pt x="10" y="1557"/>
                        <a:pt x="0" y="1649"/>
                        <a:pt x="0" y="1741"/>
                      </a:cubicBezTo>
                      <a:cubicBezTo>
                        <a:pt x="0" y="1800"/>
                        <a:pt x="5" y="1857"/>
                        <a:pt x="15" y="1915"/>
                      </a:cubicBezTo>
                      <a:cubicBezTo>
                        <a:pt x="20" y="1939"/>
                        <a:pt x="27" y="1964"/>
                        <a:pt x="31" y="1988"/>
                      </a:cubicBezTo>
                      <a:cubicBezTo>
                        <a:pt x="40" y="2018"/>
                        <a:pt x="50" y="2048"/>
                        <a:pt x="61" y="2076"/>
                      </a:cubicBezTo>
                      <a:cubicBezTo>
                        <a:pt x="69" y="2100"/>
                        <a:pt x="81" y="2125"/>
                        <a:pt x="94" y="2148"/>
                      </a:cubicBezTo>
                      <a:cubicBezTo>
                        <a:pt x="107" y="2172"/>
                        <a:pt x="122" y="2195"/>
                        <a:pt x="138" y="2217"/>
                      </a:cubicBezTo>
                      <a:cubicBezTo>
                        <a:pt x="150" y="2232"/>
                        <a:pt x="161" y="2246"/>
                        <a:pt x="173" y="2261"/>
                      </a:cubicBezTo>
                      <a:cubicBezTo>
                        <a:pt x="262" y="2354"/>
                        <a:pt x="382" y="2404"/>
                        <a:pt x="520" y="2404"/>
                      </a:cubicBezTo>
                      <a:cubicBezTo>
                        <a:pt x="587" y="2404"/>
                        <a:pt x="659" y="2392"/>
                        <a:pt x="734" y="2368"/>
                      </a:cubicBezTo>
                      <a:lnTo>
                        <a:pt x="385" y="2151"/>
                      </a:lnTo>
                      <a:cubicBezTo>
                        <a:pt x="332" y="2120"/>
                        <a:pt x="286" y="2076"/>
                        <a:pt x="255" y="2021"/>
                      </a:cubicBezTo>
                      <a:cubicBezTo>
                        <a:pt x="210" y="1947"/>
                        <a:pt x="184" y="1865"/>
                        <a:pt x="176" y="1780"/>
                      </a:cubicBezTo>
                      <a:cubicBezTo>
                        <a:pt x="171" y="1745"/>
                        <a:pt x="169" y="1711"/>
                        <a:pt x="169" y="1676"/>
                      </a:cubicBezTo>
                      <a:cubicBezTo>
                        <a:pt x="166" y="1369"/>
                        <a:pt x="311" y="1013"/>
                        <a:pt x="527" y="740"/>
                      </a:cubicBezTo>
                      <a:cubicBezTo>
                        <a:pt x="600" y="648"/>
                        <a:pt x="682" y="566"/>
                        <a:pt x="774" y="494"/>
                      </a:cubicBezTo>
                      <a:cubicBezTo>
                        <a:pt x="815" y="461"/>
                        <a:pt x="858" y="432"/>
                        <a:pt x="902" y="405"/>
                      </a:cubicBezTo>
                      <a:cubicBezTo>
                        <a:pt x="1022" y="335"/>
                        <a:pt x="1134" y="303"/>
                        <a:pt x="1233" y="303"/>
                      </a:cubicBezTo>
                      <a:cubicBezTo>
                        <a:pt x="1306" y="303"/>
                        <a:pt x="1371" y="320"/>
                        <a:pt x="1427" y="353"/>
                      </a:cubicBezTo>
                      <a:lnTo>
                        <a:pt x="1866" y="624"/>
                      </a:lnTo>
                      <a:cubicBezTo>
                        <a:pt x="1859" y="451"/>
                        <a:pt x="1815" y="315"/>
                        <a:pt x="1746" y="212"/>
                      </a:cubicBezTo>
                      <a:cubicBezTo>
                        <a:pt x="1653" y="75"/>
                        <a:pt x="1513" y="1"/>
                        <a:pt x="1344"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1633650" y="3377775"/>
                  <a:ext cx="70150" cy="83850"/>
                </a:xfrm>
                <a:custGeom>
                  <a:rect b="b" l="l" r="r" t="t"/>
                  <a:pathLst>
                    <a:path extrusionOk="0" h="3354" w="2806">
                      <a:moveTo>
                        <a:pt x="1066" y="0"/>
                      </a:moveTo>
                      <a:cubicBezTo>
                        <a:pt x="968" y="0"/>
                        <a:pt x="856" y="33"/>
                        <a:pt x="735" y="102"/>
                      </a:cubicBezTo>
                      <a:cubicBezTo>
                        <a:pt x="691" y="130"/>
                        <a:pt x="648" y="160"/>
                        <a:pt x="607" y="191"/>
                      </a:cubicBezTo>
                      <a:cubicBezTo>
                        <a:pt x="515" y="263"/>
                        <a:pt x="433" y="347"/>
                        <a:pt x="360" y="437"/>
                      </a:cubicBezTo>
                      <a:cubicBezTo>
                        <a:pt x="145" y="710"/>
                        <a:pt x="1" y="1066"/>
                        <a:pt x="4" y="1375"/>
                      </a:cubicBezTo>
                      <a:cubicBezTo>
                        <a:pt x="2" y="1410"/>
                        <a:pt x="6" y="1444"/>
                        <a:pt x="11" y="1477"/>
                      </a:cubicBezTo>
                      <a:cubicBezTo>
                        <a:pt x="17" y="1562"/>
                        <a:pt x="45" y="1646"/>
                        <a:pt x="88" y="1720"/>
                      </a:cubicBezTo>
                      <a:cubicBezTo>
                        <a:pt x="121" y="1773"/>
                        <a:pt x="165" y="1818"/>
                        <a:pt x="219" y="1850"/>
                      </a:cubicBezTo>
                      <a:lnTo>
                        <a:pt x="567" y="2065"/>
                      </a:lnTo>
                      <a:lnTo>
                        <a:pt x="1571" y="2686"/>
                      </a:lnTo>
                      <a:lnTo>
                        <a:pt x="2651" y="3353"/>
                      </a:lnTo>
                      <a:lnTo>
                        <a:pt x="2651" y="3353"/>
                      </a:lnTo>
                      <a:cubicBezTo>
                        <a:pt x="2649" y="3351"/>
                        <a:pt x="2647" y="3349"/>
                        <a:pt x="2645" y="3347"/>
                      </a:cubicBezTo>
                      <a:cubicBezTo>
                        <a:pt x="2620" y="3333"/>
                        <a:pt x="2597" y="3313"/>
                        <a:pt x="2577" y="3292"/>
                      </a:cubicBezTo>
                      <a:cubicBezTo>
                        <a:pt x="2568" y="3282"/>
                        <a:pt x="2559" y="3272"/>
                        <a:pt x="2551" y="3260"/>
                      </a:cubicBezTo>
                      <a:cubicBezTo>
                        <a:pt x="2541" y="3249"/>
                        <a:pt x="2533" y="3239"/>
                        <a:pt x="2525" y="3228"/>
                      </a:cubicBezTo>
                      <a:cubicBezTo>
                        <a:pt x="2522" y="3221"/>
                        <a:pt x="2518" y="3211"/>
                        <a:pt x="2515" y="3205"/>
                      </a:cubicBezTo>
                      <a:cubicBezTo>
                        <a:pt x="2504" y="3185"/>
                        <a:pt x="2495" y="3163"/>
                        <a:pt x="2487" y="3142"/>
                      </a:cubicBezTo>
                      <a:cubicBezTo>
                        <a:pt x="2481" y="3124"/>
                        <a:pt x="2474" y="3106"/>
                        <a:pt x="2469" y="3088"/>
                      </a:cubicBezTo>
                      <a:cubicBezTo>
                        <a:pt x="2461" y="3060"/>
                        <a:pt x="2456" y="3034"/>
                        <a:pt x="2451" y="3007"/>
                      </a:cubicBezTo>
                      <a:cubicBezTo>
                        <a:pt x="2451" y="2999"/>
                        <a:pt x="2448" y="2994"/>
                        <a:pt x="2448" y="2986"/>
                      </a:cubicBezTo>
                      <a:cubicBezTo>
                        <a:pt x="2443" y="2952"/>
                        <a:pt x="2439" y="2917"/>
                        <a:pt x="2439" y="2884"/>
                      </a:cubicBezTo>
                      <a:cubicBezTo>
                        <a:pt x="2439" y="2812"/>
                        <a:pt x="2448" y="2741"/>
                        <a:pt x="2461" y="2671"/>
                      </a:cubicBezTo>
                      <a:cubicBezTo>
                        <a:pt x="2466" y="2645"/>
                        <a:pt x="2474" y="2620"/>
                        <a:pt x="2479" y="2594"/>
                      </a:cubicBezTo>
                      <a:cubicBezTo>
                        <a:pt x="2492" y="2546"/>
                        <a:pt x="2505" y="2500"/>
                        <a:pt x="2522" y="2452"/>
                      </a:cubicBezTo>
                      <a:cubicBezTo>
                        <a:pt x="2531" y="2424"/>
                        <a:pt x="2543" y="2397"/>
                        <a:pt x="2553" y="2367"/>
                      </a:cubicBezTo>
                      <a:cubicBezTo>
                        <a:pt x="2576" y="2313"/>
                        <a:pt x="2602" y="2260"/>
                        <a:pt x="2630" y="2208"/>
                      </a:cubicBezTo>
                      <a:cubicBezTo>
                        <a:pt x="2641" y="2186"/>
                        <a:pt x="2653" y="2165"/>
                        <a:pt x="2666" y="2144"/>
                      </a:cubicBezTo>
                      <a:cubicBezTo>
                        <a:pt x="2701" y="2083"/>
                        <a:pt x="2740" y="2025"/>
                        <a:pt x="2783" y="1970"/>
                      </a:cubicBezTo>
                      <a:cubicBezTo>
                        <a:pt x="2789" y="1963"/>
                        <a:pt x="2794" y="1955"/>
                        <a:pt x="2799" y="1947"/>
                      </a:cubicBezTo>
                      <a:cubicBezTo>
                        <a:pt x="2801" y="1943"/>
                        <a:pt x="2804" y="1942"/>
                        <a:pt x="2806" y="1940"/>
                      </a:cubicBezTo>
                      <a:cubicBezTo>
                        <a:pt x="2778" y="1750"/>
                        <a:pt x="2791" y="1479"/>
                        <a:pt x="2799" y="1429"/>
                      </a:cubicBezTo>
                      <a:cubicBezTo>
                        <a:pt x="2801" y="1406"/>
                        <a:pt x="2781" y="1227"/>
                        <a:pt x="2761" y="1043"/>
                      </a:cubicBezTo>
                      <a:cubicBezTo>
                        <a:pt x="2420" y="1137"/>
                        <a:pt x="2164" y="1216"/>
                        <a:pt x="2122" y="1216"/>
                      </a:cubicBezTo>
                      <a:cubicBezTo>
                        <a:pt x="2118" y="1216"/>
                        <a:pt x="2116" y="1216"/>
                        <a:pt x="2116" y="1214"/>
                      </a:cubicBezTo>
                      <a:cubicBezTo>
                        <a:pt x="2070" y="999"/>
                        <a:pt x="2058" y="777"/>
                        <a:pt x="2083" y="559"/>
                      </a:cubicBezTo>
                      <a:lnTo>
                        <a:pt x="1699" y="321"/>
                      </a:lnTo>
                      <a:lnTo>
                        <a:pt x="1262" y="51"/>
                      </a:lnTo>
                      <a:cubicBezTo>
                        <a:pt x="1205" y="18"/>
                        <a:pt x="1140" y="0"/>
                        <a:pt x="1066" y="0"/>
                      </a:cubicBezTo>
                      <a:close/>
                      <a:moveTo>
                        <a:pt x="2651" y="3353"/>
                      </a:moveTo>
                      <a:cubicBezTo>
                        <a:pt x="2652" y="3353"/>
                        <a:pt x="2652" y="3354"/>
                        <a:pt x="2653" y="3354"/>
                      </a:cubicBezTo>
                      <a:lnTo>
                        <a:pt x="2651" y="335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1694625" y="3426300"/>
                  <a:ext cx="16575" cy="36150"/>
                </a:xfrm>
                <a:custGeom>
                  <a:rect b="b" l="l" r="r" t="t"/>
                  <a:pathLst>
                    <a:path extrusionOk="0" h="1446" w="663">
                      <a:moveTo>
                        <a:pt x="368" y="1"/>
                      </a:moveTo>
                      <a:cubicBezTo>
                        <a:pt x="362" y="11"/>
                        <a:pt x="354" y="19"/>
                        <a:pt x="345" y="29"/>
                      </a:cubicBezTo>
                      <a:cubicBezTo>
                        <a:pt x="303" y="84"/>
                        <a:pt x="263" y="142"/>
                        <a:pt x="227" y="201"/>
                      </a:cubicBezTo>
                      <a:cubicBezTo>
                        <a:pt x="214" y="222"/>
                        <a:pt x="202" y="245"/>
                        <a:pt x="191" y="267"/>
                      </a:cubicBezTo>
                      <a:cubicBezTo>
                        <a:pt x="163" y="319"/>
                        <a:pt x="137" y="372"/>
                        <a:pt x="114" y="426"/>
                      </a:cubicBezTo>
                      <a:cubicBezTo>
                        <a:pt x="102" y="454"/>
                        <a:pt x="94" y="483"/>
                        <a:pt x="83" y="511"/>
                      </a:cubicBezTo>
                      <a:cubicBezTo>
                        <a:pt x="66" y="557"/>
                        <a:pt x="53" y="605"/>
                        <a:pt x="42" y="653"/>
                      </a:cubicBezTo>
                      <a:cubicBezTo>
                        <a:pt x="35" y="679"/>
                        <a:pt x="28" y="704"/>
                        <a:pt x="23" y="730"/>
                      </a:cubicBezTo>
                      <a:cubicBezTo>
                        <a:pt x="9" y="799"/>
                        <a:pt x="2" y="871"/>
                        <a:pt x="0" y="942"/>
                      </a:cubicBezTo>
                      <a:cubicBezTo>
                        <a:pt x="2" y="983"/>
                        <a:pt x="5" y="1024"/>
                        <a:pt x="12" y="1065"/>
                      </a:cubicBezTo>
                      <a:cubicBezTo>
                        <a:pt x="17" y="1093"/>
                        <a:pt x="22" y="1119"/>
                        <a:pt x="30" y="1145"/>
                      </a:cubicBezTo>
                      <a:cubicBezTo>
                        <a:pt x="35" y="1165"/>
                        <a:pt x="42" y="1183"/>
                        <a:pt x="48" y="1201"/>
                      </a:cubicBezTo>
                      <a:cubicBezTo>
                        <a:pt x="56" y="1222"/>
                        <a:pt x="65" y="1244"/>
                        <a:pt x="76" y="1264"/>
                      </a:cubicBezTo>
                      <a:cubicBezTo>
                        <a:pt x="87" y="1282"/>
                        <a:pt x="99" y="1301"/>
                        <a:pt x="112" y="1319"/>
                      </a:cubicBezTo>
                      <a:cubicBezTo>
                        <a:pt x="120" y="1329"/>
                        <a:pt x="129" y="1341"/>
                        <a:pt x="138" y="1351"/>
                      </a:cubicBezTo>
                      <a:cubicBezTo>
                        <a:pt x="158" y="1372"/>
                        <a:pt x="181" y="1392"/>
                        <a:pt x="207" y="1406"/>
                      </a:cubicBezTo>
                      <a:cubicBezTo>
                        <a:pt x="209" y="1408"/>
                        <a:pt x="211" y="1411"/>
                        <a:pt x="214" y="1413"/>
                      </a:cubicBezTo>
                      <a:cubicBezTo>
                        <a:pt x="239" y="1426"/>
                        <a:pt x="266" y="1438"/>
                        <a:pt x="296" y="1446"/>
                      </a:cubicBezTo>
                      <a:cubicBezTo>
                        <a:pt x="329" y="1285"/>
                        <a:pt x="383" y="1134"/>
                        <a:pt x="467" y="1012"/>
                      </a:cubicBezTo>
                      <a:cubicBezTo>
                        <a:pt x="552" y="881"/>
                        <a:pt x="662" y="751"/>
                        <a:pt x="600" y="539"/>
                      </a:cubicBezTo>
                      <a:cubicBezTo>
                        <a:pt x="560" y="410"/>
                        <a:pt x="459" y="272"/>
                        <a:pt x="401" y="129"/>
                      </a:cubicBezTo>
                      <a:cubicBezTo>
                        <a:pt x="385" y="88"/>
                        <a:pt x="375" y="45"/>
                        <a:pt x="368"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516575" y="3752325"/>
                  <a:ext cx="41200" cy="759575"/>
                </a:xfrm>
                <a:custGeom>
                  <a:rect b="b" l="l" r="r" t="t"/>
                  <a:pathLst>
                    <a:path extrusionOk="0" h="30383" w="1648">
                      <a:moveTo>
                        <a:pt x="0" y="0"/>
                      </a:moveTo>
                      <a:lnTo>
                        <a:pt x="0" y="30383"/>
                      </a:lnTo>
                      <a:lnTo>
                        <a:pt x="1647" y="30383"/>
                      </a:lnTo>
                      <a:lnTo>
                        <a:pt x="1647" y="235"/>
                      </a:lnTo>
                      <a:lnTo>
                        <a:pt x="1475" y="283"/>
                      </a:lnTo>
                      <a:cubicBezTo>
                        <a:pt x="1334" y="316"/>
                        <a:pt x="1192" y="333"/>
                        <a:pt x="1050" y="333"/>
                      </a:cubicBezTo>
                      <a:cubicBezTo>
                        <a:pt x="678" y="333"/>
                        <a:pt x="311" y="21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1902725" y="4651100"/>
                  <a:ext cx="95150" cy="52150"/>
                </a:xfrm>
                <a:custGeom>
                  <a:rect b="b" l="l" r="r" t="t"/>
                  <a:pathLst>
                    <a:path extrusionOk="0" h="2086" w="3806">
                      <a:moveTo>
                        <a:pt x="3615" y="0"/>
                      </a:moveTo>
                      <a:lnTo>
                        <a:pt x="3615" y="0"/>
                      </a:lnTo>
                      <a:cubicBezTo>
                        <a:pt x="3031" y="367"/>
                        <a:pt x="2365" y="553"/>
                        <a:pt x="1697" y="553"/>
                      </a:cubicBezTo>
                      <a:cubicBezTo>
                        <a:pt x="1174" y="553"/>
                        <a:pt x="649" y="439"/>
                        <a:pt x="162" y="209"/>
                      </a:cubicBezTo>
                      <a:cubicBezTo>
                        <a:pt x="121" y="188"/>
                        <a:pt x="85" y="163"/>
                        <a:pt x="45" y="142"/>
                      </a:cubicBezTo>
                      <a:cubicBezTo>
                        <a:pt x="20" y="922"/>
                        <a:pt x="4" y="1427"/>
                        <a:pt x="1" y="1510"/>
                      </a:cubicBezTo>
                      <a:cubicBezTo>
                        <a:pt x="533" y="1611"/>
                        <a:pt x="1101" y="1892"/>
                        <a:pt x="1628" y="1992"/>
                      </a:cubicBezTo>
                      <a:cubicBezTo>
                        <a:pt x="1963" y="2057"/>
                        <a:pt x="2279" y="2085"/>
                        <a:pt x="2553" y="2085"/>
                      </a:cubicBezTo>
                      <a:cubicBezTo>
                        <a:pt x="3005" y="2085"/>
                        <a:pt x="3340" y="2007"/>
                        <a:pt x="3446" y="1882"/>
                      </a:cubicBezTo>
                      <a:cubicBezTo>
                        <a:pt x="3806" y="1465"/>
                        <a:pt x="3735" y="624"/>
                        <a:pt x="36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1903850" y="4040025"/>
                  <a:ext cx="110625" cy="624900"/>
                </a:xfrm>
                <a:custGeom>
                  <a:rect b="b" l="l" r="r" t="t"/>
                  <a:pathLst>
                    <a:path extrusionOk="0" h="24996" w="4425">
                      <a:moveTo>
                        <a:pt x="4424" y="1"/>
                      </a:moveTo>
                      <a:cubicBezTo>
                        <a:pt x="3685" y="656"/>
                        <a:pt x="2521" y="1247"/>
                        <a:pt x="1595" y="1485"/>
                      </a:cubicBezTo>
                      <a:cubicBezTo>
                        <a:pt x="1470" y="4781"/>
                        <a:pt x="535" y="8039"/>
                        <a:pt x="383" y="12890"/>
                      </a:cubicBezTo>
                      <a:cubicBezTo>
                        <a:pt x="311" y="15286"/>
                        <a:pt x="94" y="21739"/>
                        <a:pt x="0" y="24585"/>
                      </a:cubicBezTo>
                      <a:cubicBezTo>
                        <a:pt x="40" y="24606"/>
                        <a:pt x="74" y="24632"/>
                        <a:pt x="117" y="24652"/>
                      </a:cubicBezTo>
                      <a:cubicBezTo>
                        <a:pt x="604" y="24882"/>
                        <a:pt x="1129" y="24996"/>
                        <a:pt x="1653" y="24996"/>
                      </a:cubicBezTo>
                      <a:cubicBezTo>
                        <a:pt x="2321" y="24996"/>
                        <a:pt x="2987" y="24811"/>
                        <a:pt x="3570" y="24445"/>
                      </a:cubicBezTo>
                      <a:cubicBezTo>
                        <a:pt x="3647" y="24396"/>
                        <a:pt x="3726" y="24351"/>
                        <a:pt x="3800" y="24297"/>
                      </a:cubicBezTo>
                      <a:cubicBezTo>
                        <a:pt x="3800" y="24258"/>
                        <a:pt x="4170" y="14070"/>
                        <a:pt x="3826" y="10857"/>
                      </a:cubicBezTo>
                      <a:cubicBezTo>
                        <a:pt x="3390" y="6788"/>
                        <a:pt x="4125" y="3229"/>
                        <a:pt x="442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1677900" y="4653225"/>
                  <a:ext cx="226200" cy="77550"/>
                </a:xfrm>
                <a:custGeom>
                  <a:rect b="b" l="l" r="r" t="t"/>
                  <a:pathLst>
                    <a:path extrusionOk="0" h="3102" w="9048">
                      <a:moveTo>
                        <a:pt x="2351" y="0"/>
                      </a:moveTo>
                      <a:cubicBezTo>
                        <a:pt x="987" y="0"/>
                        <a:pt x="0" y="334"/>
                        <a:pt x="1328" y="1515"/>
                      </a:cubicBezTo>
                      <a:cubicBezTo>
                        <a:pt x="2160" y="2250"/>
                        <a:pt x="3253" y="2915"/>
                        <a:pt x="4811" y="2915"/>
                      </a:cubicBezTo>
                      <a:cubicBezTo>
                        <a:pt x="4922" y="2915"/>
                        <a:pt x="5036" y="2911"/>
                        <a:pt x="5153" y="2904"/>
                      </a:cubicBezTo>
                      <a:cubicBezTo>
                        <a:pt x="5197" y="2901"/>
                        <a:pt x="5241" y="2900"/>
                        <a:pt x="5286" y="2900"/>
                      </a:cubicBezTo>
                      <a:cubicBezTo>
                        <a:pt x="5848" y="2900"/>
                        <a:pt x="6487" y="3094"/>
                        <a:pt x="7048" y="3101"/>
                      </a:cubicBezTo>
                      <a:cubicBezTo>
                        <a:pt x="7072" y="3102"/>
                        <a:pt x="7096" y="3102"/>
                        <a:pt x="7120" y="3102"/>
                      </a:cubicBezTo>
                      <a:cubicBezTo>
                        <a:pt x="8014" y="3102"/>
                        <a:pt x="8731" y="2895"/>
                        <a:pt x="8867" y="2666"/>
                      </a:cubicBezTo>
                      <a:cubicBezTo>
                        <a:pt x="9048" y="2362"/>
                        <a:pt x="9032" y="1920"/>
                        <a:pt x="8936" y="1484"/>
                      </a:cubicBezTo>
                      <a:lnTo>
                        <a:pt x="8936" y="1484"/>
                      </a:lnTo>
                      <a:cubicBezTo>
                        <a:pt x="8505" y="1823"/>
                        <a:pt x="7875" y="1986"/>
                        <a:pt x="7161" y="1986"/>
                      </a:cubicBezTo>
                      <a:cubicBezTo>
                        <a:pt x="6765" y="1986"/>
                        <a:pt x="6343" y="1935"/>
                        <a:pt x="5915" y="1837"/>
                      </a:cubicBezTo>
                      <a:cubicBezTo>
                        <a:pt x="5003" y="1631"/>
                        <a:pt x="4507" y="1334"/>
                        <a:pt x="4238" y="612"/>
                      </a:cubicBezTo>
                      <a:lnTo>
                        <a:pt x="4231" y="152"/>
                      </a:lnTo>
                      <a:cubicBezTo>
                        <a:pt x="4212" y="149"/>
                        <a:pt x="4190" y="147"/>
                        <a:pt x="4171" y="145"/>
                      </a:cubicBezTo>
                      <a:cubicBezTo>
                        <a:pt x="3597" y="62"/>
                        <a:pt x="2939" y="0"/>
                        <a:pt x="23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1777350" y="4073525"/>
                  <a:ext cx="166375" cy="629350"/>
                </a:xfrm>
                <a:custGeom>
                  <a:rect b="b" l="l" r="r" t="t"/>
                  <a:pathLst>
                    <a:path extrusionOk="0" h="25174" w="6655">
                      <a:moveTo>
                        <a:pt x="122" y="1"/>
                      </a:moveTo>
                      <a:cubicBezTo>
                        <a:pt x="40" y="538"/>
                        <a:pt x="1" y="1039"/>
                        <a:pt x="10" y="1421"/>
                      </a:cubicBezTo>
                      <a:lnTo>
                        <a:pt x="253" y="23340"/>
                      </a:lnTo>
                      <a:lnTo>
                        <a:pt x="258" y="23800"/>
                      </a:lnTo>
                      <a:cubicBezTo>
                        <a:pt x="528" y="24522"/>
                        <a:pt x="1025" y="24819"/>
                        <a:pt x="1935" y="25025"/>
                      </a:cubicBezTo>
                      <a:cubicBezTo>
                        <a:pt x="2364" y="25123"/>
                        <a:pt x="2786" y="25174"/>
                        <a:pt x="3183" y="25174"/>
                      </a:cubicBezTo>
                      <a:cubicBezTo>
                        <a:pt x="3897" y="25174"/>
                        <a:pt x="4527" y="25011"/>
                        <a:pt x="4958" y="24672"/>
                      </a:cubicBezTo>
                      <a:cubicBezTo>
                        <a:pt x="4976" y="24657"/>
                        <a:pt x="4999" y="24645"/>
                        <a:pt x="5016" y="24631"/>
                      </a:cubicBezTo>
                      <a:lnTo>
                        <a:pt x="5016" y="24613"/>
                      </a:lnTo>
                      <a:cubicBezTo>
                        <a:pt x="5017" y="24530"/>
                        <a:pt x="5034" y="24025"/>
                        <a:pt x="5060" y="23245"/>
                      </a:cubicBezTo>
                      <a:cubicBezTo>
                        <a:pt x="5154" y="20397"/>
                        <a:pt x="5371" y="13946"/>
                        <a:pt x="5443" y="11550"/>
                      </a:cubicBezTo>
                      <a:cubicBezTo>
                        <a:pt x="5595" y="6699"/>
                        <a:pt x="6530" y="3441"/>
                        <a:pt x="6655" y="144"/>
                      </a:cubicBezTo>
                      <a:lnTo>
                        <a:pt x="6655" y="144"/>
                      </a:lnTo>
                      <a:cubicBezTo>
                        <a:pt x="6610" y="155"/>
                        <a:pt x="6566" y="168"/>
                        <a:pt x="6523" y="178"/>
                      </a:cubicBezTo>
                      <a:cubicBezTo>
                        <a:pt x="4533" y="625"/>
                        <a:pt x="2765" y="861"/>
                        <a:pt x="1601" y="861"/>
                      </a:cubicBezTo>
                      <a:cubicBezTo>
                        <a:pt x="892" y="861"/>
                        <a:pt x="407" y="773"/>
                        <a:pt x="232" y="594"/>
                      </a:cubicBezTo>
                      <a:cubicBezTo>
                        <a:pt x="232" y="594"/>
                        <a:pt x="191" y="377"/>
                        <a:pt x="12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1649550" y="3396750"/>
                  <a:ext cx="248475" cy="204275"/>
                </a:xfrm>
                <a:custGeom>
                  <a:rect b="b" l="l" r="r" t="t"/>
                  <a:pathLst>
                    <a:path extrusionOk="0" h="8171" w="9939">
                      <a:moveTo>
                        <a:pt x="3687" y="5388"/>
                      </a:moveTo>
                      <a:cubicBezTo>
                        <a:pt x="3751" y="5443"/>
                        <a:pt x="3822" y="5487"/>
                        <a:pt x="3899" y="5521"/>
                      </a:cubicBezTo>
                      <a:cubicBezTo>
                        <a:pt x="4006" y="5567"/>
                        <a:pt x="4107" y="5571"/>
                        <a:pt x="4208" y="5571"/>
                      </a:cubicBezTo>
                      <a:cubicBezTo>
                        <a:pt x="4511" y="5572"/>
                        <a:pt x="4812" y="5579"/>
                        <a:pt x="5113" y="5585"/>
                      </a:cubicBezTo>
                      <a:lnTo>
                        <a:pt x="5301" y="6620"/>
                      </a:lnTo>
                      <a:cubicBezTo>
                        <a:pt x="5301" y="6620"/>
                        <a:pt x="5108" y="6733"/>
                        <a:pt x="4914" y="6838"/>
                      </a:cubicBezTo>
                      <a:lnTo>
                        <a:pt x="3687" y="5388"/>
                      </a:lnTo>
                      <a:close/>
                      <a:moveTo>
                        <a:pt x="3708" y="1"/>
                      </a:moveTo>
                      <a:cubicBezTo>
                        <a:pt x="3238" y="1"/>
                        <a:pt x="2597" y="155"/>
                        <a:pt x="2124" y="283"/>
                      </a:cubicBezTo>
                      <a:cubicBezTo>
                        <a:pt x="2145" y="468"/>
                        <a:pt x="2165" y="646"/>
                        <a:pt x="2161" y="669"/>
                      </a:cubicBezTo>
                      <a:cubicBezTo>
                        <a:pt x="2155" y="720"/>
                        <a:pt x="2142" y="989"/>
                        <a:pt x="2171" y="1179"/>
                      </a:cubicBezTo>
                      <a:cubicBezTo>
                        <a:pt x="2170" y="1179"/>
                        <a:pt x="2170" y="1181"/>
                        <a:pt x="2171" y="1181"/>
                      </a:cubicBezTo>
                      <a:cubicBezTo>
                        <a:pt x="2176" y="1225"/>
                        <a:pt x="2186" y="1268"/>
                        <a:pt x="2203" y="1309"/>
                      </a:cubicBezTo>
                      <a:cubicBezTo>
                        <a:pt x="2262" y="1454"/>
                        <a:pt x="2362" y="1592"/>
                        <a:pt x="2401" y="1720"/>
                      </a:cubicBezTo>
                      <a:cubicBezTo>
                        <a:pt x="2465" y="1930"/>
                        <a:pt x="2354" y="2060"/>
                        <a:pt x="2268" y="2193"/>
                      </a:cubicBezTo>
                      <a:cubicBezTo>
                        <a:pt x="2184" y="2316"/>
                        <a:pt x="2130" y="2464"/>
                        <a:pt x="2097" y="2625"/>
                      </a:cubicBezTo>
                      <a:cubicBezTo>
                        <a:pt x="2092" y="2651"/>
                        <a:pt x="2083" y="2672"/>
                        <a:pt x="2078" y="2698"/>
                      </a:cubicBezTo>
                      <a:cubicBezTo>
                        <a:pt x="2069" y="2754"/>
                        <a:pt x="2111" y="2830"/>
                        <a:pt x="2173" y="2872"/>
                      </a:cubicBezTo>
                      <a:cubicBezTo>
                        <a:pt x="2336" y="2989"/>
                        <a:pt x="2516" y="3070"/>
                        <a:pt x="2623" y="3235"/>
                      </a:cubicBezTo>
                      <a:cubicBezTo>
                        <a:pt x="2687" y="3342"/>
                        <a:pt x="2695" y="3446"/>
                        <a:pt x="2733" y="3549"/>
                      </a:cubicBezTo>
                      <a:cubicBezTo>
                        <a:pt x="2772" y="3654"/>
                        <a:pt x="2868" y="3787"/>
                        <a:pt x="2961" y="3804"/>
                      </a:cubicBezTo>
                      <a:cubicBezTo>
                        <a:pt x="2946" y="3899"/>
                        <a:pt x="2935" y="4020"/>
                        <a:pt x="3022" y="4139"/>
                      </a:cubicBezTo>
                      <a:cubicBezTo>
                        <a:pt x="3076" y="4222"/>
                        <a:pt x="3170" y="4290"/>
                        <a:pt x="3217" y="4377"/>
                      </a:cubicBezTo>
                      <a:cubicBezTo>
                        <a:pt x="3308" y="4552"/>
                        <a:pt x="3137" y="4643"/>
                        <a:pt x="3208" y="4815"/>
                      </a:cubicBezTo>
                      <a:cubicBezTo>
                        <a:pt x="3209" y="4820"/>
                        <a:pt x="3212" y="4823"/>
                        <a:pt x="3214" y="4827"/>
                      </a:cubicBezTo>
                      <a:lnTo>
                        <a:pt x="936" y="2130"/>
                      </a:lnTo>
                      <a:lnTo>
                        <a:pt x="935" y="2606"/>
                      </a:lnTo>
                      <a:lnTo>
                        <a:pt x="0" y="3148"/>
                      </a:lnTo>
                      <a:lnTo>
                        <a:pt x="1771" y="7972"/>
                      </a:lnTo>
                      <a:lnTo>
                        <a:pt x="1899" y="8170"/>
                      </a:lnTo>
                      <a:lnTo>
                        <a:pt x="3345" y="7618"/>
                      </a:lnTo>
                      <a:cubicBezTo>
                        <a:pt x="3489" y="7586"/>
                        <a:pt x="3636" y="7569"/>
                        <a:pt x="3783" y="7569"/>
                      </a:cubicBezTo>
                      <a:cubicBezTo>
                        <a:pt x="3828" y="7569"/>
                        <a:pt x="3873" y="7571"/>
                        <a:pt x="3919" y="7574"/>
                      </a:cubicBezTo>
                      <a:cubicBezTo>
                        <a:pt x="4199" y="7265"/>
                        <a:pt x="4497" y="7078"/>
                        <a:pt x="4748" y="6924"/>
                      </a:cubicBezTo>
                      <a:cubicBezTo>
                        <a:pt x="4748" y="6924"/>
                        <a:pt x="5308" y="7407"/>
                        <a:pt x="6372" y="7407"/>
                      </a:cubicBezTo>
                      <a:cubicBezTo>
                        <a:pt x="6799" y="7407"/>
                        <a:pt x="7305" y="7330"/>
                        <a:pt x="7889" y="7113"/>
                      </a:cubicBezTo>
                      <a:cubicBezTo>
                        <a:pt x="9939" y="6352"/>
                        <a:pt x="8952" y="5364"/>
                        <a:pt x="8921" y="5334"/>
                      </a:cubicBezTo>
                      <a:cubicBezTo>
                        <a:pt x="8914" y="5334"/>
                        <a:pt x="8906" y="5329"/>
                        <a:pt x="8901" y="5328"/>
                      </a:cubicBezTo>
                      <a:cubicBezTo>
                        <a:pt x="8899" y="5327"/>
                        <a:pt x="8896" y="5327"/>
                        <a:pt x="8893" y="5327"/>
                      </a:cubicBezTo>
                      <a:cubicBezTo>
                        <a:pt x="8758" y="5327"/>
                        <a:pt x="7983" y="5469"/>
                        <a:pt x="7983" y="5469"/>
                      </a:cubicBezTo>
                      <a:lnTo>
                        <a:pt x="7863" y="4838"/>
                      </a:lnTo>
                      <a:cubicBezTo>
                        <a:pt x="7214" y="5224"/>
                        <a:pt x="6507" y="5446"/>
                        <a:pt x="6176" y="5446"/>
                      </a:cubicBezTo>
                      <a:cubicBezTo>
                        <a:pt x="6124" y="5446"/>
                        <a:pt x="6082" y="5441"/>
                        <a:pt x="6050" y="5429"/>
                      </a:cubicBezTo>
                      <a:lnTo>
                        <a:pt x="6044" y="5429"/>
                      </a:lnTo>
                      <a:cubicBezTo>
                        <a:pt x="6029" y="5418"/>
                        <a:pt x="6016" y="5418"/>
                        <a:pt x="6009" y="5411"/>
                      </a:cubicBezTo>
                      <a:cubicBezTo>
                        <a:pt x="5999" y="5405"/>
                        <a:pt x="5989" y="5395"/>
                        <a:pt x="5983" y="5385"/>
                      </a:cubicBezTo>
                      <a:cubicBezTo>
                        <a:pt x="5976" y="5375"/>
                        <a:pt x="5973" y="5364"/>
                        <a:pt x="5973" y="5352"/>
                      </a:cubicBezTo>
                      <a:cubicBezTo>
                        <a:pt x="5970" y="5334"/>
                        <a:pt x="5971" y="5316"/>
                        <a:pt x="5975" y="5300"/>
                      </a:cubicBezTo>
                      <a:cubicBezTo>
                        <a:pt x="5980" y="5214"/>
                        <a:pt x="6016" y="5066"/>
                        <a:pt x="6057" y="4902"/>
                      </a:cubicBezTo>
                      <a:cubicBezTo>
                        <a:pt x="6076" y="4812"/>
                        <a:pt x="6095" y="4715"/>
                        <a:pt x="6111" y="4620"/>
                      </a:cubicBezTo>
                      <a:cubicBezTo>
                        <a:pt x="6124" y="4572"/>
                        <a:pt x="6131" y="4523"/>
                        <a:pt x="6134" y="4474"/>
                      </a:cubicBezTo>
                      <a:cubicBezTo>
                        <a:pt x="6137" y="4454"/>
                        <a:pt x="6141" y="4426"/>
                        <a:pt x="6145" y="4406"/>
                      </a:cubicBezTo>
                      <a:cubicBezTo>
                        <a:pt x="6144" y="4401"/>
                        <a:pt x="6139" y="4396"/>
                        <a:pt x="6132" y="4390"/>
                      </a:cubicBezTo>
                      <a:cubicBezTo>
                        <a:pt x="6132" y="4387"/>
                        <a:pt x="6567" y="4122"/>
                        <a:pt x="6489" y="3543"/>
                      </a:cubicBezTo>
                      <a:cubicBezTo>
                        <a:pt x="6453" y="3272"/>
                        <a:pt x="6420" y="2946"/>
                        <a:pt x="6175" y="2680"/>
                      </a:cubicBezTo>
                      <a:cubicBezTo>
                        <a:pt x="6009" y="2501"/>
                        <a:pt x="5790" y="2404"/>
                        <a:pt x="5618" y="2404"/>
                      </a:cubicBezTo>
                      <a:cubicBezTo>
                        <a:pt x="5579" y="2404"/>
                        <a:pt x="5543" y="2409"/>
                        <a:pt x="5510" y="2419"/>
                      </a:cubicBezTo>
                      <a:cubicBezTo>
                        <a:pt x="5339" y="2475"/>
                        <a:pt x="5259" y="2646"/>
                        <a:pt x="5239" y="2849"/>
                      </a:cubicBezTo>
                      <a:cubicBezTo>
                        <a:pt x="5239" y="2851"/>
                        <a:pt x="5237" y="2863"/>
                        <a:pt x="5239" y="2864"/>
                      </a:cubicBezTo>
                      <a:cubicBezTo>
                        <a:pt x="5223" y="3076"/>
                        <a:pt x="5269" y="3316"/>
                        <a:pt x="5314" y="3556"/>
                      </a:cubicBezTo>
                      <a:cubicBezTo>
                        <a:pt x="5319" y="3578"/>
                        <a:pt x="5246" y="3594"/>
                        <a:pt x="5162" y="3594"/>
                      </a:cubicBezTo>
                      <a:cubicBezTo>
                        <a:pt x="5113" y="3594"/>
                        <a:pt x="5060" y="3589"/>
                        <a:pt x="5016" y="3575"/>
                      </a:cubicBezTo>
                      <a:cubicBezTo>
                        <a:pt x="4968" y="3451"/>
                        <a:pt x="4919" y="3324"/>
                        <a:pt x="4878" y="3191"/>
                      </a:cubicBezTo>
                      <a:cubicBezTo>
                        <a:pt x="4741" y="2769"/>
                        <a:pt x="4796" y="2324"/>
                        <a:pt x="4812" y="1895"/>
                      </a:cubicBezTo>
                      <a:cubicBezTo>
                        <a:pt x="4815" y="1823"/>
                        <a:pt x="4815" y="1751"/>
                        <a:pt x="4812" y="1679"/>
                      </a:cubicBezTo>
                      <a:cubicBezTo>
                        <a:pt x="4968" y="1012"/>
                        <a:pt x="4878" y="353"/>
                        <a:pt x="4111" y="59"/>
                      </a:cubicBezTo>
                      <a:cubicBezTo>
                        <a:pt x="4004" y="18"/>
                        <a:pt x="3866" y="1"/>
                        <a:pt x="3708" y="1"/>
                      </a:cubicBezTo>
                      <a:close/>
                    </a:path>
                  </a:pathLst>
                </a:custGeom>
                <a:solidFill>
                  <a:srgbClr val="D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1685100" y="3312575"/>
                  <a:ext cx="222300" cy="220375"/>
                </a:xfrm>
                <a:custGeom>
                  <a:rect b="b" l="l" r="r" t="t"/>
                  <a:pathLst>
                    <a:path extrusionOk="0" h="8815" w="8892">
                      <a:moveTo>
                        <a:pt x="4422" y="0"/>
                      </a:moveTo>
                      <a:cubicBezTo>
                        <a:pt x="3805" y="0"/>
                        <a:pt x="3153" y="127"/>
                        <a:pt x="2633" y="318"/>
                      </a:cubicBezTo>
                      <a:lnTo>
                        <a:pt x="2635" y="323"/>
                      </a:lnTo>
                      <a:cubicBezTo>
                        <a:pt x="2410" y="400"/>
                        <a:pt x="2194" y="503"/>
                        <a:pt x="1992" y="630"/>
                      </a:cubicBezTo>
                      <a:cubicBezTo>
                        <a:pt x="1631" y="848"/>
                        <a:pt x="1319" y="1142"/>
                        <a:pt x="1081" y="1492"/>
                      </a:cubicBezTo>
                      <a:cubicBezTo>
                        <a:pt x="1047" y="1543"/>
                        <a:pt x="140" y="2131"/>
                        <a:pt x="25" y="3170"/>
                      </a:cubicBezTo>
                      <a:cubicBezTo>
                        <a:pt x="0" y="3387"/>
                        <a:pt x="12" y="3609"/>
                        <a:pt x="56" y="3822"/>
                      </a:cubicBezTo>
                      <a:cubicBezTo>
                        <a:pt x="57" y="3824"/>
                        <a:pt x="59" y="3824"/>
                        <a:pt x="63" y="3824"/>
                      </a:cubicBezTo>
                      <a:cubicBezTo>
                        <a:pt x="106" y="3824"/>
                        <a:pt x="362" y="3745"/>
                        <a:pt x="702" y="3651"/>
                      </a:cubicBezTo>
                      <a:cubicBezTo>
                        <a:pt x="1177" y="3522"/>
                        <a:pt x="1817" y="3368"/>
                        <a:pt x="2287" y="3368"/>
                      </a:cubicBezTo>
                      <a:cubicBezTo>
                        <a:pt x="2444" y="3368"/>
                        <a:pt x="2582" y="3385"/>
                        <a:pt x="2689" y="3426"/>
                      </a:cubicBezTo>
                      <a:cubicBezTo>
                        <a:pt x="3456" y="3722"/>
                        <a:pt x="3546" y="4381"/>
                        <a:pt x="3390" y="5047"/>
                      </a:cubicBezTo>
                      <a:cubicBezTo>
                        <a:pt x="3393" y="5120"/>
                        <a:pt x="3393" y="5192"/>
                        <a:pt x="3390" y="5264"/>
                      </a:cubicBezTo>
                      <a:cubicBezTo>
                        <a:pt x="3375" y="5693"/>
                        <a:pt x="3319" y="6138"/>
                        <a:pt x="3456" y="6560"/>
                      </a:cubicBezTo>
                      <a:cubicBezTo>
                        <a:pt x="3497" y="6693"/>
                        <a:pt x="3546" y="6819"/>
                        <a:pt x="3594" y="6944"/>
                      </a:cubicBezTo>
                      <a:cubicBezTo>
                        <a:pt x="3637" y="6956"/>
                        <a:pt x="3689" y="6962"/>
                        <a:pt x="3737" y="6962"/>
                      </a:cubicBezTo>
                      <a:cubicBezTo>
                        <a:pt x="3823" y="6962"/>
                        <a:pt x="3897" y="6945"/>
                        <a:pt x="3892" y="6924"/>
                      </a:cubicBezTo>
                      <a:cubicBezTo>
                        <a:pt x="3847" y="6686"/>
                        <a:pt x="3801" y="6445"/>
                        <a:pt x="3817" y="6233"/>
                      </a:cubicBezTo>
                      <a:cubicBezTo>
                        <a:pt x="3815" y="6230"/>
                        <a:pt x="3817" y="6220"/>
                        <a:pt x="3817" y="6216"/>
                      </a:cubicBezTo>
                      <a:cubicBezTo>
                        <a:pt x="3837" y="6015"/>
                        <a:pt x="3917" y="5842"/>
                        <a:pt x="4088" y="5788"/>
                      </a:cubicBezTo>
                      <a:cubicBezTo>
                        <a:pt x="4122" y="5777"/>
                        <a:pt x="4159" y="5772"/>
                        <a:pt x="4198" y="5772"/>
                      </a:cubicBezTo>
                      <a:cubicBezTo>
                        <a:pt x="4370" y="5772"/>
                        <a:pt x="4588" y="5869"/>
                        <a:pt x="4753" y="6049"/>
                      </a:cubicBezTo>
                      <a:cubicBezTo>
                        <a:pt x="4998" y="6313"/>
                        <a:pt x="5031" y="6639"/>
                        <a:pt x="5067" y="6911"/>
                      </a:cubicBezTo>
                      <a:cubicBezTo>
                        <a:pt x="5145" y="7492"/>
                        <a:pt x="4710" y="7755"/>
                        <a:pt x="4710" y="7759"/>
                      </a:cubicBezTo>
                      <a:cubicBezTo>
                        <a:pt x="4717" y="7765"/>
                        <a:pt x="4722" y="7770"/>
                        <a:pt x="4723" y="7773"/>
                      </a:cubicBezTo>
                      <a:cubicBezTo>
                        <a:pt x="4719" y="7795"/>
                        <a:pt x="4715" y="7823"/>
                        <a:pt x="4712" y="7842"/>
                      </a:cubicBezTo>
                      <a:cubicBezTo>
                        <a:pt x="4709" y="7892"/>
                        <a:pt x="4702" y="7941"/>
                        <a:pt x="4689" y="7988"/>
                      </a:cubicBezTo>
                      <a:cubicBezTo>
                        <a:pt x="4673" y="8084"/>
                        <a:pt x="4656" y="8181"/>
                        <a:pt x="4635" y="8269"/>
                      </a:cubicBezTo>
                      <a:cubicBezTo>
                        <a:pt x="4594" y="8435"/>
                        <a:pt x="4558" y="8583"/>
                        <a:pt x="4553" y="8668"/>
                      </a:cubicBezTo>
                      <a:cubicBezTo>
                        <a:pt x="4549" y="8685"/>
                        <a:pt x="4548" y="8703"/>
                        <a:pt x="4551" y="8719"/>
                      </a:cubicBezTo>
                      <a:cubicBezTo>
                        <a:pt x="4551" y="8731"/>
                        <a:pt x="4554" y="8742"/>
                        <a:pt x="4561" y="8752"/>
                      </a:cubicBezTo>
                      <a:cubicBezTo>
                        <a:pt x="4567" y="8764"/>
                        <a:pt x="4577" y="8773"/>
                        <a:pt x="4587" y="8780"/>
                      </a:cubicBezTo>
                      <a:cubicBezTo>
                        <a:pt x="4594" y="8787"/>
                        <a:pt x="4608" y="8787"/>
                        <a:pt x="4622" y="8798"/>
                      </a:cubicBezTo>
                      <a:lnTo>
                        <a:pt x="4628" y="8798"/>
                      </a:lnTo>
                      <a:cubicBezTo>
                        <a:pt x="4660" y="8809"/>
                        <a:pt x="4702" y="8815"/>
                        <a:pt x="4754" y="8815"/>
                      </a:cubicBezTo>
                      <a:cubicBezTo>
                        <a:pt x="5085" y="8815"/>
                        <a:pt x="5792" y="8593"/>
                        <a:pt x="6441" y="8207"/>
                      </a:cubicBezTo>
                      <a:cubicBezTo>
                        <a:pt x="6903" y="7933"/>
                        <a:pt x="7333" y="7575"/>
                        <a:pt x="7574" y="7154"/>
                      </a:cubicBezTo>
                      <a:cubicBezTo>
                        <a:pt x="8192" y="6082"/>
                        <a:pt x="8891" y="4080"/>
                        <a:pt x="8223" y="2430"/>
                      </a:cubicBezTo>
                      <a:cubicBezTo>
                        <a:pt x="7798" y="1387"/>
                        <a:pt x="6520" y="428"/>
                        <a:pt x="5316" y="108"/>
                      </a:cubicBezTo>
                      <a:cubicBezTo>
                        <a:pt x="5042" y="33"/>
                        <a:pt x="4737" y="0"/>
                        <a:pt x="4422" y="0"/>
                      </a:cubicBezTo>
                      <a:close/>
                    </a:path>
                  </a:pathLst>
                </a:custGeom>
                <a:solidFill>
                  <a:srgbClr val="DDD2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1722675" y="3529450"/>
                  <a:ext cx="309725" cy="565600"/>
                </a:xfrm>
                <a:custGeom>
                  <a:rect b="b" l="l" r="r" t="t"/>
                  <a:pathLst>
                    <a:path extrusionOk="0" h="22624" w="12389">
                      <a:moveTo>
                        <a:pt x="6376" y="0"/>
                      </a:moveTo>
                      <a:cubicBezTo>
                        <a:pt x="6248" y="0"/>
                        <a:pt x="6120" y="9"/>
                        <a:pt x="5992" y="24"/>
                      </a:cubicBezTo>
                      <a:lnTo>
                        <a:pt x="5996" y="28"/>
                      </a:lnTo>
                      <a:cubicBezTo>
                        <a:pt x="6025" y="57"/>
                        <a:pt x="7012" y="1046"/>
                        <a:pt x="4964" y="1806"/>
                      </a:cubicBezTo>
                      <a:cubicBezTo>
                        <a:pt x="4380" y="2023"/>
                        <a:pt x="3873" y="2101"/>
                        <a:pt x="3447" y="2101"/>
                      </a:cubicBezTo>
                      <a:cubicBezTo>
                        <a:pt x="2382" y="2101"/>
                        <a:pt x="1821" y="1617"/>
                        <a:pt x="1821" y="1617"/>
                      </a:cubicBezTo>
                      <a:cubicBezTo>
                        <a:pt x="1570" y="1772"/>
                        <a:pt x="1274" y="1959"/>
                        <a:pt x="992" y="2268"/>
                      </a:cubicBezTo>
                      <a:cubicBezTo>
                        <a:pt x="2013" y="2327"/>
                        <a:pt x="3191" y="3107"/>
                        <a:pt x="3230" y="4715"/>
                      </a:cubicBezTo>
                      <a:cubicBezTo>
                        <a:pt x="3248" y="5337"/>
                        <a:pt x="2467" y="6670"/>
                        <a:pt x="1378" y="6928"/>
                      </a:cubicBezTo>
                      <a:lnTo>
                        <a:pt x="0" y="7375"/>
                      </a:lnTo>
                      <a:cubicBezTo>
                        <a:pt x="23" y="7654"/>
                        <a:pt x="49" y="7946"/>
                        <a:pt x="85" y="8257"/>
                      </a:cubicBezTo>
                      <a:cubicBezTo>
                        <a:pt x="205" y="9295"/>
                        <a:pt x="404" y="10650"/>
                        <a:pt x="634" y="12109"/>
                      </a:cubicBezTo>
                      <a:cubicBezTo>
                        <a:pt x="1220" y="15819"/>
                        <a:pt x="2020" y="20201"/>
                        <a:pt x="2309" y="21764"/>
                      </a:cubicBezTo>
                      <a:cubicBezTo>
                        <a:pt x="2378" y="22140"/>
                        <a:pt x="2419" y="22357"/>
                        <a:pt x="2419" y="22357"/>
                      </a:cubicBezTo>
                      <a:cubicBezTo>
                        <a:pt x="2594" y="22536"/>
                        <a:pt x="3079" y="22624"/>
                        <a:pt x="3788" y="22624"/>
                      </a:cubicBezTo>
                      <a:cubicBezTo>
                        <a:pt x="4951" y="22624"/>
                        <a:pt x="6718" y="22388"/>
                        <a:pt x="8709" y="21941"/>
                      </a:cubicBezTo>
                      <a:cubicBezTo>
                        <a:pt x="8751" y="21931"/>
                        <a:pt x="8797" y="21918"/>
                        <a:pt x="8842" y="21907"/>
                      </a:cubicBezTo>
                      <a:cubicBezTo>
                        <a:pt x="9768" y="21670"/>
                        <a:pt x="10932" y="21079"/>
                        <a:pt x="11671" y="20424"/>
                      </a:cubicBezTo>
                      <a:cubicBezTo>
                        <a:pt x="12077" y="20064"/>
                        <a:pt x="12354" y="19685"/>
                        <a:pt x="12389" y="19335"/>
                      </a:cubicBezTo>
                      <a:cubicBezTo>
                        <a:pt x="11873" y="15256"/>
                        <a:pt x="10146" y="6845"/>
                        <a:pt x="9648" y="4424"/>
                      </a:cubicBezTo>
                      <a:cubicBezTo>
                        <a:pt x="9586" y="4120"/>
                        <a:pt x="9504" y="3690"/>
                        <a:pt x="9379" y="3217"/>
                      </a:cubicBezTo>
                      <a:cubicBezTo>
                        <a:pt x="9011" y="1821"/>
                        <a:pt x="8262" y="56"/>
                        <a:pt x="6465" y="2"/>
                      </a:cubicBezTo>
                      <a:cubicBezTo>
                        <a:pt x="6436" y="1"/>
                        <a:pt x="6406" y="0"/>
                        <a:pt x="6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1404325" y="3406725"/>
                  <a:ext cx="211050" cy="353875"/>
                </a:xfrm>
                <a:custGeom>
                  <a:rect b="b" l="l" r="r" t="t"/>
                  <a:pathLst>
                    <a:path extrusionOk="0" h="14155" w="8442">
                      <a:moveTo>
                        <a:pt x="852" y="0"/>
                      </a:moveTo>
                      <a:cubicBezTo>
                        <a:pt x="474" y="0"/>
                        <a:pt x="254" y="278"/>
                        <a:pt x="78" y="595"/>
                      </a:cubicBezTo>
                      <a:cubicBezTo>
                        <a:pt x="9" y="718"/>
                        <a:pt x="0" y="925"/>
                        <a:pt x="28" y="1179"/>
                      </a:cubicBezTo>
                      <a:cubicBezTo>
                        <a:pt x="84" y="1669"/>
                        <a:pt x="281" y="2340"/>
                        <a:pt x="491" y="2992"/>
                      </a:cubicBezTo>
                      <a:cubicBezTo>
                        <a:pt x="675" y="3567"/>
                        <a:pt x="868" y="4126"/>
                        <a:pt x="973" y="4520"/>
                      </a:cubicBezTo>
                      <a:lnTo>
                        <a:pt x="1383" y="5758"/>
                      </a:lnTo>
                      <a:lnTo>
                        <a:pt x="3758" y="12913"/>
                      </a:lnTo>
                      <a:cubicBezTo>
                        <a:pt x="3845" y="13156"/>
                        <a:pt x="3965" y="13335"/>
                        <a:pt x="4106" y="13468"/>
                      </a:cubicBezTo>
                      <a:cubicBezTo>
                        <a:pt x="4463" y="13907"/>
                        <a:pt x="4994" y="14155"/>
                        <a:pt x="5546" y="14155"/>
                      </a:cubicBezTo>
                      <a:cubicBezTo>
                        <a:pt x="5685" y="14155"/>
                        <a:pt x="5826" y="14139"/>
                        <a:pt x="5965" y="14107"/>
                      </a:cubicBezTo>
                      <a:lnTo>
                        <a:pt x="6137" y="14059"/>
                      </a:lnTo>
                      <a:lnTo>
                        <a:pt x="8441" y="13417"/>
                      </a:lnTo>
                      <a:cubicBezTo>
                        <a:pt x="8103" y="12243"/>
                        <a:pt x="7627" y="10809"/>
                        <a:pt x="7318" y="9642"/>
                      </a:cubicBezTo>
                      <a:lnTo>
                        <a:pt x="6185" y="10111"/>
                      </a:lnTo>
                      <a:lnTo>
                        <a:pt x="6137" y="10011"/>
                      </a:lnTo>
                      <a:lnTo>
                        <a:pt x="4490" y="6610"/>
                      </a:lnTo>
                      <a:lnTo>
                        <a:pt x="2932" y="3390"/>
                      </a:lnTo>
                      <a:cubicBezTo>
                        <a:pt x="2902" y="3229"/>
                        <a:pt x="2858" y="3017"/>
                        <a:pt x="2804" y="2781"/>
                      </a:cubicBezTo>
                      <a:cubicBezTo>
                        <a:pt x="2608" y="1932"/>
                        <a:pt x="2277" y="767"/>
                        <a:pt x="1940" y="504"/>
                      </a:cubicBezTo>
                      <a:cubicBezTo>
                        <a:pt x="1470" y="140"/>
                        <a:pt x="1121" y="0"/>
                        <a:pt x="852" y="0"/>
                      </a:cubicBezTo>
                      <a:close/>
                    </a:path>
                  </a:pathLst>
                </a:custGeom>
                <a:solidFill>
                  <a:srgbClr val="D3B4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1586075" y="3585975"/>
                  <a:ext cx="217825" cy="162050"/>
                </a:xfrm>
                <a:custGeom>
                  <a:rect b="b" l="l" r="r" t="t"/>
                  <a:pathLst>
                    <a:path extrusionOk="0" h="6482" w="8713">
                      <a:moveTo>
                        <a:pt x="6323" y="0"/>
                      </a:moveTo>
                      <a:cubicBezTo>
                        <a:pt x="6175" y="0"/>
                        <a:pt x="6028" y="17"/>
                        <a:pt x="5884" y="51"/>
                      </a:cubicBezTo>
                      <a:lnTo>
                        <a:pt x="4438" y="603"/>
                      </a:lnTo>
                      <a:lnTo>
                        <a:pt x="4388" y="621"/>
                      </a:lnTo>
                      <a:lnTo>
                        <a:pt x="2915" y="1183"/>
                      </a:lnTo>
                      <a:lnTo>
                        <a:pt x="0" y="2293"/>
                      </a:lnTo>
                      <a:cubicBezTo>
                        <a:pt x="15" y="2352"/>
                        <a:pt x="33" y="2413"/>
                        <a:pt x="48" y="2472"/>
                      </a:cubicBezTo>
                      <a:cubicBezTo>
                        <a:pt x="357" y="3639"/>
                        <a:pt x="833" y="5073"/>
                        <a:pt x="1170" y="6247"/>
                      </a:cubicBezTo>
                      <a:cubicBezTo>
                        <a:pt x="1193" y="6326"/>
                        <a:pt x="1217" y="6406"/>
                        <a:pt x="1237" y="6482"/>
                      </a:cubicBezTo>
                      <a:lnTo>
                        <a:pt x="4477" y="5433"/>
                      </a:lnTo>
                      <a:lnTo>
                        <a:pt x="5466" y="5114"/>
                      </a:lnTo>
                      <a:lnTo>
                        <a:pt x="6844" y="4667"/>
                      </a:lnTo>
                      <a:cubicBezTo>
                        <a:pt x="7931" y="4409"/>
                        <a:pt x="8712" y="3076"/>
                        <a:pt x="8696" y="2454"/>
                      </a:cubicBezTo>
                      <a:cubicBezTo>
                        <a:pt x="8657" y="846"/>
                        <a:pt x="7477" y="66"/>
                        <a:pt x="6458" y="5"/>
                      </a:cubicBezTo>
                      <a:cubicBezTo>
                        <a:pt x="6413" y="2"/>
                        <a:pt x="6368" y="0"/>
                        <a:pt x="6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27"/>
              <p:cNvGrpSpPr/>
              <p:nvPr/>
            </p:nvGrpSpPr>
            <p:grpSpPr>
              <a:xfrm>
                <a:off x="1520804" y="1689157"/>
                <a:ext cx="743328" cy="1827721"/>
                <a:chOff x="1444075" y="1240550"/>
                <a:chExt cx="588775" cy="1447700"/>
              </a:xfrm>
            </p:grpSpPr>
            <p:sp>
              <p:nvSpPr>
                <p:cNvPr id="394" name="Google Shape;394;p27"/>
                <p:cNvSpPr/>
                <p:nvPr/>
              </p:nvSpPr>
              <p:spPr>
                <a:xfrm>
                  <a:off x="1809325" y="2595400"/>
                  <a:ext cx="81900" cy="67100"/>
                </a:xfrm>
                <a:custGeom>
                  <a:rect b="b" l="l" r="r" t="t"/>
                  <a:pathLst>
                    <a:path extrusionOk="0" h="2684" w="3276">
                      <a:moveTo>
                        <a:pt x="1032" y="0"/>
                      </a:moveTo>
                      <a:cubicBezTo>
                        <a:pt x="953" y="238"/>
                        <a:pt x="291" y="1736"/>
                        <a:pt x="66" y="2253"/>
                      </a:cubicBezTo>
                      <a:cubicBezTo>
                        <a:pt x="1" y="2404"/>
                        <a:pt x="43" y="2580"/>
                        <a:pt x="173" y="2684"/>
                      </a:cubicBezTo>
                      <a:lnTo>
                        <a:pt x="1163" y="2649"/>
                      </a:lnTo>
                      <a:cubicBezTo>
                        <a:pt x="1231" y="2672"/>
                        <a:pt x="1302" y="2684"/>
                        <a:pt x="1371" y="2684"/>
                      </a:cubicBezTo>
                      <a:cubicBezTo>
                        <a:pt x="1532" y="2684"/>
                        <a:pt x="1691" y="2623"/>
                        <a:pt x="1812" y="2511"/>
                      </a:cubicBezTo>
                      <a:lnTo>
                        <a:pt x="2142" y="2202"/>
                      </a:lnTo>
                      <a:lnTo>
                        <a:pt x="3057" y="660"/>
                      </a:lnTo>
                      <a:cubicBezTo>
                        <a:pt x="3072" y="644"/>
                        <a:pt x="3174" y="496"/>
                        <a:pt x="3172" y="475"/>
                      </a:cubicBezTo>
                      <a:lnTo>
                        <a:pt x="3275" y="307"/>
                      </a:lnTo>
                      <a:lnTo>
                        <a:pt x="3261" y="69"/>
                      </a:lnTo>
                      <a:cubicBezTo>
                        <a:pt x="3064" y="79"/>
                        <a:pt x="2861" y="83"/>
                        <a:pt x="2655" y="83"/>
                      </a:cubicBezTo>
                      <a:cubicBezTo>
                        <a:pt x="2135" y="83"/>
                        <a:pt x="1587" y="54"/>
                        <a:pt x="1032" y="0"/>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1681850" y="2562225"/>
                  <a:ext cx="74475" cy="67300"/>
                </a:xfrm>
                <a:custGeom>
                  <a:rect b="b" l="l" r="r" t="t"/>
                  <a:pathLst>
                    <a:path extrusionOk="0" h="2692" w="2979">
                      <a:moveTo>
                        <a:pt x="998" y="0"/>
                      </a:moveTo>
                      <a:cubicBezTo>
                        <a:pt x="677" y="866"/>
                        <a:pt x="309" y="1695"/>
                        <a:pt x="76" y="2104"/>
                      </a:cubicBezTo>
                      <a:cubicBezTo>
                        <a:pt x="1" y="2237"/>
                        <a:pt x="80" y="2404"/>
                        <a:pt x="231" y="2431"/>
                      </a:cubicBezTo>
                      <a:lnTo>
                        <a:pt x="1157" y="2687"/>
                      </a:lnTo>
                      <a:cubicBezTo>
                        <a:pt x="1176" y="2690"/>
                        <a:pt x="1196" y="2692"/>
                        <a:pt x="1217" y="2692"/>
                      </a:cubicBezTo>
                      <a:cubicBezTo>
                        <a:pt x="1395" y="2692"/>
                        <a:pt x="1617" y="2573"/>
                        <a:pt x="1750" y="2467"/>
                      </a:cubicBezTo>
                      <a:lnTo>
                        <a:pt x="2728" y="1327"/>
                      </a:lnTo>
                      <a:lnTo>
                        <a:pt x="2978" y="752"/>
                      </a:lnTo>
                      <a:cubicBezTo>
                        <a:pt x="2099" y="526"/>
                        <a:pt x="1599" y="321"/>
                        <a:pt x="998" y="0"/>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1880725" y="2598425"/>
                  <a:ext cx="17600" cy="66675"/>
                </a:xfrm>
                <a:custGeom>
                  <a:rect b="b" l="l" r="r" t="t"/>
                  <a:pathLst>
                    <a:path extrusionOk="0" h="2667" w="704">
                      <a:moveTo>
                        <a:pt x="703" y="1"/>
                      </a:moveTo>
                      <a:lnTo>
                        <a:pt x="101" y="1421"/>
                      </a:lnTo>
                      <a:cubicBezTo>
                        <a:pt x="51" y="1789"/>
                        <a:pt x="20" y="2379"/>
                        <a:pt x="1" y="2566"/>
                      </a:cubicBezTo>
                      <a:lnTo>
                        <a:pt x="370" y="2666"/>
                      </a:lnTo>
                      <a:cubicBezTo>
                        <a:pt x="505" y="1883"/>
                        <a:pt x="556" y="1214"/>
                        <a:pt x="639" y="613"/>
                      </a:cubicBezTo>
                      <a:lnTo>
                        <a:pt x="626" y="612"/>
                      </a:lnTo>
                      <a:lnTo>
                        <a:pt x="7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1751975" y="2582900"/>
                  <a:ext cx="14725" cy="41675"/>
                </a:xfrm>
                <a:custGeom>
                  <a:rect b="b" l="l" r="r" t="t"/>
                  <a:pathLst>
                    <a:path extrusionOk="0" h="1667" w="589">
                      <a:moveTo>
                        <a:pt x="457" y="1"/>
                      </a:moveTo>
                      <a:lnTo>
                        <a:pt x="116" y="696"/>
                      </a:lnTo>
                      <a:cubicBezTo>
                        <a:pt x="66" y="1065"/>
                        <a:pt x="22" y="1376"/>
                        <a:pt x="1" y="1564"/>
                      </a:cubicBezTo>
                      <a:lnTo>
                        <a:pt x="373" y="1666"/>
                      </a:lnTo>
                      <a:cubicBezTo>
                        <a:pt x="477" y="1059"/>
                        <a:pt x="531" y="523"/>
                        <a:pt x="589" y="32"/>
                      </a:cubicBezTo>
                      <a:cubicBezTo>
                        <a:pt x="544" y="22"/>
                        <a:pt x="500" y="12"/>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1704425" y="1240550"/>
                  <a:ext cx="298700" cy="346875"/>
                </a:xfrm>
                <a:custGeom>
                  <a:rect b="b" l="l" r="r" t="t"/>
                  <a:pathLst>
                    <a:path extrusionOk="0" h="13875" w="11948">
                      <a:moveTo>
                        <a:pt x="6021" y="0"/>
                      </a:moveTo>
                      <a:cubicBezTo>
                        <a:pt x="4535" y="0"/>
                        <a:pt x="2955" y="695"/>
                        <a:pt x="2315" y="1930"/>
                      </a:cubicBezTo>
                      <a:cubicBezTo>
                        <a:pt x="1436" y="2918"/>
                        <a:pt x="1316" y="4237"/>
                        <a:pt x="1164" y="5593"/>
                      </a:cubicBezTo>
                      <a:cubicBezTo>
                        <a:pt x="1155" y="5671"/>
                        <a:pt x="1217" y="5763"/>
                        <a:pt x="1299" y="5763"/>
                      </a:cubicBezTo>
                      <a:cubicBezTo>
                        <a:pt x="1316" y="5763"/>
                        <a:pt x="1334" y="5759"/>
                        <a:pt x="1352" y="5749"/>
                      </a:cubicBezTo>
                      <a:cubicBezTo>
                        <a:pt x="1459" y="5698"/>
                        <a:pt x="1563" y="5641"/>
                        <a:pt x="1671" y="5583"/>
                      </a:cubicBezTo>
                      <a:lnTo>
                        <a:pt x="1671" y="5583"/>
                      </a:lnTo>
                      <a:cubicBezTo>
                        <a:pt x="1543" y="7157"/>
                        <a:pt x="1505" y="9052"/>
                        <a:pt x="1477" y="9453"/>
                      </a:cubicBezTo>
                      <a:cubicBezTo>
                        <a:pt x="1374" y="10819"/>
                        <a:pt x="820" y="11609"/>
                        <a:pt x="8" y="12683"/>
                      </a:cubicBezTo>
                      <a:cubicBezTo>
                        <a:pt x="1" y="12689"/>
                        <a:pt x="12" y="12702"/>
                        <a:pt x="26" y="12716"/>
                      </a:cubicBezTo>
                      <a:lnTo>
                        <a:pt x="1300" y="11648"/>
                      </a:lnTo>
                      <a:cubicBezTo>
                        <a:pt x="1420" y="11551"/>
                        <a:pt x="1553" y="11472"/>
                        <a:pt x="1696" y="11415"/>
                      </a:cubicBezTo>
                      <a:cubicBezTo>
                        <a:pt x="2078" y="11041"/>
                        <a:pt x="2586" y="10794"/>
                        <a:pt x="3280" y="10784"/>
                      </a:cubicBezTo>
                      <a:cubicBezTo>
                        <a:pt x="3653" y="10661"/>
                        <a:pt x="3885" y="10556"/>
                        <a:pt x="4085" y="10476"/>
                      </a:cubicBezTo>
                      <a:lnTo>
                        <a:pt x="3969" y="9809"/>
                      </a:lnTo>
                      <a:cubicBezTo>
                        <a:pt x="3955" y="9802"/>
                        <a:pt x="3942" y="9799"/>
                        <a:pt x="3929" y="9791"/>
                      </a:cubicBezTo>
                      <a:cubicBezTo>
                        <a:pt x="2750" y="9137"/>
                        <a:pt x="2280" y="7329"/>
                        <a:pt x="2044" y="5378"/>
                      </a:cubicBezTo>
                      <a:cubicBezTo>
                        <a:pt x="2720" y="4997"/>
                        <a:pt x="3364" y="4562"/>
                        <a:pt x="3970" y="4078"/>
                      </a:cubicBezTo>
                      <a:cubicBezTo>
                        <a:pt x="4141" y="4347"/>
                        <a:pt x="4333" y="4601"/>
                        <a:pt x="4547" y="4840"/>
                      </a:cubicBezTo>
                      <a:cubicBezTo>
                        <a:pt x="4946" y="5290"/>
                        <a:pt x="5456" y="5626"/>
                        <a:pt x="6028" y="5815"/>
                      </a:cubicBezTo>
                      <a:cubicBezTo>
                        <a:pt x="6200" y="7007"/>
                        <a:pt x="6302" y="8209"/>
                        <a:pt x="6335" y="9413"/>
                      </a:cubicBezTo>
                      <a:cubicBezTo>
                        <a:pt x="6369" y="10901"/>
                        <a:pt x="6271" y="12256"/>
                        <a:pt x="5975" y="13077"/>
                      </a:cubicBezTo>
                      <a:cubicBezTo>
                        <a:pt x="5901" y="13284"/>
                        <a:pt x="5814" y="13459"/>
                        <a:pt x="5714" y="13591"/>
                      </a:cubicBezTo>
                      <a:cubicBezTo>
                        <a:pt x="5624" y="13709"/>
                        <a:pt x="5711" y="13852"/>
                        <a:pt x="5850" y="13852"/>
                      </a:cubicBezTo>
                      <a:cubicBezTo>
                        <a:pt x="6332" y="13855"/>
                        <a:pt x="6828" y="13874"/>
                        <a:pt x="7325" y="13874"/>
                      </a:cubicBezTo>
                      <a:cubicBezTo>
                        <a:pt x="7534" y="13874"/>
                        <a:pt x="7743" y="13871"/>
                        <a:pt x="7951" y="13862"/>
                      </a:cubicBezTo>
                      <a:cubicBezTo>
                        <a:pt x="8739" y="13826"/>
                        <a:pt x="9514" y="13701"/>
                        <a:pt x="10215" y="13348"/>
                      </a:cubicBezTo>
                      <a:cubicBezTo>
                        <a:pt x="10347" y="13284"/>
                        <a:pt x="10475" y="13210"/>
                        <a:pt x="10598" y="13131"/>
                      </a:cubicBezTo>
                      <a:cubicBezTo>
                        <a:pt x="11948" y="12243"/>
                        <a:pt x="11197" y="5143"/>
                        <a:pt x="10680" y="3979"/>
                      </a:cubicBezTo>
                      <a:cubicBezTo>
                        <a:pt x="10133" y="2747"/>
                        <a:pt x="9141" y="915"/>
                        <a:pt x="7783" y="330"/>
                      </a:cubicBezTo>
                      <a:cubicBezTo>
                        <a:pt x="7657" y="278"/>
                        <a:pt x="7527" y="241"/>
                        <a:pt x="7393" y="222"/>
                      </a:cubicBezTo>
                      <a:cubicBezTo>
                        <a:pt x="6968" y="73"/>
                        <a:pt x="6499" y="0"/>
                        <a:pt x="6021" y="0"/>
                      </a:cubicBezTo>
                      <a:close/>
                    </a:path>
                  </a:pathLst>
                </a:custGeom>
                <a:solidFill>
                  <a:srgbClr val="9E6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7"/>
                <p:cNvSpPr/>
                <p:nvPr/>
              </p:nvSpPr>
              <p:spPr>
                <a:xfrm>
                  <a:off x="1444075" y="1429725"/>
                  <a:ext cx="302750" cy="324725"/>
                </a:xfrm>
                <a:custGeom>
                  <a:rect b="b" l="l" r="r" t="t"/>
                  <a:pathLst>
                    <a:path extrusionOk="0" h="12989" w="12110">
                      <a:moveTo>
                        <a:pt x="1037" y="1"/>
                      </a:moveTo>
                      <a:cubicBezTo>
                        <a:pt x="649" y="1"/>
                        <a:pt x="464" y="285"/>
                        <a:pt x="327" y="606"/>
                      </a:cubicBezTo>
                      <a:cubicBezTo>
                        <a:pt x="0" y="1378"/>
                        <a:pt x="1214" y="3290"/>
                        <a:pt x="1435" y="4178"/>
                      </a:cubicBezTo>
                      <a:lnTo>
                        <a:pt x="3895" y="11970"/>
                      </a:lnTo>
                      <a:cubicBezTo>
                        <a:pt x="4030" y="12325"/>
                        <a:pt x="4290" y="12617"/>
                        <a:pt x="4623" y="12795"/>
                      </a:cubicBezTo>
                      <a:cubicBezTo>
                        <a:pt x="4644" y="12806"/>
                        <a:pt x="4662" y="12818"/>
                        <a:pt x="4682" y="12827"/>
                      </a:cubicBezTo>
                      <a:cubicBezTo>
                        <a:pt x="4739" y="12855"/>
                        <a:pt x="4799" y="12877"/>
                        <a:pt x="4859" y="12896"/>
                      </a:cubicBezTo>
                      <a:cubicBezTo>
                        <a:pt x="4899" y="12911"/>
                        <a:pt x="4937" y="12926"/>
                        <a:pt x="4978" y="12938"/>
                      </a:cubicBezTo>
                      <a:cubicBezTo>
                        <a:pt x="5025" y="12951"/>
                        <a:pt x="5075" y="12957"/>
                        <a:pt x="5124" y="12965"/>
                      </a:cubicBezTo>
                      <a:cubicBezTo>
                        <a:pt x="5175" y="12975"/>
                        <a:pt x="5227" y="12982"/>
                        <a:pt x="5280" y="12987"/>
                      </a:cubicBezTo>
                      <a:cubicBezTo>
                        <a:pt x="5295" y="12988"/>
                        <a:pt x="5309" y="12988"/>
                        <a:pt x="5324" y="12988"/>
                      </a:cubicBezTo>
                      <a:cubicBezTo>
                        <a:pt x="5353" y="12988"/>
                        <a:pt x="5383" y="12987"/>
                        <a:pt x="5411" y="12987"/>
                      </a:cubicBezTo>
                      <a:cubicBezTo>
                        <a:pt x="5470" y="12987"/>
                        <a:pt x="5529" y="12983"/>
                        <a:pt x="5589" y="12977"/>
                      </a:cubicBezTo>
                      <a:cubicBezTo>
                        <a:pt x="5630" y="12972"/>
                        <a:pt x="5672" y="12961"/>
                        <a:pt x="5713" y="12952"/>
                      </a:cubicBezTo>
                      <a:cubicBezTo>
                        <a:pt x="5772" y="12941"/>
                        <a:pt x="5832" y="12924"/>
                        <a:pt x="5889" y="12906"/>
                      </a:cubicBezTo>
                      <a:cubicBezTo>
                        <a:pt x="5904" y="12901"/>
                        <a:pt x="5920" y="12900"/>
                        <a:pt x="5935" y="12895"/>
                      </a:cubicBezTo>
                      <a:cubicBezTo>
                        <a:pt x="5970" y="12882"/>
                        <a:pt x="6001" y="12862"/>
                        <a:pt x="6034" y="12846"/>
                      </a:cubicBezTo>
                      <a:cubicBezTo>
                        <a:pt x="6076" y="12826"/>
                        <a:pt x="6121" y="12808"/>
                        <a:pt x="6162" y="12783"/>
                      </a:cubicBezTo>
                      <a:cubicBezTo>
                        <a:pt x="6226" y="12747"/>
                        <a:pt x="6285" y="12706"/>
                        <a:pt x="6342" y="12660"/>
                      </a:cubicBezTo>
                      <a:cubicBezTo>
                        <a:pt x="6357" y="12648"/>
                        <a:pt x="6373" y="12642"/>
                        <a:pt x="6388" y="12629"/>
                      </a:cubicBezTo>
                      <a:lnTo>
                        <a:pt x="6451" y="12578"/>
                      </a:lnTo>
                      <a:cubicBezTo>
                        <a:pt x="6457" y="12571"/>
                        <a:pt x="6465" y="12565"/>
                        <a:pt x="6474" y="12558"/>
                      </a:cubicBezTo>
                      <a:lnTo>
                        <a:pt x="11036" y="8737"/>
                      </a:lnTo>
                      <a:cubicBezTo>
                        <a:pt x="10321" y="7122"/>
                        <a:pt x="11100" y="6144"/>
                        <a:pt x="12070" y="3881"/>
                      </a:cubicBezTo>
                      <a:cubicBezTo>
                        <a:pt x="12083" y="3869"/>
                        <a:pt x="12098" y="3861"/>
                        <a:pt x="12110" y="3848"/>
                      </a:cubicBezTo>
                      <a:lnTo>
                        <a:pt x="12110" y="3848"/>
                      </a:lnTo>
                      <a:cubicBezTo>
                        <a:pt x="11967" y="3905"/>
                        <a:pt x="11834" y="3984"/>
                        <a:pt x="11714" y="4081"/>
                      </a:cubicBezTo>
                      <a:lnTo>
                        <a:pt x="10440" y="5149"/>
                      </a:lnTo>
                      <a:lnTo>
                        <a:pt x="5891" y="8957"/>
                      </a:lnTo>
                      <a:lnTo>
                        <a:pt x="3186" y="3653"/>
                      </a:lnTo>
                      <a:cubicBezTo>
                        <a:pt x="3173" y="3390"/>
                        <a:pt x="3112" y="2871"/>
                        <a:pt x="2982" y="2321"/>
                      </a:cubicBezTo>
                      <a:cubicBezTo>
                        <a:pt x="2800" y="1529"/>
                        <a:pt x="2480" y="665"/>
                        <a:pt x="1969" y="350"/>
                      </a:cubicBezTo>
                      <a:cubicBezTo>
                        <a:pt x="1566" y="100"/>
                        <a:pt x="1266" y="1"/>
                        <a:pt x="1037" y="1"/>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7"/>
                <p:cNvSpPr/>
                <p:nvPr/>
              </p:nvSpPr>
              <p:spPr>
                <a:xfrm>
                  <a:off x="1895950" y="1574225"/>
                  <a:ext cx="136900" cy="590600"/>
                </a:xfrm>
                <a:custGeom>
                  <a:rect b="b" l="l" r="r" t="t"/>
                  <a:pathLst>
                    <a:path extrusionOk="0" h="23624" w="5476">
                      <a:moveTo>
                        <a:pt x="2556" y="1"/>
                      </a:moveTo>
                      <a:cubicBezTo>
                        <a:pt x="1853" y="354"/>
                        <a:pt x="1080" y="479"/>
                        <a:pt x="291" y="515"/>
                      </a:cubicBezTo>
                      <a:cubicBezTo>
                        <a:pt x="81" y="868"/>
                        <a:pt x="16" y="1290"/>
                        <a:pt x="108" y="1691"/>
                      </a:cubicBezTo>
                      <a:lnTo>
                        <a:pt x="1127" y="6134"/>
                      </a:lnTo>
                      <a:lnTo>
                        <a:pt x="2283" y="11176"/>
                      </a:lnTo>
                      <a:lnTo>
                        <a:pt x="1921" y="13659"/>
                      </a:lnTo>
                      <a:lnTo>
                        <a:pt x="1096" y="19282"/>
                      </a:lnTo>
                      <a:cubicBezTo>
                        <a:pt x="955" y="19508"/>
                        <a:pt x="718" y="19970"/>
                        <a:pt x="513" y="20500"/>
                      </a:cubicBezTo>
                      <a:cubicBezTo>
                        <a:pt x="223" y="21256"/>
                        <a:pt x="1" y="22151"/>
                        <a:pt x="246" y="22701"/>
                      </a:cubicBezTo>
                      <a:cubicBezTo>
                        <a:pt x="558" y="23403"/>
                        <a:pt x="869" y="23624"/>
                        <a:pt x="1168" y="23624"/>
                      </a:cubicBezTo>
                      <a:cubicBezTo>
                        <a:pt x="1367" y="23624"/>
                        <a:pt x="1561" y="23526"/>
                        <a:pt x="1748" y="23407"/>
                      </a:cubicBezTo>
                      <a:cubicBezTo>
                        <a:pt x="2453" y="22952"/>
                        <a:pt x="2462" y="20628"/>
                        <a:pt x="2817" y="19646"/>
                      </a:cubicBezTo>
                      <a:lnTo>
                        <a:pt x="2991" y="19103"/>
                      </a:lnTo>
                      <a:lnTo>
                        <a:pt x="5405" y="11577"/>
                      </a:lnTo>
                      <a:cubicBezTo>
                        <a:pt x="5437" y="11442"/>
                        <a:pt x="5448" y="11304"/>
                        <a:pt x="5443" y="11166"/>
                      </a:cubicBezTo>
                      <a:cubicBezTo>
                        <a:pt x="5476" y="10962"/>
                        <a:pt x="5469" y="10754"/>
                        <a:pt x="5423" y="10554"/>
                      </a:cubicBezTo>
                      <a:lnTo>
                        <a:pt x="3228" y="975"/>
                      </a:lnTo>
                      <a:cubicBezTo>
                        <a:pt x="3136" y="576"/>
                        <a:pt x="2894" y="227"/>
                        <a:pt x="2556" y="1"/>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1760775" y="1475875"/>
                  <a:ext cx="102900" cy="100050"/>
                </a:xfrm>
                <a:custGeom>
                  <a:rect b="b" l="l" r="r" t="t"/>
                  <a:pathLst>
                    <a:path extrusionOk="0" h="4002" w="4116">
                      <a:moveTo>
                        <a:pt x="4081" y="0"/>
                      </a:moveTo>
                      <a:lnTo>
                        <a:pt x="4081" y="0"/>
                      </a:lnTo>
                      <a:cubicBezTo>
                        <a:pt x="3554" y="300"/>
                        <a:pt x="2939" y="544"/>
                        <a:pt x="2383" y="544"/>
                      </a:cubicBezTo>
                      <a:cubicBezTo>
                        <a:pt x="2145" y="544"/>
                        <a:pt x="1919" y="500"/>
                        <a:pt x="1715" y="396"/>
                      </a:cubicBezTo>
                      <a:lnTo>
                        <a:pt x="1715" y="396"/>
                      </a:lnTo>
                      <a:lnTo>
                        <a:pt x="1831" y="1063"/>
                      </a:lnTo>
                      <a:cubicBezTo>
                        <a:pt x="1632" y="1143"/>
                        <a:pt x="1399" y="1247"/>
                        <a:pt x="1026" y="1370"/>
                      </a:cubicBezTo>
                      <a:cubicBezTo>
                        <a:pt x="1026" y="1370"/>
                        <a:pt x="0" y="3496"/>
                        <a:pt x="2050" y="3948"/>
                      </a:cubicBezTo>
                      <a:cubicBezTo>
                        <a:pt x="2216" y="3985"/>
                        <a:pt x="2377" y="4002"/>
                        <a:pt x="2533" y="4002"/>
                      </a:cubicBezTo>
                      <a:cubicBezTo>
                        <a:pt x="2976" y="4002"/>
                        <a:pt x="3374" y="3865"/>
                        <a:pt x="3721" y="3662"/>
                      </a:cubicBezTo>
                      <a:cubicBezTo>
                        <a:pt x="4017" y="2843"/>
                        <a:pt x="4115" y="1488"/>
                        <a:pt x="4081" y="0"/>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1755500" y="1342475"/>
                  <a:ext cx="107300" cy="147000"/>
                </a:xfrm>
                <a:custGeom>
                  <a:rect b="b" l="l" r="r" t="t"/>
                  <a:pathLst>
                    <a:path extrusionOk="0" h="5880" w="4292">
                      <a:moveTo>
                        <a:pt x="1927" y="1"/>
                      </a:moveTo>
                      <a:cubicBezTo>
                        <a:pt x="1321" y="485"/>
                        <a:pt x="677" y="920"/>
                        <a:pt x="1" y="1301"/>
                      </a:cubicBezTo>
                      <a:cubicBezTo>
                        <a:pt x="237" y="3251"/>
                        <a:pt x="707" y="5059"/>
                        <a:pt x="1886" y="5714"/>
                      </a:cubicBezTo>
                      <a:cubicBezTo>
                        <a:pt x="1898" y="5720"/>
                        <a:pt x="1912" y="5724"/>
                        <a:pt x="1926" y="5730"/>
                      </a:cubicBezTo>
                      <a:cubicBezTo>
                        <a:pt x="2130" y="5835"/>
                        <a:pt x="2357" y="5880"/>
                        <a:pt x="2596" y="5880"/>
                      </a:cubicBezTo>
                      <a:cubicBezTo>
                        <a:pt x="3151" y="5880"/>
                        <a:pt x="3766" y="5636"/>
                        <a:pt x="4292" y="5336"/>
                      </a:cubicBezTo>
                      <a:cubicBezTo>
                        <a:pt x="4259" y="4132"/>
                        <a:pt x="4157" y="2930"/>
                        <a:pt x="3985" y="1738"/>
                      </a:cubicBezTo>
                      <a:cubicBezTo>
                        <a:pt x="3413" y="1549"/>
                        <a:pt x="2903" y="1213"/>
                        <a:pt x="2504" y="763"/>
                      </a:cubicBezTo>
                      <a:cubicBezTo>
                        <a:pt x="2290" y="524"/>
                        <a:pt x="2098" y="270"/>
                        <a:pt x="1927" y="1"/>
                      </a:cubicBezTo>
                      <a:close/>
                    </a:path>
                  </a:pathLst>
                </a:custGeom>
                <a:solidFill>
                  <a:srgbClr val="D8BAA4"/>
                </a:solidFill>
                <a:ln cap="flat" cmpd="sng" w="9525">
                  <a:solidFill>
                    <a:srgbClr val="D8BA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7"/>
                <p:cNvSpPr/>
                <p:nvPr/>
              </p:nvSpPr>
              <p:spPr>
                <a:xfrm>
                  <a:off x="1676975" y="1510150"/>
                  <a:ext cx="316175" cy="1087325"/>
                </a:xfrm>
                <a:custGeom>
                  <a:rect b="b" l="l" r="r" t="t"/>
                  <a:pathLst>
                    <a:path extrusionOk="0" h="43493" w="12647">
                      <a:moveTo>
                        <a:pt x="4380" y="0"/>
                      </a:moveTo>
                      <a:cubicBezTo>
                        <a:pt x="3685" y="10"/>
                        <a:pt x="3176" y="257"/>
                        <a:pt x="2795" y="631"/>
                      </a:cubicBezTo>
                      <a:cubicBezTo>
                        <a:pt x="2782" y="642"/>
                        <a:pt x="2767" y="651"/>
                        <a:pt x="2756" y="664"/>
                      </a:cubicBezTo>
                      <a:cubicBezTo>
                        <a:pt x="1785" y="2927"/>
                        <a:pt x="1005" y="3905"/>
                        <a:pt x="1720" y="5520"/>
                      </a:cubicBezTo>
                      <a:cubicBezTo>
                        <a:pt x="1861" y="5838"/>
                        <a:pt x="2053" y="6180"/>
                        <a:pt x="2321" y="6563"/>
                      </a:cubicBezTo>
                      <a:cubicBezTo>
                        <a:pt x="2843" y="7311"/>
                        <a:pt x="3319" y="10093"/>
                        <a:pt x="3002" y="12251"/>
                      </a:cubicBezTo>
                      <a:cubicBezTo>
                        <a:pt x="2979" y="12424"/>
                        <a:pt x="2234" y="18096"/>
                        <a:pt x="1104" y="25605"/>
                      </a:cubicBezTo>
                      <a:cubicBezTo>
                        <a:pt x="798" y="27635"/>
                        <a:pt x="603" y="29860"/>
                        <a:pt x="455" y="32133"/>
                      </a:cubicBezTo>
                      <a:cubicBezTo>
                        <a:pt x="268" y="35027"/>
                        <a:pt x="160" y="37999"/>
                        <a:pt x="23" y="40768"/>
                      </a:cubicBezTo>
                      <a:cubicBezTo>
                        <a:pt x="0" y="41243"/>
                        <a:pt x="457" y="41691"/>
                        <a:pt x="1193" y="42083"/>
                      </a:cubicBezTo>
                      <a:cubicBezTo>
                        <a:pt x="1794" y="42404"/>
                        <a:pt x="2579" y="42686"/>
                        <a:pt x="3457" y="42911"/>
                      </a:cubicBezTo>
                      <a:cubicBezTo>
                        <a:pt x="3500" y="42922"/>
                        <a:pt x="3546" y="42931"/>
                        <a:pt x="3589" y="42944"/>
                      </a:cubicBezTo>
                      <a:cubicBezTo>
                        <a:pt x="4488" y="43164"/>
                        <a:pt x="5403" y="43320"/>
                        <a:pt x="6326" y="43410"/>
                      </a:cubicBezTo>
                      <a:cubicBezTo>
                        <a:pt x="6884" y="43463"/>
                        <a:pt x="7436" y="43493"/>
                        <a:pt x="7960" y="43493"/>
                      </a:cubicBezTo>
                      <a:cubicBezTo>
                        <a:pt x="8163" y="43493"/>
                        <a:pt x="8362" y="43488"/>
                        <a:pt x="8556" y="43479"/>
                      </a:cubicBezTo>
                      <a:cubicBezTo>
                        <a:pt x="10139" y="43404"/>
                        <a:pt x="11356" y="43019"/>
                        <a:pt x="11525" y="42208"/>
                      </a:cubicBezTo>
                      <a:cubicBezTo>
                        <a:pt x="12532" y="37378"/>
                        <a:pt x="12647" y="32068"/>
                        <a:pt x="12107" y="25428"/>
                      </a:cubicBezTo>
                      <a:cubicBezTo>
                        <a:pt x="12008" y="24218"/>
                        <a:pt x="11892" y="22968"/>
                        <a:pt x="11750" y="21664"/>
                      </a:cubicBezTo>
                      <a:lnTo>
                        <a:pt x="11576" y="22209"/>
                      </a:lnTo>
                      <a:cubicBezTo>
                        <a:pt x="11221" y="23191"/>
                        <a:pt x="11212" y="25514"/>
                        <a:pt x="10507" y="25968"/>
                      </a:cubicBezTo>
                      <a:cubicBezTo>
                        <a:pt x="10320" y="26088"/>
                        <a:pt x="10126" y="26186"/>
                        <a:pt x="9927" y="26186"/>
                      </a:cubicBezTo>
                      <a:cubicBezTo>
                        <a:pt x="9628" y="26186"/>
                        <a:pt x="9318" y="25965"/>
                        <a:pt x="9006" y="25262"/>
                      </a:cubicBezTo>
                      <a:cubicBezTo>
                        <a:pt x="8760" y="24712"/>
                        <a:pt x="8980" y="23819"/>
                        <a:pt x="9272" y="23063"/>
                      </a:cubicBezTo>
                      <a:cubicBezTo>
                        <a:pt x="9477" y="22533"/>
                        <a:pt x="9714" y="22070"/>
                        <a:pt x="9855" y="21845"/>
                      </a:cubicBezTo>
                      <a:lnTo>
                        <a:pt x="10680" y="16222"/>
                      </a:lnTo>
                      <a:cubicBezTo>
                        <a:pt x="9968" y="13727"/>
                        <a:pt x="9216" y="12130"/>
                        <a:pt x="9225" y="11873"/>
                      </a:cubicBezTo>
                      <a:cubicBezTo>
                        <a:pt x="9252" y="11111"/>
                        <a:pt x="9543" y="9960"/>
                        <a:pt x="9886" y="8697"/>
                      </a:cubicBezTo>
                      <a:lnTo>
                        <a:pt x="8867" y="4254"/>
                      </a:lnTo>
                      <a:cubicBezTo>
                        <a:pt x="8775" y="3853"/>
                        <a:pt x="8840" y="3431"/>
                        <a:pt x="9050" y="3078"/>
                      </a:cubicBezTo>
                      <a:lnTo>
                        <a:pt x="9050" y="3078"/>
                      </a:lnTo>
                      <a:cubicBezTo>
                        <a:pt x="8843" y="3087"/>
                        <a:pt x="8634" y="3090"/>
                        <a:pt x="8425" y="3090"/>
                      </a:cubicBezTo>
                      <a:cubicBezTo>
                        <a:pt x="7929" y="3090"/>
                        <a:pt x="7432" y="3071"/>
                        <a:pt x="6950" y="3068"/>
                      </a:cubicBezTo>
                      <a:cubicBezTo>
                        <a:pt x="6811" y="3068"/>
                        <a:pt x="6725" y="2925"/>
                        <a:pt x="6814" y="2807"/>
                      </a:cubicBezTo>
                      <a:cubicBezTo>
                        <a:pt x="6914" y="2675"/>
                        <a:pt x="7001" y="2500"/>
                        <a:pt x="7075" y="2293"/>
                      </a:cubicBezTo>
                      <a:lnTo>
                        <a:pt x="7075" y="2293"/>
                      </a:lnTo>
                      <a:cubicBezTo>
                        <a:pt x="6727" y="2496"/>
                        <a:pt x="6330" y="2632"/>
                        <a:pt x="5887" y="2632"/>
                      </a:cubicBezTo>
                      <a:cubicBezTo>
                        <a:pt x="5731" y="2632"/>
                        <a:pt x="5570" y="2615"/>
                        <a:pt x="5403" y="2579"/>
                      </a:cubicBezTo>
                      <a:cubicBezTo>
                        <a:pt x="3352" y="2127"/>
                        <a:pt x="4380" y="0"/>
                        <a:pt x="43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7"/>
                <p:cNvSpPr/>
                <p:nvPr/>
              </p:nvSpPr>
              <p:spPr>
                <a:xfrm>
                  <a:off x="1663575" y="2561200"/>
                  <a:ext cx="99800" cy="93400"/>
                </a:xfrm>
                <a:custGeom>
                  <a:rect b="b" l="l" r="r" t="t"/>
                  <a:pathLst>
                    <a:path extrusionOk="0" h="3736" w="3992">
                      <a:moveTo>
                        <a:pt x="1653" y="0"/>
                      </a:moveTo>
                      <a:cubicBezTo>
                        <a:pt x="1653" y="0"/>
                        <a:pt x="755" y="2020"/>
                        <a:pt x="645" y="2130"/>
                      </a:cubicBezTo>
                      <a:cubicBezTo>
                        <a:pt x="535" y="2240"/>
                        <a:pt x="1" y="3047"/>
                        <a:pt x="221" y="3235"/>
                      </a:cubicBezTo>
                      <a:cubicBezTo>
                        <a:pt x="402" y="3389"/>
                        <a:pt x="1342" y="3736"/>
                        <a:pt x="1830" y="3736"/>
                      </a:cubicBezTo>
                      <a:cubicBezTo>
                        <a:pt x="1935" y="3736"/>
                        <a:pt x="2019" y="3720"/>
                        <a:pt x="2070" y="3682"/>
                      </a:cubicBezTo>
                      <a:cubicBezTo>
                        <a:pt x="2359" y="3470"/>
                        <a:pt x="3652" y="1564"/>
                        <a:pt x="3652" y="1564"/>
                      </a:cubicBezTo>
                      <a:lnTo>
                        <a:pt x="3992" y="869"/>
                      </a:lnTo>
                      <a:lnTo>
                        <a:pt x="3707" y="793"/>
                      </a:lnTo>
                      <a:cubicBezTo>
                        <a:pt x="3707" y="793"/>
                        <a:pt x="2491" y="2582"/>
                        <a:pt x="2157" y="2647"/>
                      </a:cubicBezTo>
                      <a:cubicBezTo>
                        <a:pt x="2118" y="2655"/>
                        <a:pt x="2072" y="2658"/>
                        <a:pt x="2020" y="2658"/>
                      </a:cubicBezTo>
                      <a:cubicBezTo>
                        <a:pt x="1627" y="2658"/>
                        <a:pt x="927" y="2460"/>
                        <a:pt x="927" y="2306"/>
                      </a:cubicBezTo>
                      <a:cubicBezTo>
                        <a:pt x="927" y="2130"/>
                        <a:pt x="1729" y="41"/>
                        <a:pt x="1729" y="41"/>
                      </a:cubicBezTo>
                      <a:lnTo>
                        <a:pt x="16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1791925" y="2594850"/>
                  <a:ext cx="107475" cy="93400"/>
                </a:xfrm>
                <a:custGeom>
                  <a:rect b="b" l="l" r="r" t="t"/>
                  <a:pathLst>
                    <a:path extrusionOk="0" h="3736" w="4299">
                      <a:moveTo>
                        <a:pt x="1653" y="1"/>
                      </a:moveTo>
                      <a:cubicBezTo>
                        <a:pt x="1653" y="1"/>
                        <a:pt x="754" y="2021"/>
                        <a:pt x="644" y="2131"/>
                      </a:cubicBezTo>
                      <a:cubicBezTo>
                        <a:pt x="534" y="2241"/>
                        <a:pt x="0" y="3047"/>
                        <a:pt x="219" y="3234"/>
                      </a:cubicBezTo>
                      <a:cubicBezTo>
                        <a:pt x="400" y="3390"/>
                        <a:pt x="1343" y="3736"/>
                        <a:pt x="1831" y="3736"/>
                      </a:cubicBezTo>
                      <a:cubicBezTo>
                        <a:pt x="1935" y="3736"/>
                        <a:pt x="2019" y="3720"/>
                        <a:pt x="2070" y="3683"/>
                      </a:cubicBezTo>
                      <a:cubicBezTo>
                        <a:pt x="2359" y="3471"/>
                        <a:pt x="3651" y="1564"/>
                        <a:pt x="3651" y="1564"/>
                      </a:cubicBezTo>
                      <a:lnTo>
                        <a:pt x="4298" y="40"/>
                      </a:lnTo>
                      <a:lnTo>
                        <a:pt x="3970" y="67"/>
                      </a:lnTo>
                      <a:cubicBezTo>
                        <a:pt x="3970" y="67"/>
                        <a:pt x="2490" y="2582"/>
                        <a:pt x="2157" y="2646"/>
                      </a:cubicBezTo>
                      <a:cubicBezTo>
                        <a:pt x="2117" y="2654"/>
                        <a:pt x="2069" y="2658"/>
                        <a:pt x="2016" y="2658"/>
                      </a:cubicBezTo>
                      <a:cubicBezTo>
                        <a:pt x="1622" y="2658"/>
                        <a:pt x="927" y="2460"/>
                        <a:pt x="927" y="2305"/>
                      </a:cubicBezTo>
                      <a:cubicBezTo>
                        <a:pt x="927" y="2131"/>
                        <a:pt x="1726" y="42"/>
                        <a:pt x="1726" y="42"/>
                      </a:cubicBezTo>
                      <a:lnTo>
                        <a:pt x="16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 name="Google Shape;406;p27"/>
              <p:cNvGrpSpPr/>
              <p:nvPr/>
            </p:nvGrpSpPr>
            <p:grpSpPr>
              <a:xfrm>
                <a:off x="848874" y="2007477"/>
                <a:ext cx="862724" cy="2192348"/>
                <a:chOff x="288600" y="3087925"/>
                <a:chExt cx="577150" cy="1466650"/>
              </a:xfrm>
            </p:grpSpPr>
            <p:sp>
              <p:nvSpPr>
                <p:cNvPr id="407" name="Google Shape;407;p27"/>
                <p:cNvSpPr/>
                <p:nvPr/>
              </p:nvSpPr>
              <p:spPr>
                <a:xfrm>
                  <a:off x="288600" y="3402100"/>
                  <a:ext cx="77025" cy="79125"/>
                </a:xfrm>
                <a:custGeom>
                  <a:rect b="b" l="l" r="r" t="t"/>
                  <a:pathLst>
                    <a:path extrusionOk="0" h="3165" w="3081">
                      <a:moveTo>
                        <a:pt x="2049" y="1"/>
                      </a:moveTo>
                      <a:cubicBezTo>
                        <a:pt x="1146" y="1"/>
                        <a:pt x="45" y="672"/>
                        <a:pt x="7" y="2113"/>
                      </a:cubicBezTo>
                      <a:cubicBezTo>
                        <a:pt x="1" y="2378"/>
                        <a:pt x="160" y="2788"/>
                        <a:pt x="434" y="3164"/>
                      </a:cubicBezTo>
                      <a:cubicBezTo>
                        <a:pt x="646" y="1828"/>
                        <a:pt x="1242" y="412"/>
                        <a:pt x="2973" y="310"/>
                      </a:cubicBezTo>
                      <a:cubicBezTo>
                        <a:pt x="2982" y="307"/>
                        <a:pt x="2988" y="304"/>
                        <a:pt x="2995" y="302"/>
                      </a:cubicBezTo>
                      <a:cubicBezTo>
                        <a:pt x="3023" y="295"/>
                        <a:pt x="3052" y="292"/>
                        <a:pt x="3080" y="290"/>
                      </a:cubicBezTo>
                      <a:lnTo>
                        <a:pt x="2431" y="44"/>
                      </a:lnTo>
                      <a:cubicBezTo>
                        <a:pt x="2311" y="15"/>
                        <a:pt x="2182" y="1"/>
                        <a:pt x="20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319850" y="4478100"/>
                  <a:ext cx="91375" cy="50050"/>
                </a:xfrm>
                <a:custGeom>
                  <a:rect b="b" l="l" r="r" t="t"/>
                  <a:pathLst>
                    <a:path extrusionOk="0" h="2002" w="3655">
                      <a:moveTo>
                        <a:pt x="183" y="0"/>
                      </a:moveTo>
                      <a:cubicBezTo>
                        <a:pt x="68" y="601"/>
                        <a:pt x="1" y="1409"/>
                        <a:pt x="345" y="1811"/>
                      </a:cubicBezTo>
                      <a:cubicBezTo>
                        <a:pt x="447" y="1927"/>
                        <a:pt x="769" y="2001"/>
                        <a:pt x="1205" y="2001"/>
                      </a:cubicBezTo>
                      <a:cubicBezTo>
                        <a:pt x="1467" y="2001"/>
                        <a:pt x="1771" y="1974"/>
                        <a:pt x="2091" y="1913"/>
                      </a:cubicBezTo>
                      <a:cubicBezTo>
                        <a:pt x="2599" y="1816"/>
                        <a:pt x="3142" y="1552"/>
                        <a:pt x="3655" y="1457"/>
                      </a:cubicBezTo>
                      <a:cubicBezTo>
                        <a:pt x="3653" y="1398"/>
                        <a:pt x="3636" y="905"/>
                        <a:pt x="3612" y="135"/>
                      </a:cubicBezTo>
                      <a:cubicBezTo>
                        <a:pt x="3572" y="156"/>
                        <a:pt x="3540" y="181"/>
                        <a:pt x="3499" y="200"/>
                      </a:cubicBezTo>
                      <a:cubicBezTo>
                        <a:pt x="3030" y="421"/>
                        <a:pt x="2526" y="530"/>
                        <a:pt x="2023" y="530"/>
                      </a:cubicBezTo>
                      <a:cubicBezTo>
                        <a:pt x="1382" y="530"/>
                        <a:pt x="743" y="352"/>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305350" y="3905875"/>
                  <a:ext cx="104775" cy="585475"/>
                </a:xfrm>
                <a:custGeom>
                  <a:rect b="b" l="l" r="r" t="t"/>
                  <a:pathLst>
                    <a:path extrusionOk="0" h="23419" w="4191">
                      <a:moveTo>
                        <a:pt x="1" y="0"/>
                      </a:moveTo>
                      <a:cubicBezTo>
                        <a:pt x="311" y="2946"/>
                        <a:pt x="911" y="6181"/>
                        <a:pt x="518" y="9847"/>
                      </a:cubicBezTo>
                      <a:cubicBezTo>
                        <a:pt x="186" y="12932"/>
                        <a:pt x="543" y="22710"/>
                        <a:pt x="543" y="22748"/>
                      </a:cubicBezTo>
                      <a:cubicBezTo>
                        <a:pt x="613" y="22800"/>
                        <a:pt x="689" y="22843"/>
                        <a:pt x="763" y="22889"/>
                      </a:cubicBezTo>
                      <a:cubicBezTo>
                        <a:pt x="1323" y="23241"/>
                        <a:pt x="1962" y="23419"/>
                        <a:pt x="2603" y="23419"/>
                      </a:cubicBezTo>
                      <a:cubicBezTo>
                        <a:pt x="3106" y="23419"/>
                        <a:pt x="3610" y="23310"/>
                        <a:pt x="4079" y="23089"/>
                      </a:cubicBezTo>
                      <a:cubicBezTo>
                        <a:pt x="4120" y="23070"/>
                        <a:pt x="4152" y="23045"/>
                        <a:pt x="4190" y="23024"/>
                      </a:cubicBezTo>
                      <a:cubicBezTo>
                        <a:pt x="4100" y="20290"/>
                        <a:pt x="3893" y="14102"/>
                        <a:pt x="3821" y="11801"/>
                      </a:cubicBezTo>
                      <a:cubicBezTo>
                        <a:pt x="3679" y="7311"/>
                        <a:pt x="2844" y="4244"/>
                        <a:pt x="2673" y="1197"/>
                      </a:cubicBezTo>
                      <a:cubicBezTo>
                        <a:pt x="1661" y="990"/>
                        <a:pt x="549" y="540"/>
                        <a:pt x="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p:nvPr/>
              </p:nvSpPr>
              <p:spPr>
                <a:xfrm>
                  <a:off x="409850" y="4480150"/>
                  <a:ext cx="217200" cy="74425"/>
                </a:xfrm>
                <a:custGeom>
                  <a:rect b="b" l="l" r="r" t="t"/>
                  <a:pathLst>
                    <a:path extrusionOk="0" h="2977" w="8688">
                      <a:moveTo>
                        <a:pt x="6423" y="0"/>
                      </a:moveTo>
                      <a:cubicBezTo>
                        <a:pt x="5860" y="0"/>
                        <a:pt x="5231" y="59"/>
                        <a:pt x="4682" y="138"/>
                      </a:cubicBezTo>
                      <a:cubicBezTo>
                        <a:pt x="4663" y="140"/>
                        <a:pt x="4644" y="141"/>
                        <a:pt x="4625" y="145"/>
                      </a:cubicBezTo>
                      <a:lnTo>
                        <a:pt x="4620" y="590"/>
                      </a:lnTo>
                      <a:cubicBezTo>
                        <a:pt x="4360" y="1281"/>
                        <a:pt x="3883" y="1564"/>
                        <a:pt x="3010" y="1764"/>
                      </a:cubicBezTo>
                      <a:cubicBezTo>
                        <a:pt x="2599" y="1858"/>
                        <a:pt x="2193" y="1906"/>
                        <a:pt x="1812" y="1906"/>
                      </a:cubicBezTo>
                      <a:cubicBezTo>
                        <a:pt x="1127" y="1906"/>
                        <a:pt x="522" y="1750"/>
                        <a:pt x="109" y="1424"/>
                      </a:cubicBezTo>
                      <a:lnTo>
                        <a:pt x="109" y="1424"/>
                      </a:lnTo>
                      <a:cubicBezTo>
                        <a:pt x="17" y="1844"/>
                        <a:pt x="0" y="2268"/>
                        <a:pt x="174" y="2559"/>
                      </a:cubicBezTo>
                      <a:cubicBezTo>
                        <a:pt x="302" y="2778"/>
                        <a:pt x="986" y="2977"/>
                        <a:pt x="1840" y="2977"/>
                      </a:cubicBezTo>
                      <a:cubicBezTo>
                        <a:pt x="1867" y="2977"/>
                        <a:pt x="1894" y="2976"/>
                        <a:pt x="1922" y="2976"/>
                      </a:cubicBezTo>
                      <a:cubicBezTo>
                        <a:pt x="2458" y="2968"/>
                        <a:pt x="3069" y="2785"/>
                        <a:pt x="3606" y="2785"/>
                      </a:cubicBezTo>
                      <a:cubicBezTo>
                        <a:pt x="3651" y="2785"/>
                        <a:pt x="3696" y="2786"/>
                        <a:pt x="3740" y="2789"/>
                      </a:cubicBezTo>
                      <a:cubicBezTo>
                        <a:pt x="3851" y="2795"/>
                        <a:pt x="3960" y="2799"/>
                        <a:pt x="4067" y="2799"/>
                      </a:cubicBezTo>
                      <a:cubicBezTo>
                        <a:pt x="5566" y="2799"/>
                        <a:pt x="6615" y="2163"/>
                        <a:pt x="7412" y="1454"/>
                      </a:cubicBezTo>
                      <a:cubicBezTo>
                        <a:pt x="8687" y="320"/>
                        <a:pt x="7736" y="0"/>
                        <a:pt x="6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7"/>
                <p:cNvSpPr/>
                <p:nvPr/>
              </p:nvSpPr>
              <p:spPr>
                <a:xfrm>
                  <a:off x="372200" y="3929750"/>
                  <a:ext cx="159275" cy="598025"/>
                </a:xfrm>
                <a:custGeom>
                  <a:rect b="b" l="l" r="r" t="t"/>
                  <a:pathLst>
                    <a:path extrusionOk="0" h="23921" w="6371">
                      <a:moveTo>
                        <a:pt x="6290" y="1"/>
                      </a:moveTo>
                      <a:cubicBezTo>
                        <a:pt x="5474" y="245"/>
                        <a:pt x="4005" y="387"/>
                        <a:pt x="2221" y="387"/>
                      </a:cubicBezTo>
                      <a:cubicBezTo>
                        <a:pt x="1808" y="387"/>
                        <a:pt x="1379" y="380"/>
                        <a:pt x="936" y="364"/>
                      </a:cubicBezTo>
                      <a:cubicBezTo>
                        <a:pt x="621" y="347"/>
                        <a:pt x="308" y="308"/>
                        <a:pt x="0" y="242"/>
                      </a:cubicBezTo>
                      <a:lnTo>
                        <a:pt x="0" y="242"/>
                      </a:lnTo>
                      <a:cubicBezTo>
                        <a:pt x="170" y="3289"/>
                        <a:pt x="1005" y="6356"/>
                        <a:pt x="1148" y="10844"/>
                      </a:cubicBezTo>
                      <a:cubicBezTo>
                        <a:pt x="1221" y="13145"/>
                        <a:pt x="1428" y="19333"/>
                        <a:pt x="1518" y="22069"/>
                      </a:cubicBezTo>
                      <a:cubicBezTo>
                        <a:pt x="1542" y="22839"/>
                        <a:pt x="1559" y="23332"/>
                        <a:pt x="1561" y="23391"/>
                      </a:cubicBezTo>
                      <a:lnTo>
                        <a:pt x="1561" y="23402"/>
                      </a:lnTo>
                      <a:cubicBezTo>
                        <a:pt x="1577" y="23415"/>
                        <a:pt x="1597" y="23427"/>
                        <a:pt x="1615" y="23440"/>
                      </a:cubicBezTo>
                      <a:cubicBezTo>
                        <a:pt x="2029" y="23765"/>
                        <a:pt x="2634" y="23921"/>
                        <a:pt x="3320" y="23921"/>
                      </a:cubicBezTo>
                      <a:cubicBezTo>
                        <a:pt x="3700" y="23921"/>
                        <a:pt x="4105" y="23873"/>
                        <a:pt x="4516" y="23780"/>
                      </a:cubicBezTo>
                      <a:cubicBezTo>
                        <a:pt x="5389" y="23580"/>
                        <a:pt x="5865" y="23297"/>
                        <a:pt x="6126" y="22606"/>
                      </a:cubicBezTo>
                      <a:lnTo>
                        <a:pt x="6131" y="22161"/>
                      </a:lnTo>
                      <a:lnTo>
                        <a:pt x="6362" y="1119"/>
                      </a:lnTo>
                      <a:cubicBezTo>
                        <a:pt x="6371" y="812"/>
                        <a:pt x="6344" y="421"/>
                        <a:pt x="629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7"/>
                <p:cNvSpPr/>
                <p:nvPr/>
              </p:nvSpPr>
              <p:spPr>
                <a:xfrm>
                  <a:off x="468475" y="3429025"/>
                  <a:ext cx="6225" cy="2525"/>
                </a:xfrm>
                <a:custGeom>
                  <a:rect b="b" l="l" r="r" t="t"/>
                  <a:pathLst>
                    <a:path extrusionOk="0" h="101" w="249">
                      <a:moveTo>
                        <a:pt x="0" y="0"/>
                      </a:moveTo>
                      <a:cubicBezTo>
                        <a:pt x="79" y="31"/>
                        <a:pt x="163" y="62"/>
                        <a:pt x="248" y="100"/>
                      </a:cubicBezTo>
                      <a:lnTo>
                        <a:pt x="248" y="90"/>
                      </a:lnTo>
                      <a:cubicBezTo>
                        <a:pt x="168" y="56"/>
                        <a:pt x="84" y="25"/>
                        <a:pt x="0" y="0"/>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342725" y="3266225"/>
                  <a:ext cx="145525" cy="182900"/>
                </a:xfrm>
                <a:custGeom>
                  <a:rect b="b" l="l" r="r" t="t"/>
                  <a:pathLst>
                    <a:path extrusionOk="0" h="7316" w="5821">
                      <a:moveTo>
                        <a:pt x="4319" y="1"/>
                      </a:moveTo>
                      <a:cubicBezTo>
                        <a:pt x="3766" y="415"/>
                        <a:pt x="3797" y="1011"/>
                        <a:pt x="4045" y="1574"/>
                      </a:cubicBezTo>
                      <a:cubicBezTo>
                        <a:pt x="4053" y="1643"/>
                        <a:pt x="4066" y="1710"/>
                        <a:pt x="4084" y="1778"/>
                      </a:cubicBezTo>
                      <a:cubicBezTo>
                        <a:pt x="4175" y="2182"/>
                        <a:pt x="4305" y="2590"/>
                        <a:pt x="4252" y="3013"/>
                      </a:cubicBezTo>
                      <a:cubicBezTo>
                        <a:pt x="4236" y="3147"/>
                        <a:pt x="4211" y="3272"/>
                        <a:pt x="4186" y="3400"/>
                      </a:cubicBezTo>
                      <a:cubicBezTo>
                        <a:pt x="4119" y="3433"/>
                        <a:pt x="4022" y="3450"/>
                        <a:pt x="3960" y="3450"/>
                      </a:cubicBezTo>
                      <a:cubicBezTo>
                        <a:pt x="3925" y="3450"/>
                        <a:pt x="3901" y="3444"/>
                        <a:pt x="3902" y="3433"/>
                      </a:cubicBezTo>
                      <a:cubicBezTo>
                        <a:pt x="3902" y="3198"/>
                        <a:pt x="3905" y="2965"/>
                        <a:pt x="3851" y="2766"/>
                      </a:cubicBezTo>
                      <a:cubicBezTo>
                        <a:pt x="3851" y="2765"/>
                        <a:pt x="3848" y="2755"/>
                        <a:pt x="3848" y="2753"/>
                      </a:cubicBezTo>
                      <a:cubicBezTo>
                        <a:pt x="3794" y="2563"/>
                        <a:pt x="3690" y="2416"/>
                        <a:pt x="3518" y="2398"/>
                      </a:cubicBezTo>
                      <a:cubicBezTo>
                        <a:pt x="3504" y="2396"/>
                        <a:pt x="3490" y="2396"/>
                        <a:pt x="3476" y="2396"/>
                      </a:cubicBezTo>
                      <a:cubicBezTo>
                        <a:pt x="3301" y="2396"/>
                        <a:pt x="3079" y="2533"/>
                        <a:pt x="2935" y="2760"/>
                      </a:cubicBezTo>
                      <a:cubicBezTo>
                        <a:pt x="2751" y="3052"/>
                        <a:pt x="2777" y="3364"/>
                        <a:pt x="2790" y="3625"/>
                      </a:cubicBezTo>
                      <a:cubicBezTo>
                        <a:pt x="2820" y="4190"/>
                        <a:pt x="3277" y="4359"/>
                        <a:pt x="3277" y="4364"/>
                      </a:cubicBezTo>
                      <a:cubicBezTo>
                        <a:pt x="3272" y="4367"/>
                        <a:pt x="3270" y="4376"/>
                        <a:pt x="3267" y="4380"/>
                      </a:cubicBezTo>
                      <a:cubicBezTo>
                        <a:pt x="3277" y="4402"/>
                        <a:pt x="3283" y="4422"/>
                        <a:pt x="3290" y="4443"/>
                      </a:cubicBezTo>
                      <a:cubicBezTo>
                        <a:pt x="3301" y="4489"/>
                        <a:pt x="3318" y="4533"/>
                        <a:pt x="3337" y="4576"/>
                      </a:cubicBezTo>
                      <a:cubicBezTo>
                        <a:pt x="3372" y="4663"/>
                        <a:pt x="3405" y="4753"/>
                        <a:pt x="3441" y="4830"/>
                      </a:cubicBezTo>
                      <a:cubicBezTo>
                        <a:pt x="3510" y="4982"/>
                        <a:pt x="3566" y="5113"/>
                        <a:pt x="3587" y="5193"/>
                      </a:cubicBezTo>
                      <a:cubicBezTo>
                        <a:pt x="3595" y="5208"/>
                        <a:pt x="3598" y="5225"/>
                        <a:pt x="3600" y="5241"/>
                      </a:cubicBezTo>
                      <a:cubicBezTo>
                        <a:pt x="3600" y="5252"/>
                        <a:pt x="3600" y="5264"/>
                        <a:pt x="3595" y="5274"/>
                      </a:cubicBezTo>
                      <a:cubicBezTo>
                        <a:pt x="3589" y="5287"/>
                        <a:pt x="3585" y="5294"/>
                        <a:pt x="3574" y="5302"/>
                      </a:cubicBezTo>
                      <a:cubicBezTo>
                        <a:pt x="3569" y="5313"/>
                        <a:pt x="3557" y="5318"/>
                        <a:pt x="3546" y="5326"/>
                      </a:cubicBezTo>
                      <a:lnTo>
                        <a:pt x="3543" y="5326"/>
                      </a:lnTo>
                      <a:cubicBezTo>
                        <a:pt x="3478" y="5364"/>
                        <a:pt x="3352" y="5384"/>
                        <a:pt x="3187" y="5384"/>
                      </a:cubicBezTo>
                      <a:cubicBezTo>
                        <a:pt x="2823" y="5384"/>
                        <a:pt x="2265" y="5290"/>
                        <a:pt x="1726" y="5092"/>
                      </a:cubicBezTo>
                      <a:lnTo>
                        <a:pt x="1721" y="5706"/>
                      </a:lnTo>
                      <a:cubicBezTo>
                        <a:pt x="1721" y="5706"/>
                        <a:pt x="1145" y="5707"/>
                        <a:pt x="917" y="5725"/>
                      </a:cubicBezTo>
                      <a:cubicBezTo>
                        <a:pt x="887" y="5727"/>
                        <a:pt x="859" y="5730"/>
                        <a:pt x="831" y="5737"/>
                      </a:cubicBezTo>
                      <a:cubicBezTo>
                        <a:pt x="823" y="5739"/>
                        <a:pt x="817" y="5742"/>
                        <a:pt x="808" y="5745"/>
                      </a:cubicBezTo>
                      <a:lnTo>
                        <a:pt x="813" y="5745"/>
                      </a:lnTo>
                      <a:cubicBezTo>
                        <a:pt x="813" y="5745"/>
                        <a:pt x="0" y="6883"/>
                        <a:pt x="2097" y="7243"/>
                      </a:cubicBezTo>
                      <a:cubicBezTo>
                        <a:pt x="2389" y="7293"/>
                        <a:pt x="2657" y="7315"/>
                        <a:pt x="2901" y="7315"/>
                      </a:cubicBezTo>
                      <a:cubicBezTo>
                        <a:pt x="4390" y="7315"/>
                        <a:pt x="5030" y="6512"/>
                        <a:pt x="5030" y="6512"/>
                      </a:cubicBezTo>
                      <a:cubicBezTo>
                        <a:pt x="4796" y="6440"/>
                        <a:pt x="4456" y="6320"/>
                        <a:pt x="4456" y="6320"/>
                      </a:cubicBezTo>
                      <a:lnTo>
                        <a:pt x="4451" y="5310"/>
                      </a:lnTo>
                      <a:cubicBezTo>
                        <a:pt x="4725" y="5254"/>
                        <a:pt x="4999" y="5198"/>
                        <a:pt x="5275" y="5146"/>
                      </a:cubicBezTo>
                      <a:lnTo>
                        <a:pt x="5267" y="2285"/>
                      </a:lnTo>
                      <a:lnTo>
                        <a:pt x="5820" y="1965"/>
                      </a:lnTo>
                      <a:lnTo>
                        <a:pt x="5122" y="1559"/>
                      </a:lnTo>
                      <a:cubicBezTo>
                        <a:pt x="4666" y="1296"/>
                        <a:pt x="4372" y="756"/>
                        <a:pt x="4319" y="1"/>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480750" y="3278150"/>
                  <a:ext cx="400" cy="7975"/>
                </a:xfrm>
                <a:custGeom>
                  <a:rect b="b" l="l" r="r" t="t"/>
                  <a:pathLst>
                    <a:path extrusionOk="0" h="319" w="16">
                      <a:moveTo>
                        <a:pt x="0" y="0"/>
                      </a:moveTo>
                      <a:cubicBezTo>
                        <a:pt x="0" y="110"/>
                        <a:pt x="5" y="217"/>
                        <a:pt x="15" y="319"/>
                      </a:cubicBezTo>
                      <a:cubicBezTo>
                        <a:pt x="7" y="217"/>
                        <a:pt x="0" y="110"/>
                        <a:pt x="0" y="0"/>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481450" y="3263575"/>
                  <a:ext cx="425" cy="3250"/>
                </a:xfrm>
                <a:custGeom>
                  <a:rect b="b" l="l" r="r" t="t"/>
                  <a:pathLst>
                    <a:path extrusionOk="0" h="130" w="17">
                      <a:moveTo>
                        <a:pt x="17" y="0"/>
                      </a:moveTo>
                      <a:cubicBezTo>
                        <a:pt x="10" y="43"/>
                        <a:pt x="5" y="85"/>
                        <a:pt x="0" y="130"/>
                      </a:cubicBezTo>
                      <a:cubicBezTo>
                        <a:pt x="5" y="87"/>
                        <a:pt x="10" y="43"/>
                        <a:pt x="17" y="0"/>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p:nvPr/>
              </p:nvSpPr>
              <p:spPr>
                <a:xfrm>
                  <a:off x="481200" y="3286500"/>
                  <a:ext cx="1050" cy="6925"/>
                </a:xfrm>
                <a:custGeom>
                  <a:rect b="b" l="l" r="r" t="t"/>
                  <a:pathLst>
                    <a:path extrusionOk="0" h="277" w="42">
                      <a:moveTo>
                        <a:pt x="42" y="277"/>
                      </a:moveTo>
                      <a:cubicBezTo>
                        <a:pt x="23" y="190"/>
                        <a:pt x="10" y="96"/>
                        <a:pt x="0" y="1"/>
                      </a:cubicBezTo>
                      <a:cubicBezTo>
                        <a:pt x="10" y="96"/>
                        <a:pt x="23" y="190"/>
                        <a:pt x="42" y="277"/>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7"/>
                <p:cNvSpPr/>
                <p:nvPr/>
              </p:nvSpPr>
              <p:spPr>
                <a:xfrm>
                  <a:off x="482850" y="3295750"/>
                  <a:ext cx="1125" cy="4325"/>
                </a:xfrm>
                <a:custGeom>
                  <a:rect b="b" l="l" r="r" t="t"/>
                  <a:pathLst>
                    <a:path extrusionOk="0" h="173" w="45">
                      <a:moveTo>
                        <a:pt x="45" y="173"/>
                      </a:moveTo>
                      <a:cubicBezTo>
                        <a:pt x="26" y="119"/>
                        <a:pt x="13" y="60"/>
                        <a:pt x="0" y="0"/>
                      </a:cubicBezTo>
                      <a:cubicBezTo>
                        <a:pt x="13" y="60"/>
                        <a:pt x="26" y="119"/>
                        <a:pt x="45" y="173"/>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488875" y="3310650"/>
                  <a:ext cx="350" cy="650"/>
                </a:xfrm>
                <a:custGeom>
                  <a:rect b="b" l="l" r="r" t="t"/>
                  <a:pathLst>
                    <a:path extrusionOk="0" h="26" w="14">
                      <a:moveTo>
                        <a:pt x="14" y="25"/>
                      </a:moveTo>
                      <a:cubicBezTo>
                        <a:pt x="9" y="17"/>
                        <a:pt x="6" y="9"/>
                        <a:pt x="1" y="1"/>
                      </a:cubicBezTo>
                      <a:cubicBezTo>
                        <a:pt x="6" y="9"/>
                        <a:pt x="9" y="17"/>
                        <a:pt x="14" y="25"/>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485550" y="3304075"/>
                  <a:ext cx="775" cy="1975"/>
                </a:xfrm>
                <a:custGeom>
                  <a:rect b="b" l="l" r="r" t="t"/>
                  <a:pathLst>
                    <a:path extrusionOk="0" h="79" w="31">
                      <a:moveTo>
                        <a:pt x="1" y="1"/>
                      </a:moveTo>
                      <a:cubicBezTo>
                        <a:pt x="9" y="25"/>
                        <a:pt x="19" y="53"/>
                        <a:pt x="30" y="78"/>
                      </a:cubicBezTo>
                      <a:cubicBezTo>
                        <a:pt x="19" y="53"/>
                        <a:pt x="10" y="25"/>
                        <a:pt x="1" y="1"/>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492775" y="3222950"/>
                  <a:ext cx="1425" cy="3000"/>
                </a:xfrm>
                <a:custGeom>
                  <a:rect b="b" l="l" r="r" t="t"/>
                  <a:pathLst>
                    <a:path extrusionOk="0" h="120" w="57">
                      <a:moveTo>
                        <a:pt x="56" y="1"/>
                      </a:moveTo>
                      <a:cubicBezTo>
                        <a:pt x="52" y="10"/>
                        <a:pt x="48" y="18"/>
                        <a:pt x="44" y="27"/>
                      </a:cubicBezTo>
                      <a:lnTo>
                        <a:pt x="44" y="27"/>
                      </a:lnTo>
                      <a:cubicBezTo>
                        <a:pt x="48" y="18"/>
                        <a:pt x="52" y="10"/>
                        <a:pt x="56" y="1"/>
                      </a:cubicBezTo>
                      <a:close/>
                      <a:moveTo>
                        <a:pt x="44" y="27"/>
                      </a:moveTo>
                      <a:cubicBezTo>
                        <a:pt x="33" y="51"/>
                        <a:pt x="21" y="74"/>
                        <a:pt x="10" y="98"/>
                      </a:cubicBezTo>
                      <a:cubicBezTo>
                        <a:pt x="9" y="101"/>
                        <a:pt x="7" y="105"/>
                        <a:pt x="5" y="109"/>
                      </a:cubicBezTo>
                      <a:lnTo>
                        <a:pt x="5" y="109"/>
                      </a:lnTo>
                      <a:cubicBezTo>
                        <a:pt x="18" y="81"/>
                        <a:pt x="31" y="54"/>
                        <a:pt x="44" y="27"/>
                      </a:cubicBezTo>
                      <a:close/>
                      <a:moveTo>
                        <a:pt x="5" y="109"/>
                      </a:moveTo>
                      <a:lnTo>
                        <a:pt x="5" y="109"/>
                      </a:lnTo>
                      <a:cubicBezTo>
                        <a:pt x="4" y="112"/>
                        <a:pt x="2" y="116"/>
                        <a:pt x="1" y="119"/>
                      </a:cubicBezTo>
                      <a:cubicBezTo>
                        <a:pt x="2" y="116"/>
                        <a:pt x="4" y="112"/>
                        <a:pt x="5" y="109"/>
                      </a:cubicBezTo>
                      <a:close/>
                    </a:path>
                  </a:pathLst>
                </a:custGeom>
                <a:solidFill>
                  <a:srgbClr val="26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p:nvPr/>
              </p:nvSpPr>
              <p:spPr>
                <a:xfrm>
                  <a:off x="487275" y="3237125"/>
                  <a:ext cx="1125" cy="3400"/>
                </a:xfrm>
                <a:custGeom>
                  <a:rect b="b" l="l" r="r" t="t"/>
                  <a:pathLst>
                    <a:path extrusionOk="0" h="136" w="45">
                      <a:moveTo>
                        <a:pt x="45" y="0"/>
                      </a:moveTo>
                      <a:lnTo>
                        <a:pt x="45" y="0"/>
                      </a:lnTo>
                      <a:cubicBezTo>
                        <a:pt x="28" y="45"/>
                        <a:pt x="14" y="89"/>
                        <a:pt x="1" y="135"/>
                      </a:cubicBezTo>
                      <a:cubicBezTo>
                        <a:pt x="15" y="89"/>
                        <a:pt x="28" y="45"/>
                        <a:pt x="45" y="0"/>
                      </a:cubicBezTo>
                      <a:close/>
                    </a:path>
                  </a:pathLst>
                </a:custGeom>
                <a:solidFill>
                  <a:srgbClr val="26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7"/>
                <p:cNvSpPr/>
                <p:nvPr/>
              </p:nvSpPr>
              <p:spPr>
                <a:xfrm>
                  <a:off x="483875" y="3250375"/>
                  <a:ext cx="500" cy="2000"/>
                </a:xfrm>
                <a:custGeom>
                  <a:rect b="b" l="l" r="r" t="t"/>
                  <a:pathLst>
                    <a:path extrusionOk="0" h="80" w="20">
                      <a:moveTo>
                        <a:pt x="20" y="1"/>
                      </a:moveTo>
                      <a:cubicBezTo>
                        <a:pt x="15" y="27"/>
                        <a:pt x="7" y="52"/>
                        <a:pt x="0" y="80"/>
                      </a:cubicBezTo>
                      <a:cubicBezTo>
                        <a:pt x="7" y="53"/>
                        <a:pt x="15" y="27"/>
                        <a:pt x="20" y="1"/>
                      </a:cubicBezTo>
                      <a:close/>
                    </a:path>
                  </a:pathLst>
                </a:custGeom>
                <a:solidFill>
                  <a:srgbClr val="26110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309825" y="3189000"/>
                  <a:ext cx="156875" cy="211850"/>
                </a:xfrm>
                <a:custGeom>
                  <a:rect b="b" l="l" r="r" t="t"/>
                  <a:pathLst>
                    <a:path extrusionOk="0" h="8474" w="6275">
                      <a:moveTo>
                        <a:pt x="4420" y="0"/>
                      </a:moveTo>
                      <a:cubicBezTo>
                        <a:pt x="3810" y="0"/>
                        <a:pt x="3169" y="102"/>
                        <a:pt x="2671" y="341"/>
                      </a:cubicBezTo>
                      <a:cubicBezTo>
                        <a:pt x="1592" y="856"/>
                        <a:pt x="554" y="1985"/>
                        <a:pt x="341" y="3045"/>
                      </a:cubicBezTo>
                      <a:cubicBezTo>
                        <a:pt x="1" y="4717"/>
                        <a:pt x="1011" y="6486"/>
                        <a:pt x="1783" y="7386"/>
                      </a:cubicBezTo>
                      <a:cubicBezTo>
                        <a:pt x="2085" y="7742"/>
                        <a:pt x="2556" y="8003"/>
                        <a:pt x="3041" y="8181"/>
                      </a:cubicBezTo>
                      <a:cubicBezTo>
                        <a:pt x="3582" y="8380"/>
                        <a:pt x="4141" y="8474"/>
                        <a:pt x="4504" y="8474"/>
                      </a:cubicBezTo>
                      <a:cubicBezTo>
                        <a:pt x="4668" y="8474"/>
                        <a:pt x="4793" y="8454"/>
                        <a:pt x="4857" y="8417"/>
                      </a:cubicBezTo>
                      <a:lnTo>
                        <a:pt x="4862" y="8417"/>
                      </a:lnTo>
                      <a:cubicBezTo>
                        <a:pt x="4872" y="8407"/>
                        <a:pt x="4885" y="8404"/>
                        <a:pt x="4890" y="8392"/>
                      </a:cubicBezTo>
                      <a:cubicBezTo>
                        <a:pt x="4900" y="8384"/>
                        <a:pt x="4903" y="8378"/>
                        <a:pt x="4911" y="8363"/>
                      </a:cubicBezTo>
                      <a:cubicBezTo>
                        <a:pt x="4914" y="8353"/>
                        <a:pt x="4916" y="8341"/>
                        <a:pt x="4914" y="8332"/>
                      </a:cubicBezTo>
                      <a:cubicBezTo>
                        <a:pt x="4913" y="8315"/>
                        <a:pt x="4909" y="8297"/>
                        <a:pt x="4901" y="8282"/>
                      </a:cubicBezTo>
                      <a:cubicBezTo>
                        <a:pt x="4882" y="8204"/>
                        <a:pt x="4824" y="8072"/>
                        <a:pt x="4755" y="7919"/>
                      </a:cubicBezTo>
                      <a:cubicBezTo>
                        <a:pt x="4721" y="7842"/>
                        <a:pt x="4686" y="7754"/>
                        <a:pt x="4653" y="7665"/>
                      </a:cubicBezTo>
                      <a:cubicBezTo>
                        <a:pt x="4632" y="7624"/>
                        <a:pt x="4616" y="7578"/>
                        <a:pt x="4604" y="7532"/>
                      </a:cubicBezTo>
                      <a:cubicBezTo>
                        <a:pt x="4599" y="7511"/>
                        <a:pt x="4591" y="7491"/>
                        <a:pt x="4583" y="7471"/>
                      </a:cubicBezTo>
                      <a:cubicBezTo>
                        <a:pt x="4584" y="7466"/>
                        <a:pt x="4588" y="7456"/>
                        <a:pt x="4593" y="7455"/>
                      </a:cubicBezTo>
                      <a:cubicBezTo>
                        <a:pt x="4593" y="7450"/>
                        <a:pt x="4134" y="7279"/>
                        <a:pt x="4105" y="6716"/>
                      </a:cubicBezTo>
                      <a:cubicBezTo>
                        <a:pt x="4093" y="6453"/>
                        <a:pt x="4064" y="6143"/>
                        <a:pt x="4251" y="5849"/>
                      </a:cubicBezTo>
                      <a:cubicBezTo>
                        <a:pt x="4394" y="5624"/>
                        <a:pt x="4616" y="5486"/>
                        <a:pt x="4791" y="5486"/>
                      </a:cubicBezTo>
                      <a:cubicBezTo>
                        <a:pt x="4805" y="5486"/>
                        <a:pt x="4819" y="5487"/>
                        <a:pt x="4832" y="5489"/>
                      </a:cubicBezTo>
                      <a:cubicBezTo>
                        <a:pt x="5005" y="5505"/>
                        <a:pt x="5110" y="5653"/>
                        <a:pt x="5162" y="5842"/>
                      </a:cubicBezTo>
                      <a:cubicBezTo>
                        <a:pt x="5162" y="5845"/>
                        <a:pt x="5166" y="5854"/>
                        <a:pt x="5166" y="5857"/>
                      </a:cubicBezTo>
                      <a:cubicBezTo>
                        <a:pt x="5220" y="6056"/>
                        <a:pt x="5217" y="6287"/>
                        <a:pt x="5217" y="6522"/>
                      </a:cubicBezTo>
                      <a:cubicBezTo>
                        <a:pt x="5216" y="6534"/>
                        <a:pt x="5240" y="6540"/>
                        <a:pt x="5277" y="6540"/>
                      </a:cubicBezTo>
                      <a:cubicBezTo>
                        <a:pt x="5339" y="6540"/>
                        <a:pt x="5434" y="6523"/>
                        <a:pt x="5502" y="6489"/>
                      </a:cubicBezTo>
                      <a:cubicBezTo>
                        <a:pt x="5525" y="6363"/>
                        <a:pt x="5552" y="6236"/>
                        <a:pt x="5566" y="6102"/>
                      </a:cubicBezTo>
                      <a:cubicBezTo>
                        <a:pt x="5621" y="5679"/>
                        <a:pt x="5491" y="5271"/>
                        <a:pt x="5399" y="4867"/>
                      </a:cubicBezTo>
                      <a:cubicBezTo>
                        <a:pt x="5381" y="4801"/>
                        <a:pt x="5369" y="4732"/>
                        <a:pt x="5361" y="4663"/>
                      </a:cubicBezTo>
                      <a:cubicBezTo>
                        <a:pt x="5111" y="4100"/>
                        <a:pt x="5079" y="3504"/>
                        <a:pt x="5634" y="3090"/>
                      </a:cubicBezTo>
                      <a:cubicBezTo>
                        <a:pt x="5629" y="3016"/>
                        <a:pt x="5624" y="2940"/>
                        <a:pt x="5624" y="2861"/>
                      </a:cubicBezTo>
                      <a:cubicBezTo>
                        <a:pt x="5622" y="2183"/>
                        <a:pt x="5803" y="1449"/>
                        <a:pt x="6113" y="753"/>
                      </a:cubicBezTo>
                      <a:cubicBezTo>
                        <a:pt x="6164" y="641"/>
                        <a:pt x="6218" y="533"/>
                        <a:pt x="6274" y="424"/>
                      </a:cubicBezTo>
                      <a:cubicBezTo>
                        <a:pt x="6154" y="355"/>
                        <a:pt x="6029" y="296"/>
                        <a:pt x="5900" y="247"/>
                      </a:cubicBezTo>
                      <a:cubicBezTo>
                        <a:pt x="5688" y="165"/>
                        <a:pt x="5468" y="106"/>
                        <a:pt x="5243" y="70"/>
                      </a:cubicBezTo>
                      <a:lnTo>
                        <a:pt x="5243" y="65"/>
                      </a:lnTo>
                      <a:cubicBezTo>
                        <a:pt x="4988" y="23"/>
                        <a:pt x="4708" y="0"/>
                        <a:pt x="4420" y="0"/>
                      </a:cubicBezTo>
                      <a:close/>
                    </a:path>
                  </a:pathLst>
                </a:custGeom>
                <a:solidFill>
                  <a:srgbClr val="26110D"/>
                </a:solidFill>
                <a:ln cap="flat" cmpd="sng" w="9525">
                  <a:solidFill>
                    <a:srgbClr val="2611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291450" y="3409850"/>
                  <a:ext cx="254525" cy="529600"/>
                </a:xfrm>
                <a:custGeom>
                  <a:rect b="b" l="l" r="r" t="t"/>
                  <a:pathLst>
                    <a:path extrusionOk="0" h="21184" w="10181">
                      <a:moveTo>
                        <a:pt x="2859" y="0"/>
                      </a:moveTo>
                      <a:cubicBezTo>
                        <a:pt x="1128" y="102"/>
                        <a:pt x="532" y="1516"/>
                        <a:pt x="320" y="2854"/>
                      </a:cubicBezTo>
                      <a:cubicBezTo>
                        <a:pt x="201" y="3610"/>
                        <a:pt x="202" y="4340"/>
                        <a:pt x="194" y="4795"/>
                      </a:cubicBezTo>
                      <a:cubicBezTo>
                        <a:pt x="146" y="7168"/>
                        <a:pt x="0" y="15409"/>
                        <a:pt x="235" y="19352"/>
                      </a:cubicBezTo>
                      <a:cubicBezTo>
                        <a:pt x="283" y="19521"/>
                        <a:pt x="396" y="19685"/>
                        <a:pt x="555" y="19841"/>
                      </a:cubicBezTo>
                      <a:cubicBezTo>
                        <a:pt x="1105" y="20381"/>
                        <a:pt x="2217" y="20831"/>
                        <a:pt x="3229" y="21038"/>
                      </a:cubicBezTo>
                      <a:cubicBezTo>
                        <a:pt x="3538" y="21104"/>
                        <a:pt x="3851" y="21145"/>
                        <a:pt x="4166" y="21160"/>
                      </a:cubicBezTo>
                      <a:cubicBezTo>
                        <a:pt x="4609" y="21176"/>
                        <a:pt x="5039" y="21183"/>
                        <a:pt x="5452" y="21183"/>
                      </a:cubicBezTo>
                      <a:cubicBezTo>
                        <a:pt x="7236" y="21183"/>
                        <a:pt x="8704" y="21041"/>
                        <a:pt x="9520" y="20797"/>
                      </a:cubicBezTo>
                      <a:cubicBezTo>
                        <a:pt x="9860" y="20695"/>
                        <a:pt x="10087" y="20577"/>
                        <a:pt x="10177" y="20442"/>
                      </a:cubicBezTo>
                      <a:cubicBezTo>
                        <a:pt x="10177" y="20442"/>
                        <a:pt x="10180" y="10881"/>
                        <a:pt x="9891" y="6725"/>
                      </a:cubicBezTo>
                      <a:cubicBezTo>
                        <a:pt x="9858" y="6262"/>
                        <a:pt x="9817" y="5837"/>
                        <a:pt x="9765" y="5446"/>
                      </a:cubicBezTo>
                      <a:lnTo>
                        <a:pt x="8449" y="5020"/>
                      </a:lnTo>
                      <a:cubicBezTo>
                        <a:pt x="7513" y="4799"/>
                        <a:pt x="6840" y="3649"/>
                        <a:pt x="6853" y="3114"/>
                      </a:cubicBezTo>
                      <a:cubicBezTo>
                        <a:pt x="6868" y="2534"/>
                        <a:pt x="7057" y="2082"/>
                        <a:pt x="7333" y="1746"/>
                      </a:cubicBezTo>
                      <a:lnTo>
                        <a:pt x="7329" y="867"/>
                      </a:lnTo>
                      <a:cubicBezTo>
                        <a:pt x="7242" y="829"/>
                        <a:pt x="7160" y="798"/>
                        <a:pt x="7081" y="767"/>
                      </a:cubicBezTo>
                      <a:cubicBezTo>
                        <a:pt x="7081" y="767"/>
                        <a:pt x="6441" y="1570"/>
                        <a:pt x="4952" y="1570"/>
                      </a:cubicBezTo>
                      <a:cubicBezTo>
                        <a:pt x="4708" y="1570"/>
                        <a:pt x="4440" y="1548"/>
                        <a:pt x="4148" y="1498"/>
                      </a:cubicBezTo>
                      <a:cubicBezTo>
                        <a:pt x="2051" y="1137"/>
                        <a:pt x="2864" y="0"/>
                        <a:pt x="28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462450" y="3453475"/>
                  <a:ext cx="187500" cy="120950"/>
                </a:xfrm>
                <a:custGeom>
                  <a:rect b="b" l="l" r="r" t="t"/>
                  <a:pathLst>
                    <a:path extrusionOk="0" h="4838" w="7500">
                      <a:moveTo>
                        <a:pt x="493" y="1"/>
                      </a:moveTo>
                      <a:cubicBezTo>
                        <a:pt x="217" y="337"/>
                        <a:pt x="28" y="789"/>
                        <a:pt x="15" y="1369"/>
                      </a:cubicBezTo>
                      <a:cubicBezTo>
                        <a:pt x="0" y="1904"/>
                        <a:pt x="673" y="3052"/>
                        <a:pt x="1609" y="3275"/>
                      </a:cubicBezTo>
                      <a:lnTo>
                        <a:pt x="2926" y="3701"/>
                      </a:lnTo>
                      <a:lnTo>
                        <a:pt x="6436" y="4837"/>
                      </a:lnTo>
                      <a:cubicBezTo>
                        <a:pt x="6454" y="4773"/>
                        <a:pt x="6474" y="4704"/>
                        <a:pt x="6493" y="4638"/>
                      </a:cubicBezTo>
                      <a:cubicBezTo>
                        <a:pt x="6784" y="3625"/>
                        <a:pt x="7198" y="2387"/>
                        <a:pt x="7461" y="1384"/>
                      </a:cubicBezTo>
                      <a:cubicBezTo>
                        <a:pt x="7474" y="1334"/>
                        <a:pt x="7488" y="1282"/>
                        <a:pt x="7500" y="1232"/>
                      </a:cubicBezTo>
                      <a:lnTo>
                        <a:pt x="6528" y="861"/>
                      </a:lnTo>
                      <a:lnTo>
                        <a:pt x="4101" y="2262"/>
                      </a:lnTo>
                      <a:lnTo>
                        <a:pt x="493" y="165"/>
                      </a:lnTo>
                      <a:lnTo>
                        <a:pt x="49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p:nvPr/>
              </p:nvSpPr>
              <p:spPr>
                <a:xfrm>
                  <a:off x="847575" y="3231425"/>
                  <a:ext cx="18175" cy="130025"/>
                </a:xfrm>
                <a:custGeom>
                  <a:rect b="b" l="l" r="r" t="t"/>
                  <a:pathLst>
                    <a:path extrusionOk="0" h="5201" w="727">
                      <a:moveTo>
                        <a:pt x="726" y="0"/>
                      </a:moveTo>
                      <a:lnTo>
                        <a:pt x="14" y="416"/>
                      </a:lnTo>
                      <a:lnTo>
                        <a:pt x="1" y="5201"/>
                      </a:lnTo>
                      <a:lnTo>
                        <a:pt x="713" y="4786"/>
                      </a:lnTo>
                      <a:lnTo>
                        <a:pt x="7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
                <p:cNvSpPr/>
                <p:nvPr/>
              </p:nvSpPr>
              <p:spPr>
                <a:xfrm>
                  <a:off x="743825" y="3171350"/>
                  <a:ext cx="121925" cy="70475"/>
                </a:xfrm>
                <a:custGeom>
                  <a:rect b="b" l="l" r="r" t="t"/>
                  <a:pathLst>
                    <a:path extrusionOk="0" h="2819" w="4877">
                      <a:moveTo>
                        <a:pt x="712" y="1"/>
                      </a:moveTo>
                      <a:lnTo>
                        <a:pt x="1" y="414"/>
                      </a:lnTo>
                      <a:lnTo>
                        <a:pt x="4164" y="2819"/>
                      </a:lnTo>
                      <a:lnTo>
                        <a:pt x="4876" y="2403"/>
                      </a:lnTo>
                      <a:lnTo>
                        <a:pt x="7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7"/>
                <p:cNvSpPr/>
                <p:nvPr/>
              </p:nvSpPr>
              <p:spPr>
                <a:xfrm>
                  <a:off x="743625" y="3181700"/>
                  <a:ext cx="104300" cy="179800"/>
                </a:xfrm>
                <a:custGeom>
                  <a:rect b="b" l="l" r="r" t="t"/>
                  <a:pathLst>
                    <a:path extrusionOk="0" h="7192" w="4172">
                      <a:moveTo>
                        <a:pt x="9" y="0"/>
                      </a:moveTo>
                      <a:lnTo>
                        <a:pt x="0" y="2321"/>
                      </a:lnTo>
                      <a:lnTo>
                        <a:pt x="1181" y="1634"/>
                      </a:lnTo>
                      <a:cubicBezTo>
                        <a:pt x="1297" y="1567"/>
                        <a:pt x="1431" y="1532"/>
                        <a:pt x="1579" y="1532"/>
                      </a:cubicBezTo>
                      <a:cubicBezTo>
                        <a:pt x="1781" y="1532"/>
                        <a:pt x="2010" y="1598"/>
                        <a:pt x="2254" y="1738"/>
                      </a:cubicBezTo>
                      <a:cubicBezTo>
                        <a:pt x="2346" y="1794"/>
                        <a:pt x="2436" y="1854"/>
                        <a:pt x="2523" y="1922"/>
                      </a:cubicBezTo>
                      <a:cubicBezTo>
                        <a:pt x="2707" y="2070"/>
                        <a:pt x="2876" y="2239"/>
                        <a:pt x="3022" y="2424"/>
                      </a:cubicBezTo>
                      <a:cubicBezTo>
                        <a:pt x="3462" y="2984"/>
                        <a:pt x="3758" y="3707"/>
                        <a:pt x="3755" y="4339"/>
                      </a:cubicBezTo>
                      <a:cubicBezTo>
                        <a:pt x="3755" y="4411"/>
                        <a:pt x="3750" y="4482"/>
                        <a:pt x="3743" y="4549"/>
                      </a:cubicBezTo>
                      <a:cubicBezTo>
                        <a:pt x="3718" y="4746"/>
                        <a:pt x="3664" y="4914"/>
                        <a:pt x="3580" y="5045"/>
                      </a:cubicBezTo>
                      <a:cubicBezTo>
                        <a:pt x="3515" y="5154"/>
                        <a:pt x="3423" y="5242"/>
                        <a:pt x="3314" y="5306"/>
                      </a:cubicBezTo>
                      <a:lnTo>
                        <a:pt x="2286" y="5904"/>
                      </a:lnTo>
                      <a:cubicBezTo>
                        <a:pt x="2268" y="5963"/>
                        <a:pt x="2252" y="6021"/>
                        <a:pt x="2234" y="6080"/>
                      </a:cubicBezTo>
                      <a:lnTo>
                        <a:pt x="4159" y="7192"/>
                      </a:lnTo>
                      <a:lnTo>
                        <a:pt x="4172" y="2405"/>
                      </a:lnTo>
                      <a:lnTo>
                        <a:pt x="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p:nvPr/>
              </p:nvSpPr>
              <p:spPr>
                <a:xfrm>
                  <a:off x="564550" y="3219975"/>
                  <a:ext cx="273025" cy="290075"/>
                </a:xfrm>
                <a:custGeom>
                  <a:rect b="b" l="l" r="r" t="t"/>
                  <a:pathLst>
                    <a:path extrusionOk="0" h="11603" w="10921">
                      <a:moveTo>
                        <a:pt x="8740" y="0"/>
                      </a:moveTo>
                      <a:cubicBezTo>
                        <a:pt x="8593" y="0"/>
                        <a:pt x="8459" y="35"/>
                        <a:pt x="8344" y="102"/>
                      </a:cubicBezTo>
                      <a:lnTo>
                        <a:pt x="7163" y="788"/>
                      </a:lnTo>
                      <a:lnTo>
                        <a:pt x="5910" y="1516"/>
                      </a:lnTo>
                      <a:lnTo>
                        <a:pt x="7037" y="2171"/>
                      </a:lnTo>
                      <a:lnTo>
                        <a:pt x="0" y="6234"/>
                      </a:lnTo>
                      <a:lnTo>
                        <a:pt x="17" y="11602"/>
                      </a:lnTo>
                      <a:lnTo>
                        <a:pt x="2444" y="10201"/>
                      </a:lnTo>
                      <a:lnTo>
                        <a:pt x="5717" y="8311"/>
                      </a:lnTo>
                      <a:lnTo>
                        <a:pt x="6771" y="6134"/>
                      </a:lnTo>
                      <a:lnTo>
                        <a:pt x="601" y="9714"/>
                      </a:lnTo>
                      <a:lnTo>
                        <a:pt x="20" y="9377"/>
                      </a:lnTo>
                      <a:lnTo>
                        <a:pt x="17" y="8007"/>
                      </a:lnTo>
                      <a:lnTo>
                        <a:pt x="7050" y="3923"/>
                      </a:lnTo>
                      <a:lnTo>
                        <a:pt x="7436" y="4147"/>
                      </a:lnTo>
                      <a:cubicBezTo>
                        <a:pt x="7597" y="3575"/>
                        <a:pt x="7802" y="3017"/>
                        <a:pt x="8009" y="2857"/>
                      </a:cubicBezTo>
                      <a:cubicBezTo>
                        <a:pt x="8415" y="2543"/>
                        <a:pt x="8716" y="2422"/>
                        <a:pt x="8947" y="2422"/>
                      </a:cubicBezTo>
                      <a:cubicBezTo>
                        <a:pt x="9272" y="2422"/>
                        <a:pt x="9460" y="2661"/>
                        <a:pt x="9614" y="2936"/>
                      </a:cubicBezTo>
                      <a:cubicBezTo>
                        <a:pt x="9743" y="3169"/>
                        <a:pt x="9630" y="3739"/>
                        <a:pt x="9449" y="4372"/>
                      </a:cubicBezTo>
                      <a:lnTo>
                        <a:pt x="10477" y="3774"/>
                      </a:lnTo>
                      <a:cubicBezTo>
                        <a:pt x="10586" y="3711"/>
                        <a:pt x="10678" y="3621"/>
                        <a:pt x="10743" y="3513"/>
                      </a:cubicBezTo>
                      <a:cubicBezTo>
                        <a:pt x="10827" y="3381"/>
                        <a:pt x="10881" y="3214"/>
                        <a:pt x="10906" y="3017"/>
                      </a:cubicBezTo>
                      <a:cubicBezTo>
                        <a:pt x="10913" y="2949"/>
                        <a:pt x="10918" y="2879"/>
                        <a:pt x="10918" y="2806"/>
                      </a:cubicBezTo>
                      <a:cubicBezTo>
                        <a:pt x="10921" y="2174"/>
                        <a:pt x="10625" y="1452"/>
                        <a:pt x="10185" y="893"/>
                      </a:cubicBezTo>
                      <a:cubicBezTo>
                        <a:pt x="10039" y="708"/>
                        <a:pt x="9870" y="539"/>
                        <a:pt x="9686" y="389"/>
                      </a:cubicBezTo>
                      <a:cubicBezTo>
                        <a:pt x="9599" y="323"/>
                        <a:pt x="9509" y="261"/>
                        <a:pt x="9417" y="205"/>
                      </a:cubicBezTo>
                      <a:cubicBezTo>
                        <a:pt x="9173" y="66"/>
                        <a:pt x="8943" y="0"/>
                        <a:pt x="8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7"/>
                <p:cNvSpPr/>
                <p:nvPr/>
              </p:nvSpPr>
              <p:spPr>
                <a:xfrm>
                  <a:off x="474375" y="3323350"/>
                  <a:ext cx="90600" cy="186700"/>
                </a:xfrm>
                <a:custGeom>
                  <a:rect b="b" l="l" r="r" t="t"/>
                  <a:pathLst>
                    <a:path extrusionOk="0" h="7468" w="3624">
                      <a:moveTo>
                        <a:pt x="549" y="1256"/>
                      </a:moveTo>
                      <a:lnTo>
                        <a:pt x="3042" y="2697"/>
                      </a:lnTo>
                      <a:lnTo>
                        <a:pt x="3036" y="5564"/>
                      </a:lnTo>
                      <a:lnTo>
                        <a:pt x="2609" y="5812"/>
                      </a:lnTo>
                      <a:lnTo>
                        <a:pt x="114" y="4372"/>
                      </a:lnTo>
                      <a:lnTo>
                        <a:pt x="121" y="1506"/>
                      </a:lnTo>
                      <a:lnTo>
                        <a:pt x="549" y="1256"/>
                      </a:lnTo>
                      <a:close/>
                      <a:moveTo>
                        <a:pt x="1" y="0"/>
                      </a:moveTo>
                      <a:lnTo>
                        <a:pt x="9" y="2861"/>
                      </a:lnTo>
                      <a:lnTo>
                        <a:pt x="12" y="4317"/>
                      </a:lnTo>
                      <a:lnTo>
                        <a:pt x="12" y="4326"/>
                      </a:lnTo>
                      <a:lnTo>
                        <a:pt x="16" y="5204"/>
                      </a:lnTo>
                      <a:lnTo>
                        <a:pt x="16" y="5368"/>
                      </a:lnTo>
                      <a:lnTo>
                        <a:pt x="3624" y="7467"/>
                      </a:lnTo>
                      <a:lnTo>
                        <a:pt x="3607" y="209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7"/>
                <p:cNvSpPr/>
                <p:nvPr/>
              </p:nvSpPr>
              <p:spPr>
                <a:xfrm>
                  <a:off x="474425" y="3243400"/>
                  <a:ext cx="266075" cy="132425"/>
                </a:xfrm>
                <a:custGeom>
                  <a:rect b="b" l="l" r="r" t="t"/>
                  <a:pathLst>
                    <a:path extrusionOk="0" h="5297" w="10643">
                      <a:moveTo>
                        <a:pt x="8519" y="1"/>
                      </a:moveTo>
                      <a:cubicBezTo>
                        <a:pt x="8499" y="15"/>
                        <a:pt x="8479" y="32"/>
                        <a:pt x="8460" y="45"/>
                      </a:cubicBezTo>
                      <a:lnTo>
                        <a:pt x="8461" y="1132"/>
                      </a:lnTo>
                      <a:lnTo>
                        <a:pt x="3454" y="4021"/>
                      </a:lnTo>
                      <a:lnTo>
                        <a:pt x="2649" y="3553"/>
                      </a:lnTo>
                      <a:lnTo>
                        <a:pt x="2649" y="3180"/>
                      </a:lnTo>
                      <a:cubicBezTo>
                        <a:pt x="2347" y="3304"/>
                        <a:pt x="2060" y="3364"/>
                        <a:pt x="1797" y="3364"/>
                      </a:cubicBezTo>
                      <a:cubicBezTo>
                        <a:pt x="1526" y="3364"/>
                        <a:pt x="1280" y="3300"/>
                        <a:pt x="1068" y="3177"/>
                      </a:cubicBezTo>
                      <a:lnTo>
                        <a:pt x="556" y="2878"/>
                      </a:lnTo>
                      <a:lnTo>
                        <a:pt x="1" y="3198"/>
                      </a:lnTo>
                      <a:lnTo>
                        <a:pt x="3608" y="5297"/>
                      </a:lnTo>
                      <a:lnTo>
                        <a:pt x="10642" y="1234"/>
                      </a:lnTo>
                      <a:lnTo>
                        <a:pt x="9515" y="580"/>
                      </a:lnTo>
                      <a:lnTo>
                        <a:pt x="85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7"/>
                <p:cNvSpPr/>
                <p:nvPr/>
              </p:nvSpPr>
              <p:spPr>
                <a:xfrm>
                  <a:off x="492575" y="3315725"/>
                  <a:ext cx="100" cy="125"/>
                </a:xfrm>
                <a:custGeom>
                  <a:rect b="b" l="l" r="r" t="t"/>
                  <a:pathLst>
                    <a:path extrusionOk="0" h="5" w="4">
                      <a:moveTo>
                        <a:pt x="1" y="1"/>
                      </a:moveTo>
                      <a:cubicBezTo>
                        <a:pt x="0" y="1"/>
                        <a:pt x="0" y="1"/>
                        <a:pt x="0" y="1"/>
                      </a:cubicBezTo>
                      <a:cubicBezTo>
                        <a:pt x="2" y="3"/>
                        <a:pt x="4" y="5"/>
                        <a:pt x="4" y="5"/>
                      </a:cubicBezTo>
                      <a:cubicBezTo>
                        <a:pt x="4" y="5"/>
                        <a:pt x="1" y="1"/>
                        <a:pt x="1"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7"/>
                <p:cNvSpPr/>
                <p:nvPr/>
              </p:nvSpPr>
              <p:spPr>
                <a:xfrm>
                  <a:off x="540600" y="3311300"/>
                  <a:ext cx="20200" cy="32625"/>
                </a:xfrm>
                <a:custGeom>
                  <a:rect b="b" l="l" r="r" t="t"/>
                  <a:pathLst>
                    <a:path extrusionOk="0" h="1305" w="808">
                      <a:moveTo>
                        <a:pt x="804" y="1"/>
                      </a:moveTo>
                      <a:cubicBezTo>
                        <a:pt x="677" y="98"/>
                        <a:pt x="544" y="186"/>
                        <a:pt x="406" y="269"/>
                      </a:cubicBezTo>
                      <a:cubicBezTo>
                        <a:pt x="277" y="342"/>
                        <a:pt x="140" y="408"/>
                        <a:pt x="1" y="464"/>
                      </a:cubicBezTo>
                      <a:lnTo>
                        <a:pt x="1" y="837"/>
                      </a:lnTo>
                      <a:lnTo>
                        <a:pt x="807" y="1305"/>
                      </a:lnTo>
                      <a:lnTo>
                        <a:pt x="8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7"/>
                <p:cNvSpPr/>
                <p:nvPr/>
              </p:nvSpPr>
              <p:spPr>
                <a:xfrm>
                  <a:off x="619275" y="3210775"/>
                  <a:ext cx="50" cy="500"/>
                </a:xfrm>
                <a:custGeom>
                  <a:rect b="b" l="l" r="r" t="t"/>
                  <a:pathLst>
                    <a:path extrusionOk="0" h="20" w="2">
                      <a:moveTo>
                        <a:pt x="2" y="0"/>
                      </a:moveTo>
                      <a:cubicBezTo>
                        <a:pt x="2" y="7"/>
                        <a:pt x="2" y="15"/>
                        <a:pt x="0" y="20"/>
                      </a:cubicBezTo>
                      <a:lnTo>
                        <a:pt x="2" y="18"/>
                      </a:lnTo>
                      <a:lnTo>
                        <a:pt x="2"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
                <p:cNvSpPr/>
                <p:nvPr/>
              </p:nvSpPr>
              <p:spPr>
                <a:xfrm>
                  <a:off x="603250" y="3087925"/>
                  <a:ext cx="118275" cy="114575"/>
                </a:xfrm>
                <a:custGeom>
                  <a:rect b="b" l="l" r="r" t="t"/>
                  <a:pathLst>
                    <a:path extrusionOk="0" h="4583" w="4731">
                      <a:moveTo>
                        <a:pt x="4720" y="762"/>
                      </a:moveTo>
                      <a:lnTo>
                        <a:pt x="4730" y="768"/>
                      </a:lnTo>
                      <a:lnTo>
                        <a:pt x="4730" y="768"/>
                      </a:lnTo>
                      <a:lnTo>
                        <a:pt x="4722" y="763"/>
                      </a:lnTo>
                      <a:cubicBezTo>
                        <a:pt x="4721" y="762"/>
                        <a:pt x="4721" y="762"/>
                        <a:pt x="4720" y="762"/>
                      </a:cubicBezTo>
                      <a:close/>
                      <a:moveTo>
                        <a:pt x="3060" y="1"/>
                      </a:moveTo>
                      <a:cubicBezTo>
                        <a:pt x="2949" y="1"/>
                        <a:pt x="2833" y="13"/>
                        <a:pt x="2714" y="38"/>
                      </a:cubicBezTo>
                      <a:cubicBezTo>
                        <a:pt x="2482" y="86"/>
                        <a:pt x="2237" y="183"/>
                        <a:pt x="1985" y="326"/>
                      </a:cubicBezTo>
                      <a:cubicBezTo>
                        <a:pt x="1562" y="571"/>
                        <a:pt x="1167" y="925"/>
                        <a:pt x="824" y="1344"/>
                      </a:cubicBezTo>
                      <a:cubicBezTo>
                        <a:pt x="498" y="1741"/>
                        <a:pt x="227" y="2182"/>
                        <a:pt x="17" y="2650"/>
                      </a:cubicBezTo>
                      <a:cubicBezTo>
                        <a:pt x="12" y="2664"/>
                        <a:pt x="7" y="2679"/>
                        <a:pt x="1" y="2692"/>
                      </a:cubicBezTo>
                      <a:cubicBezTo>
                        <a:pt x="421" y="3011"/>
                        <a:pt x="679" y="3591"/>
                        <a:pt x="681" y="4387"/>
                      </a:cubicBezTo>
                      <a:cubicBezTo>
                        <a:pt x="681" y="4450"/>
                        <a:pt x="676" y="4515"/>
                        <a:pt x="673" y="4580"/>
                      </a:cubicBezTo>
                      <a:lnTo>
                        <a:pt x="673" y="4580"/>
                      </a:lnTo>
                      <a:cubicBezTo>
                        <a:pt x="673" y="4576"/>
                        <a:pt x="674" y="4573"/>
                        <a:pt x="676" y="4569"/>
                      </a:cubicBezTo>
                      <a:cubicBezTo>
                        <a:pt x="692" y="4441"/>
                        <a:pt x="715" y="4313"/>
                        <a:pt x="745" y="4183"/>
                      </a:cubicBezTo>
                      <a:cubicBezTo>
                        <a:pt x="751" y="4157"/>
                        <a:pt x="759" y="4129"/>
                        <a:pt x="766" y="4103"/>
                      </a:cubicBezTo>
                      <a:cubicBezTo>
                        <a:pt x="794" y="3998"/>
                        <a:pt x="824" y="3893"/>
                        <a:pt x="858" y="3788"/>
                      </a:cubicBezTo>
                      <a:cubicBezTo>
                        <a:pt x="873" y="3740"/>
                        <a:pt x="889" y="3692"/>
                        <a:pt x="906" y="3646"/>
                      </a:cubicBezTo>
                      <a:cubicBezTo>
                        <a:pt x="948" y="3528"/>
                        <a:pt x="993" y="3410"/>
                        <a:pt x="1045" y="3293"/>
                      </a:cubicBezTo>
                      <a:cubicBezTo>
                        <a:pt x="1050" y="3280"/>
                        <a:pt x="1053" y="3267"/>
                        <a:pt x="1060" y="3254"/>
                      </a:cubicBezTo>
                      <a:cubicBezTo>
                        <a:pt x="1067" y="3237"/>
                        <a:pt x="1078" y="3221"/>
                        <a:pt x="1086" y="3205"/>
                      </a:cubicBezTo>
                      <a:cubicBezTo>
                        <a:pt x="1180" y="3003"/>
                        <a:pt x="1283" y="2806"/>
                        <a:pt x="1398" y="2615"/>
                      </a:cubicBezTo>
                      <a:cubicBezTo>
                        <a:pt x="1413" y="2590"/>
                        <a:pt x="1429" y="2566"/>
                        <a:pt x="1444" y="2541"/>
                      </a:cubicBezTo>
                      <a:cubicBezTo>
                        <a:pt x="1569" y="2341"/>
                        <a:pt x="1707" y="2149"/>
                        <a:pt x="1855" y="1966"/>
                      </a:cubicBezTo>
                      <a:cubicBezTo>
                        <a:pt x="1860" y="1961"/>
                        <a:pt x="1863" y="1955"/>
                        <a:pt x="1866" y="1950"/>
                      </a:cubicBezTo>
                      <a:cubicBezTo>
                        <a:pt x="1871" y="1945"/>
                        <a:pt x="1873" y="1943"/>
                        <a:pt x="1876" y="1938"/>
                      </a:cubicBezTo>
                      <a:cubicBezTo>
                        <a:pt x="1952" y="1848"/>
                        <a:pt x="2029" y="1759"/>
                        <a:pt x="2109" y="1676"/>
                      </a:cubicBezTo>
                      <a:cubicBezTo>
                        <a:pt x="2144" y="1640"/>
                        <a:pt x="2180" y="1605"/>
                        <a:pt x="2216" y="1569"/>
                      </a:cubicBezTo>
                      <a:cubicBezTo>
                        <a:pt x="2262" y="1523"/>
                        <a:pt x="2310" y="1475"/>
                        <a:pt x="2359" y="1431"/>
                      </a:cubicBezTo>
                      <a:cubicBezTo>
                        <a:pt x="2400" y="1393"/>
                        <a:pt x="2444" y="1355"/>
                        <a:pt x="2487" y="1319"/>
                      </a:cubicBezTo>
                      <a:cubicBezTo>
                        <a:pt x="2535" y="1280"/>
                        <a:pt x="2582" y="1242"/>
                        <a:pt x="2632" y="1204"/>
                      </a:cubicBezTo>
                      <a:cubicBezTo>
                        <a:pt x="2673" y="1173"/>
                        <a:pt x="2714" y="1140"/>
                        <a:pt x="2756" y="1111"/>
                      </a:cubicBezTo>
                      <a:cubicBezTo>
                        <a:pt x="2845" y="1048"/>
                        <a:pt x="2935" y="988"/>
                        <a:pt x="3027" y="935"/>
                      </a:cubicBezTo>
                      <a:cubicBezTo>
                        <a:pt x="3136" y="873"/>
                        <a:pt x="3247" y="818"/>
                        <a:pt x="3361" y="772"/>
                      </a:cubicBezTo>
                      <a:cubicBezTo>
                        <a:pt x="3387" y="761"/>
                        <a:pt x="3412" y="751"/>
                        <a:pt x="3438" y="741"/>
                      </a:cubicBezTo>
                      <a:cubicBezTo>
                        <a:pt x="3540" y="702"/>
                        <a:pt x="3645" y="669"/>
                        <a:pt x="3752" y="646"/>
                      </a:cubicBezTo>
                      <a:cubicBezTo>
                        <a:pt x="3753" y="646"/>
                        <a:pt x="3755" y="644"/>
                        <a:pt x="3756" y="644"/>
                      </a:cubicBezTo>
                      <a:cubicBezTo>
                        <a:pt x="3766" y="641"/>
                        <a:pt x="3776" y="641"/>
                        <a:pt x="3786" y="639"/>
                      </a:cubicBezTo>
                      <a:cubicBezTo>
                        <a:pt x="3855" y="626"/>
                        <a:pt x="3924" y="616"/>
                        <a:pt x="3993" y="612"/>
                      </a:cubicBezTo>
                      <a:cubicBezTo>
                        <a:pt x="4018" y="610"/>
                        <a:pt x="4041" y="610"/>
                        <a:pt x="4065" y="610"/>
                      </a:cubicBezTo>
                      <a:cubicBezTo>
                        <a:pt x="4079" y="609"/>
                        <a:pt x="4093" y="609"/>
                        <a:pt x="4107" y="609"/>
                      </a:cubicBezTo>
                      <a:cubicBezTo>
                        <a:pt x="4146" y="609"/>
                        <a:pt x="4184" y="611"/>
                        <a:pt x="4223" y="613"/>
                      </a:cubicBezTo>
                      <a:cubicBezTo>
                        <a:pt x="4249" y="616"/>
                        <a:pt x="4274" y="620"/>
                        <a:pt x="4300" y="623"/>
                      </a:cubicBezTo>
                      <a:cubicBezTo>
                        <a:pt x="4346" y="630"/>
                        <a:pt x="4394" y="639"/>
                        <a:pt x="4440" y="651"/>
                      </a:cubicBezTo>
                      <a:cubicBezTo>
                        <a:pt x="4463" y="658"/>
                        <a:pt x="4487" y="664"/>
                        <a:pt x="4510" y="672"/>
                      </a:cubicBezTo>
                      <a:cubicBezTo>
                        <a:pt x="4556" y="687"/>
                        <a:pt x="4602" y="705"/>
                        <a:pt x="4645" y="727"/>
                      </a:cubicBezTo>
                      <a:cubicBezTo>
                        <a:pt x="4660" y="733"/>
                        <a:pt x="4674" y="738"/>
                        <a:pt x="4689" y="745"/>
                      </a:cubicBezTo>
                      <a:cubicBezTo>
                        <a:pt x="4703" y="752"/>
                        <a:pt x="4711" y="757"/>
                        <a:pt x="4720" y="762"/>
                      </a:cubicBezTo>
                      <a:lnTo>
                        <a:pt x="4720" y="762"/>
                      </a:lnTo>
                      <a:lnTo>
                        <a:pt x="3689" y="162"/>
                      </a:lnTo>
                      <a:cubicBezTo>
                        <a:pt x="3674" y="155"/>
                        <a:pt x="3661" y="147"/>
                        <a:pt x="3646" y="139"/>
                      </a:cubicBezTo>
                      <a:cubicBezTo>
                        <a:pt x="3473" y="48"/>
                        <a:pt x="3275" y="1"/>
                        <a:pt x="3060" y="1"/>
                      </a:cubicBezTo>
                      <a:close/>
                      <a:moveTo>
                        <a:pt x="673" y="4580"/>
                      </a:moveTo>
                      <a:cubicBezTo>
                        <a:pt x="672" y="4581"/>
                        <a:pt x="672" y="4582"/>
                        <a:pt x="672" y="4582"/>
                      </a:cubicBezTo>
                      <a:cubicBezTo>
                        <a:pt x="672" y="4582"/>
                        <a:pt x="672" y="4581"/>
                        <a:pt x="673" y="45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7"/>
                <p:cNvSpPr/>
                <p:nvPr/>
              </p:nvSpPr>
              <p:spPr>
                <a:xfrm>
                  <a:off x="450375" y="3130550"/>
                  <a:ext cx="148925" cy="192250"/>
                </a:xfrm>
                <a:custGeom>
                  <a:rect b="b" l="l" r="r" t="t"/>
                  <a:pathLst>
                    <a:path extrusionOk="0" h="7690" w="5957">
                      <a:moveTo>
                        <a:pt x="4032" y="1"/>
                      </a:moveTo>
                      <a:cubicBezTo>
                        <a:pt x="3904" y="1"/>
                        <a:pt x="3771" y="15"/>
                        <a:pt x="3633" y="43"/>
                      </a:cubicBezTo>
                      <a:cubicBezTo>
                        <a:pt x="3367" y="100"/>
                        <a:pt x="3079" y="212"/>
                        <a:pt x="2784" y="383"/>
                      </a:cubicBezTo>
                      <a:cubicBezTo>
                        <a:pt x="2294" y="667"/>
                        <a:pt x="1831" y="1079"/>
                        <a:pt x="1432" y="1564"/>
                      </a:cubicBezTo>
                      <a:cubicBezTo>
                        <a:pt x="1130" y="1935"/>
                        <a:pt x="869" y="2335"/>
                        <a:pt x="654" y="2761"/>
                      </a:cubicBezTo>
                      <a:cubicBezTo>
                        <a:pt x="598" y="2869"/>
                        <a:pt x="542" y="2979"/>
                        <a:pt x="493" y="3089"/>
                      </a:cubicBezTo>
                      <a:cubicBezTo>
                        <a:pt x="182" y="3786"/>
                        <a:pt x="0" y="4520"/>
                        <a:pt x="2" y="5198"/>
                      </a:cubicBezTo>
                      <a:cubicBezTo>
                        <a:pt x="2" y="5277"/>
                        <a:pt x="8" y="5352"/>
                        <a:pt x="13" y="5426"/>
                      </a:cubicBezTo>
                      <a:cubicBezTo>
                        <a:pt x="66" y="6183"/>
                        <a:pt x="360" y="6723"/>
                        <a:pt x="816" y="6985"/>
                      </a:cubicBezTo>
                      <a:lnTo>
                        <a:pt x="1514" y="7392"/>
                      </a:lnTo>
                      <a:lnTo>
                        <a:pt x="2028" y="7689"/>
                      </a:lnTo>
                      <a:cubicBezTo>
                        <a:pt x="1902" y="7615"/>
                        <a:pt x="1787" y="7522"/>
                        <a:pt x="1690" y="7412"/>
                      </a:cubicBezTo>
                      <a:cubicBezTo>
                        <a:pt x="1690" y="7410"/>
                        <a:pt x="1688" y="7408"/>
                        <a:pt x="1688" y="7408"/>
                      </a:cubicBezTo>
                      <a:cubicBezTo>
                        <a:pt x="1637" y="7351"/>
                        <a:pt x="1593" y="7292"/>
                        <a:pt x="1552" y="7229"/>
                      </a:cubicBezTo>
                      <a:cubicBezTo>
                        <a:pt x="1547" y="7221"/>
                        <a:pt x="1544" y="7213"/>
                        <a:pt x="1539" y="7205"/>
                      </a:cubicBezTo>
                      <a:cubicBezTo>
                        <a:pt x="1501" y="7144"/>
                        <a:pt x="1467" y="7081"/>
                        <a:pt x="1435" y="7017"/>
                      </a:cubicBezTo>
                      <a:cubicBezTo>
                        <a:pt x="1424" y="6994"/>
                        <a:pt x="1416" y="6966"/>
                        <a:pt x="1406" y="6942"/>
                      </a:cubicBezTo>
                      <a:cubicBezTo>
                        <a:pt x="1383" y="6889"/>
                        <a:pt x="1362" y="6837"/>
                        <a:pt x="1342" y="6779"/>
                      </a:cubicBezTo>
                      <a:cubicBezTo>
                        <a:pt x="1324" y="6723"/>
                        <a:pt x="1312" y="6666"/>
                        <a:pt x="1298" y="6608"/>
                      </a:cubicBezTo>
                      <a:cubicBezTo>
                        <a:pt x="1289" y="6577"/>
                        <a:pt x="1279" y="6548"/>
                        <a:pt x="1273" y="6515"/>
                      </a:cubicBezTo>
                      <a:cubicBezTo>
                        <a:pt x="1255" y="6426"/>
                        <a:pt x="1242" y="6334"/>
                        <a:pt x="1232" y="6239"/>
                      </a:cubicBezTo>
                      <a:cubicBezTo>
                        <a:pt x="1232" y="6232"/>
                        <a:pt x="1230" y="6227"/>
                        <a:pt x="1230" y="6223"/>
                      </a:cubicBezTo>
                      <a:cubicBezTo>
                        <a:pt x="1220" y="6119"/>
                        <a:pt x="1215" y="6014"/>
                        <a:pt x="1214" y="5902"/>
                      </a:cubicBezTo>
                      <a:cubicBezTo>
                        <a:pt x="1215" y="5751"/>
                        <a:pt x="1225" y="5600"/>
                        <a:pt x="1242" y="5449"/>
                      </a:cubicBezTo>
                      <a:cubicBezTo>
                        <a:pt x="1247" y="5406"/>
                        <a:pt x="1252" y="5364"/>
                        <a:pt x="1258" y="5321"/>
                      </a:cubicBezTo>
                      <a:cubicBezTo>
                        <a:pt x="1278" y="5172"/>
                        <a:pt x="1304" y="5022"/>
                        <a:pt x="1339" y="4873"/>
                      </a:cubicBezTo>
                      <a:cubicBezTo>
                        <a:pt x="1345" y="4846"/>
                        <a:pt x="1353" y="4818"/>
                        <a:pt x="1360" y="4792"/>
                      </a:cubicBezTo>
                      <a:cubicBezTo>
                        <a:pt x="1393" y="4661"/>
                        <a:pt x="1431" y="4529"/>
                        <a:pt x="1473" y="4396"/>
                      </a:cubicBezTo>
                      <a:cubicBezTo>
                        <a:pt x="1488" y="4352"/>
                        <a:pt x="1503" y="4308"/>
                        <a:pt x="1519" y="4263"/>
                      </a:cubicBezTo>
                      <a:cubicBezTo>
                        <a:pt x="1572" y="4112"/>
                        <a:pt x="1629" y="3963"/>
                        <a:pt x="1695" y="3815"/>
                      </a:cubicBezTo>
                      <a:cubicBezTo>
                        <a:pt x="1698" y="3807"/>
                        <a:pt x="1702" y="3800"/>
                        <a:pt x="1703" y="3794"/>
                      </a:cubicBezTo>
                      <a:cubicBezTo>
                        <a:pt x="1718" y="3761"/>
                        <a:pt x="1736" y="3730"/>
                        <a:pt x="1751" y="3697"/>
                      </a:cubicBezTo>
                      <a:cubicBezTo>
                        <a:pt x="1793" y="3607"/>
                        <a:pt x="1836" y="3516"/>
                        <a:pt x="1882" y="3428"/>
                      </a:cubicBezTo>
                      <a:cubicBezTo>
                        <a:pt x="1900" y="3393"/>
                        <a:pt x="1918" y="3360"/>
                        <a:pt x="1938" y="3326"/>
                      </a:cubicBezTo>
                      <a:cubicBezTo>
                        <a:pt x="1989" y="3232"/>
                        <a:pt x="2041" y="3139"/>
                        <a:pt x="2097" y="3047"/>
                      </a:cubicBezTo>
                      <a:cubicBezTo>
                        <a:pt x="2115" y="3015"/>
                        <a:pt x="2135" y="2986"/>
                        <a:pt x="2153" y="2955"/>
                      </a:cubicBezTo>
                      <a:cubicBezTo>
                        <a:pt x="2212" y="2861"/>
                        <a:pt x="2273" y="2769"/>
                        <a:pt x="2337" y="2679"/>
                      </a:cubicBezTo>
                      <a:cubicBezTo>
                        <a:pt x="2355" y="2651"/>
                        <a:pt x="2373" y="2624"/>
                        <a:pt x="2393" y="2598"/>
                      </a:cubicBezTo>
                      <a:cubicBezTo>
                        <a:pt x="2463" y="2498"/>
                        <a:pt x="2537" y="2401"/>
                        <a:pt x="2615" y="2308"/>
                      </a:cubicBezTo>
                      <a:cubicBezTo>
                        <a:pt x="2624" y="2294"/>
                        <a:pt x="2634" y="2281"/>
                        <a:pt x="2644" y="2268"/>
                      </a:cubicBezTo>
                      <a:lnTo>
                        <a:pt x="2651" y="2262"/>
                      </a:lnTo>
                      <a:cubicBezTo>
                        <a:pt x="2743" y="2150"/>
                        <a:pt x="2840" y="2042"/>
                        <a:pt x="2938" y="1938"/>
                      </a:cubicBezTo>
                      <a:cubicBezTo>
                        <a:pt x="2961" y="1913"/>
                        <a:pt x="2984" y="1890"/>
                        <a:pt x="3009" y="1867"/>
                      </a:cubicBezTo>
                      <a:cubicBezTo>
                        <a:pt x="3084" y="1790"/>
                        <a:pt x="3161" y="1715"/>
                        <a:pt x="3242" y="1644"/>
                      </a:cubicBezTo>
                      <a:cubicBezTo>
                        <a:pt x="3273" y="1615"/>
                        <a:pt x="3304" y="1588"/>
                        <a:pt x="3337" y="1560"/>
                      </a:cubicBezTo>
                      <a:cubicBezTo>
                        <a:pt x="3414" y="1493"/>
                        <a:pt x="3493" y="1431"/>
                        <a:pt x="3574" y="1370"/>
                      </a:cubicBezTo>
                      <a:cubicBezTo>
                        <a:pt x="3603" y="1349"/>
                        <a:pt x="3633" y="1326"/>
                        <a:pt x="3662" y="1304"/>
                      </a:cubicBezTo>
                      <a:cubicBezTo>
                        <a:pt x="3771" y="1225"/>
                        <a:pt x="3882" y="1151"/>
                        <a:pt x="3994" y="1086"/>
                      </a:cubicBezTo>
                      <a:cubicBezTo>
                        <a:pt x="4124" y="1012"/>
                        <a:pt x="4257" y="948"/>
                        <a:pt x="4395" y="892"/>
                      </a:cubicBezTo>
                      <a:cubicBezTo>
                        <a:pt x="4418" y="884"/>
                        <a:pt x="4439" y="874"/>
                        <a:pt x="4460" y="866"/>
                      </a:cubicBezTo>
                      <a:cubicBezTo>
                        <a:pt x="4584" y="818"/>
                        <a:pt x="4710" y="779"/>
                        <a:pt x="4838" y="751"/>
                      </a:cubicBezTo>
                      <a:cubicBezTo>
                        <a:pt x="4841" y="751"/>
                        <a:pt x="4843" y="749"/>
                        <a:pt x="4846" y="747"/>
                      </a:cubicBezTo>
                      <a:cubicBezTo>
                        <a:pt x="4861" y="746"/>
                        <a:pt x="4874" y="746"/>
                        <a:pt x="4889" y="743"/>
                      </a:cubicBezTo>
                      <a:cubicBezTo>
                        <a:pt x="4968" y="728"/>
                        <a:pt x="5047" y="716"/>
                        <a:pt x="5127" y="711"/>
                      </a:cubicBezTo>
                      <a:cubicBezTo>
                        <a:pt x="5137" y="711"/>
                        <a:pt x="5147" y="711"/>
                        <a:pt x="5157" y="711"/>
                      </a:cubicBezTo>
                      <a:cubicBezTo>
                        <a:pt x="5167" y="711"/>
                        <a:pt x="5176" y="711"/>
                        <a:pt x="5186" y="710"/>
                      </a:cubicBezTo>
                      <a:cubicBezTo>
                        <a:pt x="5203" y="709"/>
                        <a:pt x="5220" y="709"/>
                        <a:pt x="5237" y="709"/>
                      </a:cubicBezTo>
                      <a:cubicBezTo>
                        <a:pt x="5291" y="709"/>
                        <a:pt x="5346" y="711"/>
                        <a:pt x="5400" y="716"/>
                      </a:cubicBezTo>
                      <a:cubicBezTo>
                        <a:pt x="5421" y="718"/>
                        <a:pt x="5441" y="720"/>
                        <a:pt x="5462" y="723"/>
                      </a:cubicBezTo>
                      <a:cubicBezTo>
                        <a:pt x="5528" y="731"/>
                        <a:pt x="5592" y="744"/>
                        <a:pt x="5656" y="762"/>
                      </a:cubicBezTo>
                      <a:cubicBezTo>
                        <a:pt x="5677" y="767"/>
                        <a:pt x="5695" y="772"/>
                        <a:pt x="5713" y="779"/>
                      </a:cubicBezTo>
                      <a:cubicBezTo>
                        <a:pt x="5777" y="798"/>
                        <a:pt x="5840" y="825"/>
                        <a:pt x="5899" y="854"/>
                      </a:cubicBezTo>
                      <a:cubicBezTo>
                        <a:pt x="5910" y="859"/>
                        <a:pt x="5922" y="862"/>
                        <a:pt x="5932" y="867"/>
                      </a:cubicBezTo>
                      <a:cubicBezTo>
                        <a:pt x="5938" y="871"/>
                        <a:pt x="5945" y="876"/>
                        <a:pt x="5953" y="879"/>
                      </a:cubicBezTo>
                      <a:lnTo>
                        <a:pt x="5956" y="880"/>
                      </a:lnTo>
                      <a:lnTo>
                        <a:pt x="5956" y="880"/>
                      </a:lnTo>
                      <a:lnTo>
                        <a:pt x="4769" y="189"/>
                      </a:lnTo>
                      <a:cubicBezTo>
                        <a:pt x="4753" y="179"/>
                        <a:pt x="4736" y="169"/>
                        <a:pt x="4720" y="161"/>
                      </a:cubicBezTo>
                      <a:cubicBezTo>
                        <a:pt x="4518" y="55"/>
                        <a:pt x="4286" y="1"/>
                        <a:pt x="40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7"/>
                <p:cNvSpPr/>
                <p:nvPr/>
              </p:nvSpPr>
              <p:spPr>
                <a:xfrm>
                  <a:off x="480750" y="3103150"/>
                  <a:ext cx="258250" cy="240775"/>
                </a:xfrm>
                <a:custGeom>
                  <a:rect b="b" l="l" r="r" t="t"/>
                  <a:pathLst>
                    <a:path extrusionOk="0" h="9631" w="10330">
                      <a:moveTo>
                        <a:pt x="5545" y="4305"/>
                      </a:moveTo>
                      <a:lnTo>
                        <a:pt x="5545" y="4323"/>
                      </a:lnTo>
                      <a:lnTo>
                        <a:pt x="5541" y="4325"/>
                      </a:lnTo>
                      <a:cubicBezTo>
                        <a:pt x="5541" y="4318"/>
                        <a:pt x="5543" y="4312"/>
                        <a:pt x="5545" y="4305"/>
                      </a:cubicBezTo>
                      <a:close/>
                      <a:moveTo>
                        <a:pt x="9006" y="0"/>
                      </a:moveTo>
                      <a:cubicBezTo>
                        <a:pt x="8992" y="0"/>
                        <a:pt x="8978" y="0"/>
                        <a:pt x="8964" y="1"/>
                      </a:cubicBezTo>
                      <a:cubicBezTo>
                        <a:pt x="8939" y="1"/>
                        <a:pt x="8916" y="1"/>
                        <a:pt x="8891" y="3"/>
                      </a:cubicBezTo>
                      <a:cubicBezTo>
                        <a:pt x="8822" y="7"/>
                        <a:pt x="8753" y="17"/>
                        <a:pt x="8684" y="30"/>
                      </a:cubicBezTo>
                      <a:cubicBezTo>
                        <a:pt x="8673" y="34"/>
                        <a:pt x="8661" y="34"/>
                        <a:pt x="8650" y="37"/>
                      </a:cubicBezTo>
                      <a:cubicBezTo>
                        <a:pt x="8543" y="60"/>
                        <a:pt x="8438" y="93"/>
                        <a:pt x="8335" y="132"/>
                      </a:cubicBezTo>
                      <a:cubicBezTo>
                        <a:pt x="8310" y="142"/>
                        <a:pt x="8285" y="154"/>
                        <a:pt x="8259" y="163"/>
                      </a:cubicBezTo>
                      <a:cubicBezTo>
                        <a:pt x="8144" y="209"/>
                        <a:pt x="8034" y="264"/>
                        <a:pt x="7926" y="326"/>
                      </a:cubicBezTo>
                      <a:cubicBezTo>
                        <a:pt x="7834" y="379"/>
                        <a:pt x="7743" y="439"/>
                        <a:pt x="7655" y="502"/>
                      </a:cubicBezTo>
                      <a:cubicBezTo>
                        <a:pt x="7612" y="531"/>
                        <a:pt x="7571" y="564"/>
                        <a:pt x="7530" y="595"/>
                      </a:cubicBezTo>
                      <a:cubicBezTo>
                        <a:pt x="7481" y="633"/>
                        <a:pt x="7433" y="671"/>
                        <a:pt x="7385" y="710"/>
                      </a:cubicBezTo>
                      <a:cubicBezTo>
                        <a:pt x="7343" y="746"/>
                        <a:pt x="7300" y="784"/>
                        <a:pt x="7257" y="822"/>
                      </a:cubicBezTo>
                      <a:cubicBezTo>
                        <a:pt x="7210" y="866"/>
                        <a:pt x="7162" y="914"/>
                        <a:pt x="7114" y="960"/>
                      </a:cubicBezTo>
                      <a:cubicBezTo>
                        <a:pt x="7078" y="996"/>
                        <a:pt x="7042" y="1031"/>
                        <a:pt x="7008" y="1067"/>
                      </a:cubicBezTo>
                      <a:cubicBezTo>
                        <a:pt x="6927" y="1150"/>
                        <a:pt x="6850" y="1239"/>
                        <a:pt x="6775" y="1329"/>
                      </a:cubicBezTo>
                      <a:cubicBezTo>
                        <a:pt x="6768" y="1339"/>
                        <a:pt x="6761" y="1348"/>
                        <a:pt x="6753" y="1356"/>
                      </a:cubicBezTo>
                      <a:cubicBezTo>
                        <a:pt x="6605" y="1540"/>
                        <a:pt x="6467" y="1732"/>
                        <a:pt x="6343" y="1931"/>
                      </a:cubicBezTo>
                      <a:cubicBezTo>
                        <a:pt x="6328" y="1957"/>
                        <a:pt x="6313" y="1981"/>
                        <a:pt x="6297" y="2006"/>
                      </a:cubicBezTo>
                      <a:cubicBezTo>
                        <a:pt x="6182" y="2197"/>
                        <a:pt x="6078" y="2394"/>
                        <a:pt x="5985" y="2594"/>
                      </a:cubicBezTo>
                      <a:cubicBezTo>
                        <a:pt x="5971" y="2625"/>
                        <a:pt x="5957" y="2653"/>
                        <a:pt x="5944" y="2684"/>
                      </a:cubicBezTo>
                      <a:cubicBezTo>
                        <a:pt x="5893" y="2801"/>
                        <a:pt x="5847" y="2919"/>
                        <a:pt x="5806" y="3037"/>
                      </a:cubicBezTo>
                      <a:cubicBezTo>
                        <a:pt x="5788" y="3083"/>
                        <a:pt x="5773" y="3131"/>
                        <a:pt x="5758" y="3179"/>
                      </a:cubicBezTo>
                      <a:cubicBezTo>
                        <a:pt x="5724" y="3284"/>
                        <a:pt x="5692" y="3389"/>
                        <a:pt x="5666" y="3494"/>
                      </a:cubicBezTo>
                      <a:cubicBezTo>
                        <a:pt x="5659" y="3520"/>
                        <a:pt x="5651" y="3548"/>
                        <a:pt x="5645" y="3574"/>
                      </a:cubicBezTo>
                      <a:cubicBezTo>
                        <a:pt x="5613" y="3704"/>
                        <a:pt x="5592" y="3832"/>
                        <a:pt x="5574" y="3960"/>
                      </a:cubicBezTo>
                      <a:lnTo>
                        <a:pt x="5572" y="3982"/>
                      </a:lnTo>
                      <a:lnTo>
                        <a:pt x="5572" y="3972"/>
                      </a:lnTo>
                      <a:cubicBezTo>
                        <a:pt x="5576" y="3908"/>
                        <a:pt x="5581" y="3842"/>
                        <a:pt x="5581" y="3778"/>
                      </a:cubicBezTo>
                      <a:cubicBezTo>
                        <a:pt x="5577" y="2982"/>
                        <a:pt x="5321" y="2402"/>
                        <a:pt x="4901" y="2083"/>
                      </a:cubicBezTo>
                      <a:cubicBezTo>
                        <a:pt x="4850" y="2044"/>
                        <a:pt x="4797" y="2009"/>
                        <a:pt x="4741" y="1978"/>
                      </a:cubicBezTo>
                      <a:lnTo>
                        <a:pt x="4737" y="1976"/>
                      </a:lnTo>
                      <a:cubicBezTo>
                        <a:pt x="4722" y="1965"/>
                        <a:pt x="4702" y="1958"/>
                        <a:pt x="4686" y="1950"/>
                      </a:cubicBezTo>
                      <a:cubicBezTo>
                        <a:pt x="4625" y="1921"/>
                        <a:pt x="4564" y="1896"/>
                        <a:pt x="4500" y="1875"/>
                      </a:cubicBezTo>
                      <a:cubicBezTo>
                        <a:pt x="4482" y="1870"/>
                        <a:pt x="4462" y="1865"/>
                        <a:pt x="4443" y="1858"/>
                      </a:cubicBezTo>
                      <a:cubicBezTo>
                        <a:pt x="4379" y="1842"/>
                        <a:pt x="4313" y="1829"/>
                        <a:pt x="4247" y="1819"/>
                      </a:cubicBezTo>
                      <a:cubicBezTo>
                        <a:pt x="4227" y="1817"/>
                        <a:pt x="4206" y="1814"/>
                        <a:pt x="4186" y="1812"/>
                      </a:cubicBezTo>
                      <a:cubicBezTo>
                        <a:pt x="4132" y="1807"/>
                        <a:pt x="4078" y="1805"/>
                        <a:pt x="4023" y="1805"/>
                      </a:cubicBezTo>
                      <a:cubicBezTo>
                        <a:pt x="4006" y="1805"/>
                        <a:pt x="3990" y="1805"/>
                        <a:pt x="3973" y="1806"/>
                      </a:cubicBezTo>
                      <a:cubicBezTo>
                        <a:pt x="3952" y="1806"/>
                        <a:pt x="3934" y="1806"/>
                        <a:pt x="3914" y="1807"/>
                      </a:cubicBezTo>
                      <a:cubicBezTo>
                        <a:pt x="3833" y="1814"/>
                        <a:pt x="3753" y="1824"/>
                        <a:pt x="3674" y="1839"/>
                      </a:cubicBezTo>
                      <a:cubicBezTo>
                        <a:pt x="3658" y="1842"/>
                        <a:pt x="3641" y="1843"/>
                        <a:pt x="3625" y="1847"/>
                      </a:cubicBezTo>
                      <a:cubicBezTo>
                        <a:pt x="3497" y="1875"/>
                        <a:pt x="3370" y="1914"/>
                        <a:pt x="3247" y="1963"/>
                      </a:cubicBezTo>
                      <a:cubicBezTo>
                        <a:pt x="3226" y="1972"/>
                        <a:pt x="3203" y="1980"/>
                        <a:pt x="3181" y="1990"/>
                      </a:cubicBezTo>
                      <a:cubicBezTo>
                        <a:pt x="3043" y="2044"/>
                        <a:pt x="2910" y="2110"/>
                        <a:pt x="2781" y="2182"/>
                      </a:cubicBezTo>
                      <a:cubicBezTo>
                        <a:pt x="2667" y="2247"/>
                        <a:pt x="2557" y="2321"/>
                        <a:pt x="2449" y="2400"/>
                      </a:cubicBezTo>
                      <a:cubicBezTo>
                        <a:pt x="2418" y="2422"/>
                        <a:pt x="2388" y="2445"/>
                        <a:pt x="2359" y="2467"/>
                      </a:cubicBezTo>
                      <a:cubicBezTo>
                        <a:pt x="2280" y="2527"/>
                        <a:pt x="2201" y="2591"/>
                        <a:pt x="2124" y="2656"/>
                      </a:cubicBezTo>
                      <a:cubicBezTo>
                        <a:pt x="2091" y="2684"/>
                        <a:pt x="2060" y="2712"/>
                        <a:pt x="2027" y="2740"/>
                      </a:cubicBezTo>
                      <a:cubicBezTo>
                        <a:pt x="1948" y="2811"/>
                        <a:pt x="1871" y="2886"/>
                        <a:pt x="1794" y="2963"/>
                      </a:cubicBezTo>
                      <a:cubicBezTo>
                        <a:pt x="1771" y="2988"/>
                        <a:pt x="1748" y="3009"/>
                        <a:pt x="1725" y="3034"/>
                      </a:cubicBezTo>
                      <a:cubicBezTo>
                        <a:pt x="1626" y="3138"/>
                        <a:pt x="1529" y="3246"/>
                        <a:pt x="1437" y="3358"/>
                      </a:cubicBezTo>
                      <a:cubicBezTo>
                        <a:pt x="1424" y="3372"/>
                        <a:pt x="1413" y="3389"/>
                        <a:pt x="1401" y="3404"/>
                      </a:cubicBezTo>
                      <a:cubicBezTo>
                        <a:pt x="1324" y="3499"/>
                        <a:pt x="1250" y="3596"/>
                        <a:pt x="1180" y="3694"/>
                      </a:cubicBezTo>
                      <a:cubicBezTo>
                        <a:pt x="1160" y="3720"/>
                        <a:pt x="1142" y="3748"/>
                        <a:pt x="1124" y="3775"/>
                      </a:cubicBezTo>
                      <a:cubicBezTo>
                        <a:pt x="1060" y="3865"/>
                        <a:pt x="1001" y="3957"/>
                        <a:pt x="940" y="4052"/>
                      </a:cubicBezTo>
                      <a:cubicBezTo>
                        <a:pt x="920" y="4082"/>
                        <a:pt x="902" y="4113"/>
                        <a:pt x="884" y="4143"/>
                      </a:cubicBezTo>
                      <a:cubicBezTo>
                        <a:pt x="828" y="4235"/>
                        <a:pt x="774" y="4328"/>
                        <a:pt x="723" y="4423"/>
                      </a:cubicBezTo>
                      <a:cubicBezTo>
                        <a:pt x="705" y="4456"/>
                        <a:pt x="687" y="4491"/>
                        <a:pt x="669" y="4524"/>
                      </a:cubicBezTo>
                      <a:cubicBezTo>
                        <a:pt x="623" y="4612"/>
                        <a:pt x="578" y="4703"/>
                        <a:pt x="537" y="4793"/>
                      </a:cubicBezTo>
                      <a:cubicBezTo>
                        <a:pt x="519" y="4832"/>
                        <a:pt x="500" y="4872"/>
                        <a:pt x="482" y="4911"/>
                      </a:cubicBezTo>
                      <a:cubicBezTo>
                        <a:pt x="416" y="5059"/>
                        <a:pt x="358" y="5210"/>
                        <a:pt x="306" y="5359"/>
                      </a:cubicBezTo>
                      <a:cubicBezTo>
                        <a:pt x="289" y="5404"/>
                        <a:pt x="275" y="5448"/>
                        <a:pt x="260" y="5494"/>
                      </a:cubicBezTo>
                      <a:cubicBezTo>
                        <a:pt x="217" y="5625"/>
                        <a:pt x="178" y="5757"/>
                        <a:pt x="145" y="5890"/>
                      </a:cubicBezTo>
                      <a:cubicBezTo>
                        <a:pt x="138" y="5916"/>
                        <a:pt x="130" y="5942"/>
                        <a:pt x="125" y="5969"/>
                      </a:cubicBezTo>
                      <a:cubicBezTo>
                        <a:pt x="91" y="6120"/>
                        <a:pt x="64" y="6269"/>
                        <a:pt x="45" y="6417"/>
                      </a:cubicBezTo>
                      <a:cubicBezTo>
                        <a:pt x="38" y="6460"/>
                        <a:pt x="33" y="6504"/>
                        <a:pt x="28" y="6547"/>
                      </a:cubicBezTo>
                      <a:cubicBezTo>
                        <a:pt x="10" y="6696"/>
                        <a:pt x="2" y="6847"/>
                        <a:pt x="0" y="7000"/>
                      </a:cubicBezTo>
                      <a:cubicBezTo>
                        <a:pt x="0" y="7110"/>
                        <a:pt x="5" y="7217"/>
                        <a:pt x="15" y="7319"/>
                      </a:cubicBezTo>
                      <a:cubicBezTo>
                        <a:pt x="15" y="7325"/>
                        <a:pt x="18" y="7330"/>
                        <a:pt x="18" y="7335"/>
                      </a:cubicBezTo>
                      <a:cubicBezTo>
                        <a:pt x="28" y="7430"/>
                        <a:pt x="41" y="7524"/>
                        <a:pt x="60" y="7611"/>
                      </a:cubicBezTo>
                      <a:cubicBezTo>
                        <a:pt x="66" y="7644"/>
                        <a:pt x="76" y="7673"/>
                        <a:pt x="84" y="7704"/>
                      </a:cubicBezTo>
                      <a:cubicBezTo>
                        <a:pt x="97" y="7764"/>
                        <a:pt x="110" y="7823"/>
                        <a:pt x="129" y="7877"/>
                      </a:cubicBezTo>
                      <a:cubicBezTo>
                        <a:pt x="147" y="7931"/>
                        <a:pt x="170" y="7985"/>
                        <a:pt x="193" y="8038"/>
                      </a:cubicBezTo>
                      <a:cubicBezTo>
                        <a:pt x="202" y="8062"/>
                        <a:pt x="211" y="8090"/>
                        <a:pt x="222" y="8115"/>
                      </a:cubicBezTo>
                      <a:cubicBezTo>
                        <a:pt x="252" y="8179"/>
                        <a:pt x="286" y="8241"/>
                        <a:pt x="324" y="8301"/>
                      </a:cubicBezTo>
                      <a:cubicBezTo>
                        <a:pt x="329" y="8309"/>
                        <a:pt x="334" y="8317"/>
                        <a:pt x="339" y="8325"/>
                      </a:cubicBezTo>
                      <a:cubicBezTo>
                        <a:pt x="380" y="8388"/>
                        <a:pt x="424" y="8448"/>
                        <a:pt x="473" y="8504"/>
                      </a:cubicBezTo>
                      <a:cubicBezTo>
                        <a:pt x="473" y="8506"/>
                        <a:pt x="475" y="8508"/>
                        <a:pt x="477" y="8508"/>
                      </a:cubicBezTo>
                      <a:cubicBezTo>
                        <a:pt x="574" y="8618"/>
                        <a:pt x="687" y="8713"/>
                        <a:pt x="813" y="8787"/>
                      </a:cubicBezTo>
                      <a:cubicBezTo>
                        <a:pt x="1026" y="8910"/>
                        <a:pt x="1272" y="8974"/>
                        <a:pt x="1543" y="8974"/>
                      </a:cubicBezTo>
                      <a:cubicBezTo>
                        <a:pt x="1807" y="8974"/>
                        <a:pt x="2093" y="8914"/>
                        <a:pt x="2395" y="8790"/>
                      </a:cubicBezTo>
                      <a:cubicBezTo>
                        <a:pt x="2534" y="8734"/>
                        <a:pt x="2669" y="8668"/>
                        <a:pt x="2800" y="8593"/>
                      </a:cubicBezTo>
                      <a:cubicBezTo>
                        <a:pt x="2937" y="8512"/>
                        <a:pt x="3070" y="8422"/>
                        <a:pt x="3198" y="8327"/>
                      </a:cubicBezTo>
                      <a:lnTo>
                        <a:pt x="3201" y="9631"/>
                      </a:lnTo>
                      <a:lnTo>
                        <a:pt x="8208" y="6742"/>
                      </a:lnTo>
                      <a:lnTo>
                        <a:pt x="8205" y="5655"/>
                      </a:lnTo>
                      <a:cubicBezTo>
                        <a:pt x="8226" y="5642"/>
                        <a:pt x="8244" y="5625"/>
                        <a:pt x="8266" y="5611"/>
                      </a:cubicBezTo>
                      <a:cubicBezTo>
                        <a:pt x="9433" y="4755"/>
                        <a:pt x="10330" y="3087"/>
                        <a:pt x="10327" y="1692"/>
                      </a:cubicBezTo>
                      <a:cubicBezTo>
                        <a:pt x="10325" y="934"/>
                        <a:pt x="10056" y="402"/>
                        <a:pt x="9620" y="154"/>
                      </a:cubicBezTo>
                      <a:cubicBezTo>
                        <a:pt x="9596" y="141"/>
                        <a:pt x="9570" y="131"/>
                        <a:pt x="9543" y="118"/>
                      </a:cubicBezTo>
                      <a:cubicBezTo>
                        <a:pt x="9499" y="96"/>
                        <a:pt x="9455" y="78"/>
                        <a:pt x="9409" y="63"/>
                      </a:cubicBezTo>
                      <a:cubicBezTo>
                        <a:pt x="9386" y="55"/>
                        <a:pt x="9361" y="49"/>
                        <a:pt x="9338" y="42"/>
                      </a:cubicBezTo>
                      <a:cubicBezTo>
                        <a:pt x="9292" y="30"/>
                        <a:pt x="9244" y="21"/>
                        <a:pt x="9198" y="14"/>
                      </a:cubicBezTo>
                      <a:cubicBezTo>
                        <a:pt x="9172" y="11"/>
                        <a:pt x="9146" y="7"/>
                        <a:pt x="9120" y="4"/>
                      </a:cubicBezTo>
                      <a:cubicBezTo>
                        <a:pt x="9082" y="2"/>
                        <a:pt x="9044" y="0"/>
                        <a:pt x="9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7"/>
                <p:cNvSpPr/>
                <p:nvPr/>
              </p:nvSpPr>
              <p:spPr>
                <a:xfrm>
                  <a:off x="564950" y="3318050"/>
                  <a:ext cx="185525" cy="110525"/>
                </a:xfrm>
                <a:custGeom>
                  <a:rect b="b" l="l" r="r" t="t"/>
                  <a:pathLst>
                    <a:path extrusionOk="0" h="4421" w="7421">
                      <a:moveTo>
                        <a:pt x="7034" y="0"/>
                      </a:moveTo>
                      <a:lnTo>
                        <a:pt x="1" y="4086"/>
                      </a:lnTo>
                      <a:lnTo>
                        <a:pt x="582" y="4421"/>
                      </a:lnTo>
                      <a:lnTo>
                        <a:pt x="7346" y="494"/>
                      </a:lnTo>
                      <a:cubicBezTo>
                        <a:pt x="7369" y="404"/>
                        <a:pt x="7394" y="314"/>
                        <a:pt x="7420" y="224"/>
                      </a:cubicBezTo>
                      <a:lnTo>
                        <a:pt x="7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7"/>
                <p:cNvSpPr/>
                <p:nvPr/>
              </p:nvSpPr>
              <p:spPr>
                <a:xfrm>
                  <a:off x="564950" y="3330400"/>
                  <a:ext cx="183675" cy="132425"/>
                </a:xfrm>
                <a:custGeom>
                  <a:rect b="b" l="l" r="r" t="t"/>
                  <a:pathLst>
                    <a:path extrusionOk="0" h="5297" w="7347">
                      <a:moveTo>
                        <a:pt x="7346" y="0"/>
                      </a:moveTo>
                      <a:lnTo>
                        <a:pt x="582" y="3927"/>
                      </a:lnTo>
                      <a:lnTo>
                        <a:pt x="1" y="3590"/>
                      </a:lnTo>
                      <a:lnTo>
                        <a:pt x="4" y="4960"/>
                      </a:lnTo>
                      <a:lnTo>
                        <a:pt x="585" y="5297"/>
                      </a:lnTo>
                      <a:lnTo>
                        <a:pt x="6755" y="1717"/>
                      </a:lnTo>
                      <a:lnTo>
                        <a:pt x="6880" y="1459"/>
                      </a:lnTo>
                      <a:lnTo>
                        <a:pt x="6880" y="1459"/>
                      </a:lnTo>
                      <a:cubicBezTo>
                        <a:pt x="6817" y="1493"/>
                        <a:pt x="6758" y="1510"/>
                        <a:pt x="6704" y="1510"/>
                      </a:cubicBezTo>
                      <a:cubicBezTo>
                        <a:pt x="6568" y="1510"/>
                        <a:pt x="6474" y="1402"/>
                        <a:pt x="6474" y="1214"/>
                      </a:cubicBezTo>
                      <a:cubicBezTo>
                        <a:pt x="6474" y="953"/>
                        <a:pt x="6663" y="626"/>
                        <a:pt x="6891" y="493"/>
                      </a:cubicBezTo>
                      <a:cubicBezTo>
                        <a:pt x="6954" y="457"/>
                        <a:pt x="7012" y="441"/>
                        <a:pt x="7064" y="441"/>
                      </a:cubicBezTo>
                      <a:cubicBezTo>
                        <a:pt x="7128" y="441"/>
                        <a:pt x="7183" y="466"/>
                        <a:pt x="7225" y="510"/>
                      </a:cubicBezTo>
                      <a:cubicBezTo>
                        <a:pt x="7259" y="352"/>
                        <a:pt x="7300" y="179"/>
                        <a:pt x="7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7"/>
                <p:cNvSpPr/>
                <p:nvPr/>
              </p:nvSpPr>
              <p:spPr>
                <a:xfrm>
                  <a:off x="539575" y="3390750"/>
                  <a:ext cx="10875" cy="77900"/>
                </a:xfrm>
                <a:custGeom>
                  <a:rect b="b" l="l" r="r" t="t"/>
                  <a:pathLst>
                    <a:path extrusionOk="0" h="3116" w="435">
                      <a:moveTo>
                        <a:pt x="434" y="1"/>
                      </a:moveTo>
                      <a:lnTo>
                        <a:pt x="7" y="247"/>
                      </a:lnTo>
                      <a:lnTo>
                        <a:pt x="1" y="3116"/>
                      </a:lnTo>
                      <a:lnTo>
                        <a:pt x="1" y="3116"/>
                      </a:lnTo>
                      <a:lnTo>
                        <a:pt x="428" y="2868"/>
                      </a:lnTo>
                      <a:lnTo>
                        <a:pt x="4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7"/>
                <p:cNvSpPr/>
                <p:nvPr/>
              </p:nvSpPr>
              <p:spPr>
                <a:xfrm>
                  <a:off x="477375" y="3354750"/>
                  <a:ext cx="73075" cy="42175"/>
                </a:xfrm>
                <a:custGeom>
                  <a:rect b="b" l="l" r="r" t="t"/>
                  <a:pathLst>
                    <a:path extrusionOk="0" h="1687" w="2923">
                      <a:moveTo>
                        <a:pt x="429" y="0"/>
                      </a:moveTo>
                      <a:lnTo>
                        <a:pt x="1" y="250"/>
                      </a:lnTo>
                      <a:lnTo>
                        <a:pt x="2495" y="1687"/>
                      </a:lnTo>
                      <a:lnTo>
                        <a:pt x="2922" y="1441"/>
                      </a:lnTo>
                      <a:lnTo>
                        <a:pt x="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477225" y="3360975"/>
                  <a:ext cx="62550" cy="107675"/>
                </a:xfrm>
                <a:custGeom>
                  <a:rect b="b" l="l" r="r" t="t"/>
                  <a:pathLst>
                    <a:path extrusionOk="0" h="4307" w="2502">
                      <a:moveTo>
                        <a:pt x="7" y="1"/>
                      </a:moveTo>
                      <a:lnTo>
                        <a:pt x="0" y="2867"/>
                      </a:lnTo>
                      <a:lnTo>
                        <a:pt x="2495" y="4307"/>
                      </a:lnTo>
                      <a:lnTo>
                        <a:pt x="2501" y="1438"/>
                      </a:lnTo>
                      <a:lnTo>
                        <a:pt x="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726800" y="3341400"/>
                  <a:ext cx="18775" cy="26775"/>
                </a:xfrm>
                <a:custGeom>
                  <a:rect b="b" l="l" r="r" t="t"/>
                  <a:pathLst>
                    <a:path extrusionOk="0" h="1071" w="751">
                      <a:moveTo>
                        <a:pt x="590" y="1"/>
                      </a:moveTo>
                      <a:cubicBezTo>
                        <a:pt x="538" y="1"/>
                        <a:pt x="480" y="17"/>
                        <a:pt x="417" y="53"/>
                      </a:cubicBezTo>
                      <a:cubicBezTo>
                        <a:pt x="189" y="186"/>
                        <a:pt x="0" y="511"/>
                        <a:pt x="0" y="774"/>
                      </a:cubicBezTo>
                      <a:cubicBezTo>
                        <a:pt x="0" y="963"/>
                        <a:pt x="94" y="1070"/>
                        <a:pt x="230" y="1070"/>
                      </a:cubicBezTo>
                      <a:cubicBezTo>
                        <a:pt x="284" y="1070"/>
                        <a:pt x="344" y="1054"/>
                        <a:pt x="407" y="1019"/>
                      </a:cubicBezTo>
                      <a:lnTo>
                        <a:pt x="665" y="485"/>
                      </a:lnTo>
                      <a:cubicBezTo>
                        <a:pt x="685" y="372"/>
                        <a:pt x="715" y="229"/>
                        <a:pt x="751" y="70"/>
                      </a:cubicBezTo>
                      <a:cubicBezTo>
                        <a:pt x="709" y="26"/>
                        <a:pt x="654" y="1"/>
                        <a:pt x="5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624775" y="3280500"/>
                  <a:ext cx="183375" cy="304875"/>
                </a:xfrm>
                <a:custGeom>
                  <a:rect b="b" l="l" r="r" t="t"/>
                  <a:pathLst>
                    <a:path extrusionOk="0" h="12195" w="7335">
                      <a:moveTo>
                        <a:pt x="6537" y="1"/>
                      </a:moveTo>
                      <a:cubicBezTo>
                        <a:pt x="6306" y="1"/>
                        <a:pt x="6006" y="122"/>
                        <a:pt x="5600" y="436"/>
                      </a:cubicBezTo>
                      <a:cubicBezTo>
                        <a:pt x="5393" y="597"/>
                        <a:pt x="5190" y="1154"/>
                        <a:pt x="5027" y="1726"/>
                      </a:cubicBezTo>
                      <a:cubicBezTo>
                        <a:pt x="5001" y="1816"/>
                        <a:pt x="4976" y="1906"/>
                        <a:pt x="4953" y="1996"/>
                      </a:cubicBezTo>
                      <a:cubicBezTo>
                        <a:pt x="4907" y="2175"/>
                        <a:pt x="4866" y="2348"/>
                        <a:pt x="4832" y="2506"/>
                      </a:cubicBezTo>
                      <a:cubicBezTo>
                        <a:pt x="4796" y="2663"/>
                        <a:pt x="4768" y="2808"/>
                        <a:pt x="4746" y="2921"/>
                      </a:cubicBezTo>
                      <a:lnTo>
                        <a:pt x="4487" y="3455"/>
                      </a:lnTo>
                      <a:lnTo>
                        <a:pt x="4362" y="3713"/>
                      </a:lnTo>
                      <a:lnTo>
                        <a:pt x="3308" y="5890"/>
                      </a:lnTo>
                      <a:lnTo>
                        <a:pt x="1943" y="8708"/>
                      </a:lnTo>
                      <a:lnTo>
                        <a:pt x="968" y="8304"/>
                      </a:lnTo>
                      <a:cubicBezTo>
                        <a:pt x="705" y="9308"/>
                        <a:pt x="289" y="10546"/>
                        <a:pt x="0" y="11557"/>
                      </a:cubicBezTo>
                      <a:lnTo>
                        <a:pt x="2135" y="12152"/>
                      </a:lnTo>
                      <a:cubicBezTo>
                        <a:pt x="2257" y="12181"/>
                        <a:pt x="2379" y="12195"/>
                        <a:pt x="2501" y="12195"/>
                      </a:cubicBezTo>
                      <a:cubicBezTo>
                        <a:pt x="2971" y="12195"/>
                        <a:pt x="3425" y="11984"/>
                        <a:pt x="3728" y="11608"/>
                      </a:cubicBezTo>
                      <a:cubicBezTo>
                        <a:pt x="3855" y="11493"/>
                        <a:pt x="3960" y="11337"/>
                        <a:pt x="4037" y="11125"/>
                      </a:cubicBezTo>
                      <a:lnTo>
                        <a:pt x="6434" y="3895"/>
                      </a:lnTo>
                      <a:cubicBezTo>
                        <a:pt x="6553" y="3453"/>
                        <a:pt x="6796" y="2772"/>
                        <a:pt x="6989" y="2130"/>
                      </a:cubicBezTo>
                      <a:cubicBezTo>
                        <a:pt x="7006" y="2070"/>
                        <a:pt x="7024" y="2011"/>
                        <a:pt x="7040" y="1952"/>
                      </a:cubicBezTo>
                      <a:cubicBezTo>
                        <a:pt x="7221" y="1320"/>
                        <a:pt x="7334" y="750"/>
                        <a:pt x="7205" y="517"/>
                      </a:cubicBezTo>
                      <a:cubicBezTo>
                        <a:pt x="7051" y="240"/>
                        <a:pt x="6863" y="1"/>
                        <a:pt x="6537" y="1"/>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6"/>
          <p:cNvSpPr txBox="1"/>
          <p:nvPr>
            <p:ph type="title"/>
          </p:nvPr>
        </p:nvSpPr>
        <p:spPr>
          <a:xfrm>
            <a:off x="4407900" y="1532388"/>
            <a:ext cx="3911700" cy="1283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123,123</a:t>
            </a:r>
            <a:endParaRPr/>
          </a:p>
        </p:txBody>
      </p:sp>
      <p:sp>
        <p:nvSpPr>
          <p:cNvPr id="914" name="Google Shape;914;p36"/>
          <p:cNvSpPr txBox="1"/>
          <p:nvPr>
            <p:ph idx="1" type="subTitle"/>
          </p:nvPr>
        </p:nvSpPr>
        <p:spPr>
          <a:xfrm>
            <a:off x="4407900" y="3227712"/>
            <a:ext cx="3911700" cy="38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Keep track of interactions with your posts</a:t>
            </a:r>
            <a:endParaRPr/>
          </a:p>
        </p:txBody>
      </p:sp>
      <p:grpSp>
        <p:nvGrpSpPr>
          <p:cNvPr id="915" name="Google Shape;915;p36"/>
          <p:cNvGrpSpPr/>
          <p:nvPr/>
        </p:nvGrpSpPr>
        <p:grpSpPr>
          <a:xfrm>
            <a:off x="715102" y="691871"/>
            <a:ext cx="3149409" cy="3877204"/>
            <a:chOff x="600152" y="883446"/>
            <a:chExt cx="3149409" cy="3877204"/>
          </a:xfrm>
        </p:grpSpPr>
        <p:grpSp>
          <p:nvGrpSpPr>
            <p:cNvPr id="916" name="Google Shape;916;p36"/>
            <p:cNvGrpSpPr/>
            <p:nvPr/>
          </p:nvGrpSpPr>
          <p:grpSpPr>
            <a:xfrm>
              <a:off x="1908936" y="883446"/>
              <a:ext cx="965889" cy="2606329"/>
              <a:chOff x="1908936" y="883446"/>
              <a:chExt cx="965889" cy="2606329"/>
            </a:xfrm>
          </p:grpSpPr>
          <p:sp>
            <p:nvSpPr>
              <p:cNvPr id="917" name="Google Shape;917;p36"/>
              <p:cNvSpPr/>
              <p:nvPr/>
            </p:nvSpPr>
            <p:spPr>
              <a:xfrm rot="128997">
                <a:off x="2050588" y="3003609"/>
                <a:ext cx="815674" cy="471033"/>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36"/>
              <p:cNvGrpSpPr/>
              <p:nvPr/>
            </p:nvGrpSpPr>
            <p:grpSpPr>
              <a:xfrm>
                <a:off x="1908936" y="883446"/>
                <a:ext cx="842024" cy="2440017"/>
                <a:chOff x="2090850" y="730575"/>
                <a:chExt cx="814100" cy="2359100"/>
              </a:xfrm>
            </p:grpSpPr>
            <p:sp>
              <p:nvSpPr>
                <p:cNvPr id="919" name="Google Shape;919;p36"/>
                <p:cNvSpPr/>
                <p:nvPr/>
              </p:nvSpPr>
              <p:spPr>
                <a:xfrm>
                  <a:off x="2090850" y="730575"/>
                  <a:ext cx="469400" cy="686500"/>
                </a:xfrm>
                <a:custGeom>
                  <a:rect b="b" l="l" r="r" t="t"/>
                  <a:pathLst>
                    <a:path extrusionOk="0" h="27460" w="18776">
                      <a:moveTo>
                        <a:pt x="1162" y="1"/>
                      </a:moveTo>
                      <a:cubicBezTo>
                        <a:pt x="1041" y="1"/>
                        <a:pt x="917" y="36"/>
                        <a:pt x="791" y="112"/>
                      </a:cubicBezTo>
                      <a:cubicBezTo>
                        <a:pt x="1" y="585"/>
                        <a:pt x="107" y="4058"/>
                        <a:pt x="1105" y="5322"/>
                      </a:cubicBezTo>
                      <a:cubicBezTo>
                        <a:pt x="2106" y="6585"/>
                        <a:pt x="3642" y="7670"/>
                        <a:pt x="3852" y="8300"/>
                      </a:cubicBezTo>
                      <a:cubicBezTo>
                        <a:pt x="4063" y="8931"/>
                        <a:pt x="3843" y="13118"/>
                        <a:pt x="4526" y="15851"/>
                      </a:cubicBezTo>
                      <a:cubicBezTo>
                        <a:pt x="5211" y="18584"/>
                        <a:pt x="5895" y="20712"/>
                        <a:pt x="6105" y="21568"/>
                      </a:cubicBezTo>
                      <a:cubicBezTo>
                        <a:pt x="6317" y="22426"/>
                        <a:pt x="7474" y="23268"/>
                        <a:pt x="8420" y="23847"/>
                      </a:cubicBezTo>
                      <a:cubicBezTo>
                        <a:pt x="9368" y="24425"/>
                        <a:pt x="15376" y="27459"/>
                        <a:pt x="15376" y="27459"/>
                      </a:cubicBezTo>
                      <a:lnTo>
                        <a:pt x="18775" y="21795"/>
                      </a:lnTo>
                      <a:cubicBezTo>
                        <a:pt x="18775" y="21795"/>
                        <a:pt x="15369" y="20675"/>
                        <a:pt x="13369" y="20103"/>
                      </a:cubicBezTo>
                      <a:cubicBezTo>
                        <a:pt x="11368" y="19531"/>
                        <a:pt x="9158" y="18733"/>
                        <a:pt x="9158" y="18733"/>
                      </a:cubicBezTo>
                      <a:cubicBezTo>
                        <a:pt x="9158" y="18733"/>
                        <a:pt x="6671" y="9220"/>
                        <a:pt x="5737" y="7007"/>
                      </a:cubicBezTo>
                      <a:cubicBezTo>
                        <a:pt x="5842" y="4427"/>
                        <a:pt x="5527" y="4113"/>
                        <a:pt x="5474" y="2954"/>
                      </a:cubicBezTo>
                      <a:cubicBezTo>
                        <a:pt x="5437" y="2156"/>
                        <a:pt x="5301" y="1783"/>
                        <a:pt x="5134" y="1783"/>
                      </a:cubicBezTo>
                      <a:cubicBezTo>
                        <a:pt x="5059" y="1783"/>
                        <a:pt x="4977" y="1859"/>
                        <a:pt x="4895" y="2007"/>
                      </a:cubicBezTo>
                      <a:cubicBezTo>
                        <a:pt x="4632" y="2479"/>
                        <a:pt x="4316" y="3270"/>
                        <a:pt x="4475" y="3901"/>
                      </a:cubicBezTo>
                      <a:cubicBezTo>
                        <a:pt x="4516" y="4065"/>
                        <a:pt x="4440" y="4143"/>
                        <a:pt x="4300" y="4143"/>
                      </a:cubicBezTo>
                      <a:cubicBezTo>
                        <a:pt x="3897" y="4143"/>
                        <a:pt x="2958" y="3493"/>
                        <a:pt x="2684" y="2322"/>
                      </a:cubicBezTo>
                      <a:cubicBezTo>
                        <a:pt x="2376" y="994"/>
                        <a:pt x="1805" y="1"/>
                        <a:pt x="1162"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2496525" y="1773575"/>
                  <a:ext cx="253325" cy="1279100"/>
                </a:xfrm>
                <a:custGeom>
                  <a:rect b="b" l="l" r="r" t="t"/>
                  <a:pathLst>
                    <a:path extrusionOk="0" h="51164" w="10133">
                      <a:moveTo>
                        <a:pt x="2542" y="1"/>
                      </a:moveTo>
                      <a:cubicBezTo>
                        <a:pt x="1155" y="1"/>
                        <a:pt x="240" y="5321"/>
                        <a:pt x="7" y="12516"/>
                      </a:cubicBezTo>
                      <a:cubicBezTo>
                        <a:pt x="1" y="12707"/>
                        <a:pt x="22" y="13642"/>
                        <a:pt x="78" y="14962"/>
                      </a:cubicBezTo>
                      <a:cubicBezTo>
                        <a:pt x="239" y="18665"/>
                        <a:pt x="677" y="25420"/>
                        <a:pt x="1571" y="27439"/>
                      </a:cubicBezTo>
                      <a:cubicBezTo>
                        <a:pt x="2785" y="30175"/>
                        <a:pt x="5531" y="39871"/>
                        <a:pt x="5578" y="41329"/>
                      </a:cubicBezTo>
                      <a:cubicBezTo>
                        <a:pt x="5626" y="42787"/>
                        <a:pt x="2957" y="49472"/>
                        <a:pt x="2957" y="49472"/>
                      </a:cubicBezTo>
                      <a:cubicBezTo>
                        <a:pt x="2957" y="49472"/>
                        <a:pt x="3157" y="51164"/>
                        <a:pt x="4272" y="51164"/>
                      </a:cubicBezTo>
                      <a:cubicBezTo>
                        <a:pt x="4733" y="51164"/>
                        <a:pt x="5350" y="50875"/>
                        <a:pt x="6173" y="50059"/>
                      </a:cubicBezTo>
                      <a:cubicBezTo>
                        <a:pt x="7689" y="48554"/>
                        <a:pt x="9825" y="46013"/>
                        <a:pt x="9701" y="44753"/>
                      </a:cubicBezTo>
                      <a:cubicBezTo>
                        <a:pt x="9628" y="44002"/>
                        <a:pt x="8906" y="42991"/>
                        <a:pt x="8848" y="42240"/>
                      </a:cubicBezTo>
                      <a:cubicBezTo>
                        <a:pt x="8584" y="38850"/>
                        <a:pt x="9625" y="32582"/>
                        <a:pt x="9152" y="30208"/>
                      </a:cubicBezTo>
                      <a:cubicBezTo>
                        <a:pt x="8464" y="26762"/>
                        <a:pt x="6088" y="23193"/>
                        <a:pt x="6088" y="23193"/>
                      </a:cubicBezTo>
                      <a:cubicBezTo>
                        <a:pt x="6088" y="23193"/>
                        <a:pt x="7004" y="20238"/>
                        <a:pt x="7920" y="16890"/>
                      </a:cubicBezTo>
                      <a:cubicBezTo>
                        <a:pt x="8666" y="14162"/>
                        <a:pt x="9412" y="11174"/>
                        <a:pt x="9665" y="9305"/>
                      </a:cubicBezTo>
                      <a:cubicBezTo>
                        <a:pt x="9853" y="7907"/>
                        <a:pt x="10133" y="2827"/>
                        <a:pt x="2754" y="41"/>
                      </a:cubicBezTo>
                      <a:cubicBezTo>
                        <a:pt x="2682" y="14"/>
                        <a:pt x="2611" y="1"/>
                        <a:pt x="2542"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2495650" y="2843700"/>
                  <a:ext cx="258050" cy="245975"/>
                </a:xfrm>
                <a:custGeom>
                  <a:rect b="b" l="l" r="r" t="t"/>
                  <a:pathLst>
                    <a:path extrusionOk="0" h="9839" w="10322">
                      <a:moveTo>
                        <a:pt x="9017" y="0"/>
                      </a:moveTo>
                      <a:cubicBezTo>
                        <a:pt x="8118" y="620"/>
                        <a:pt x="7688" y="5194"/>
                        <a:pt x="6464" y="6224"/>
                      </a:cubicBezTo>
                      <a:cubicBezTo>
                        <a:pt x="5912" y="6692"/>
                        <a:pt x="4779" y="7110"/>
                        <a:pt x="4108" y="7117"/>
                      </a:cubicBezTo>
                      <a:cubicBezTo>
                        <a:pt x="4099" y="7117"/>
                        <a:pt x="4091" y="7117"/>
                        <a:pt x="4082" y="7117"/>
                      </a:cubicBezTo>
                      <a:cubicBezTo>
                        <a:pt x="3291" y="7117"/>
                        <a:pt x="2992" y="6667"/>
                        <a:pt x="2992" y="6667"/>
                      </a:cubicBezTo>
                      <a:cubicBezTo>
                        <a:pt x="2992" y="6667"/>
                        <a:pt x="1" y="9479"/>
                        <a:pt x="1884" y="9784"/>
                      </a:cubicBezTo>
                      <a:cubicBezTo>
                        <a:pt x="2025" y="9807"/>
                        <a:pt x="2362" y="9838"/>
                        <a:pt x="2791" y="9838"/>
                      </a:cubicBezTo>
                      <a:cubicBezTo>
                        <a:pt x="3414" y="9838"/>
                        <a:pt x="4231" y="9772"/>
                        <a:pt x="4925" y="9514"/>
                      </a:cubicBezTo>
                      <a:cubicBezTo>
                        <a:pt x="6090" y="9081"/>
                        <a:pt x="6915" y="8249"/>
                        <a:pt x="7180" y="7707"/>
                      </a:cubicBezTo>
                      <a:cubicBezTo>
                        <a:pt x="8000" y="6024"/>
                        <a:pt x="9093" y="3902"/>
                        <a:pt x="9093" y="3902"/>
                      </a:cubicBezTo>
                      <a:cubicBezTo>
                        <a:pt x="9093" y="3902"/>
                        <a:pt x="9407" y="5657"/>
                        <a:pt x="9460" y="6821"/>
                      </a:cubicBezTo>
                      <a:cubicBezTo>
                        <a:pt x="9593" y="6866"/>
                        <a:pt x="9705" y="6882"/>
                        <a:pt x="9797" y="6882"/>
                      </a:cubicBezTo>
                      <a:cubicBezTo>
                        <a:pt x="9996" y="6882"/>
                        <a:pt x="10097" y="6808"/>
                        <a:pt x="10097" y="6808"/>
                      </a:cubicBezTo>
                      <a:cubicBezTo>
                        <a:pt x="10097" y="6808"/>
                        <a:pt x="10322" y="4804"/>
                        <a:pt x="10097" y="3054"/>
                      </a:cubicBezTo>
                      <a:cubicBezTo>
                        <a:pt x="9872" y="1307"/>
                        <a:pt x="9017" y="0"/>
                        <a:pt x="90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2277825" y="1265275"/>
                  <a:ext cx="622750" cy="1444400"/>
                </a:xfrm>
                <a:custGeom>
                  <a:rect b="b" l="l" r="r" t="t"/>
                  <a:pathLst>
                    <a:path extrusionOk="0" h="57776" w="24910">
                      <a:moveTo>
                        <a:pt x="12809" y="1"/>
                      </a:moveTo>
                      <a:cubicBezTo>
                        <a:pt x="12549" y="1"/>
                        <a:pt x="12442" y="68"/>
                        <a:pt x="12442" y="68"/>
                      </a:cubicBezTo>
                      <a:cubicBezTo>
                        <a:pt x="12442" y="68"/>
                        <a:pt x="10407" y="2225"/>
                        <a:pt x="8671" y="4418"/>
                      </a:cubicBezTo>
                      <a:cubicBezTo>
                        <a:pt x="7089" y="6417"/>
                        <a:pt x="6073" y="7442"/>
                        <a:pt x="5376" y="9433"/>
                      </a:cubicBezTo>
                      <a:cubicBezTo>
                        <a:pt x="4906" y="10777"/>
                        <a:pt x="6328" y="12201"/>
                        <a:pt x="7277" y="13880"/>
                      </a:cubicBezTo>
                      <a:cubicBezTo>
                        <a:pt x="8024" y="15205"/>
                        <a:pt x="8001" y="14608"/>
                        <a:pt x="8691" y="19552"/>
                      </a:cubicBezTo>
                      <a:cubicBezTo>
                        <a:pt x="9283" y="23803"/>
                        <a:pt x="9982" y="25301"/>
                        <a:pt x="10729" y="26804"/>
                      </a:cubicBezTo>
                      <a:cubicBezTo>
                        <a:pt x="9111" y="27672"/>
                        <a:pt x="6998" y="29118"/>
                        <a:pt x="5630" y="30276"/>
                      </a:cubicBezTo>
                      <a:cubicBezTo>
                        <a:pt x="2059" y="33301"/>
                        <a:pt x="415" y="35750"/>
                        <a:pt x="415" y="35750"/>
                      </a:cubicBezTo>
                      <a:cubicBezTo>
                        <a:pt x="0" y="36570"/>
                        <a:pt x="480" y="37809"/>
                        <a:pt x="888" y="38695"/>
                      </a:cubicBezTo>
                      <a:cubicBezTo>
                        <a:pt x="2444" y="42068"/>
                        <a:pt x="8484" y="47193"/>
                        <a:pt x="10852" y="50676"/>
                      </a:cubicBezTo>
                      <a:cubicBezTo>
                        <a:pt x="11834" y="52121"/>
                        <a:pt x="12482" y="54778"/>
                        <a:pt x="12682" y="57093"/>
                      </a:cubicBezTo>
                      <a:cubicBezTo>
                        <a:pt x="12725" y="57592"/>
                        <a:pt x="12961" y="57775"/>
                        <a:pt x="13283" y="57775"/>
                      </a:cubicBezTo>
                      <a:cubicBezTo>
                        <a:pt x="14158" y="57775"/>
                        <a:pt x="15668" y="56426"/>
                        <a:pt x="15668" y="56426"/>
                      </a:cubicBezTo>
                      <a:lnTo>
                        <a:pt x="15306" y="51380"/>
                      </a:lnTo>
                      <a:cubicBezTo>
                        <a:pt x="15306" y="51380"/>
                        <a:pt x="15645" y="50089"/>
                        <a:pt x="14175" y="48982"/>
                      </a:cubicBezTo>
                      <a:cubicBezTo>
                        <a:pt x="13168" y="48224"/>
                        <a:pt x="12348" y="47739"/>
                        <a:pt x="12077" y="47116"/>
                      </a:cubicBezTo>
                      <a:cubicBezTo>
                        <a:pt x="10776" y="44116"/>
                        <a:pt x="10166" y="40990"/>
                        <a:pt x="7955" y="38285"/>
                      </a:cubicBezTo>
                      <a:cubicBezTo>
                        <a:pt x="9673" y="37604"/>
                        <a:pt x="13064" y="36759"/>
                        <a:pt x="16043" y="35749"/>
                      </a:cubicBezTo>
                      <a:cubicBezTo>
                        <a:pt x="18992" y="34748"/>
                        <a:pt x="20790" y="33759"/>
                        <a:pt x="21783" y="33116"/>
                      </a:cubicBezTo>
                      <a:cubicBezTo>
                        <a:pt x="24659" y="31256"/>
                        <a:pt x="24909" y="27640"/>
                        <a:pt x="23309" y="24540"/>
                      </a:cubicBezTo>
                      <a:cubicBezTo>
                        <a:pt x="21624" y="21278"/>
                        <a:pt x="19373" y="21066"/>
                        <a:pt x="18972" y="18394"/>
                      </a:cubicBezTo>
                      <a:cubicBezTo>
                        <a:pt x="18307" y="13948"/>
                        <a:pt x="20691" y="10461"/>
                        <a:pt x="21136" y="8379"/>
                      </a:cubicBezTo>
                      <a:cubicBezTo>
                        <a:pt x="21581" y="6299"/>
                        <a:pt x="20835" y="5364"/>
                        <a:pt x="17183" y="2374"/>
                      </a:cubicBezTo>
                      <a:cubicBezTo>
                        <a:pt x="14676" y="322"/>
                        <a:pt x="13377" y="1"/>
                        <a:pt x="12809" y="1"/>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2469125" y="1483750"/>
                  <a:ext cx="46400" cy="120325"/>
                </a:xfrm>
                <a:custGeom>
                  <a:rect b="b" l="l" r="r" t="t"/>
                  <a:pathLst>
                    <a:path extrusionOk="0" h="4813" w="1856">
                      <a:moveTo>
                        <a:pt x="685" y="1"/>
                      </a:moveTo>
                      <a:cubicBezTo>
                        <a:pt x="685" y="1"/>
                        <a:pt x="943" y="1092"/>
                        <a:pt x="787" y="2013"/>
                      </a:cubicBezTo>
                      <a:cubicBezTo>
                        <a:pt x="632" y="2934"/>
                        <a:pt x="0" y="3779"/>
                        <a:pt x="0" y="3779"/>
                      </a:cubicBezTo>
                      <a:lnTo>
                        <a:pt x="685" y="4812"/>
                      </a:lnTo>
                      <a:lnTo>
                        <a:pt x="1735" y="2979"/>
                      </a:lnTo>
                      <a:cubicBezTo>
                        <a:pt x="1735" y="2979"/>
                        <a:pt x="1855" y="1871"/>
                        <a:pt x="1440" y="1034"/>
                      </a:cubicBezTo>
                      <a:cubicBezTo>
                        <a:pt x="1027" y="198"/>
                        <a:pt x="685" y="1"/>
                        <a:pt x="685"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2443900" y="1108250"/>
                  <a:ext cx="122800" cy="269950"/>
                </a:xfrm>
                <a:custGeom>
                  <a:rect b="b" l="l" r="r" t="t"/>
                  <a:pathLst>
                    <a:path extrusionOk="0" h="10798" w="4912">
                      <a:moveTo>
                        <a:pt x="3133" y="1"/>
                      </a:moveTo>
                      <a:cubicBezTo>
                        <a:pt x="1543" y="1"/>
                        <a:pt x="1" y="2492"/>
                        <a:pt x="885" y="3776"/>
                      </a:cubicBezTo>
                      <a:cubicBezTo>
                        <a:pt x="536" y="4682"/>
                        <a:pt x="743" y="6195"/>
                        <a:pt x="1542" y="6658"/>
                      </a:cubicBezTo>
                      <a:cubicBezTo>
                        <a:pt x="1540" y="6901"/>
                        <a:pt x="1590" y="7149"/>
                        <a:pt x="1659" y="7314"/>
                      </a:cubicBezTo>
                      <a:cubicBezTo>
                        <a:pt x="1929" y="7958"/>
                        <a:pt x="2453" y="8278"/>
                        <a:pt x="2451" y="9057"/>
                      </a:cubicBezTo>
                      <a:cubicBezTo>
                        <a:pt x="2451" y="9375"/>
                        <a:pt x="2114" y="9887"/>
                        <a:pt x="1482" y="9887"/>
                      </a:cubicBezTo>
                      <a:cubicBezTo>
                        <a:pt x="1456" y="10284"/>
                        <a:pt x="1977" y="10797"/>
                        <a:pt x="2329" y="10797"/>
                      </a:cubicBezTo>
                      <a:cubicBezTo>
                        <a:pt x="2338" y="10797"/>
                        <a:pt x="2347" y="10797"/>
                        <a:pt x="2355" y="10796"/>
                      </a:cubicBezTo>
                      <a:cubicBezTo>
                        <a:pt x="3142" y="10739"/>
                        <a:pt x="3733" y="9998"/>
                        <a:pt x="4033" y="9336"/>
                      </a:cubicBezTo>
                      <a:cubicBezTo>
                        <a:pt x="4529" y="8247"/>
                        <a:pt x="4367" y="6939"/>
                        <a:pt x="3632" y="6069"/>
                      </a:cubicBezTo>
                      <a:cubicBezTo>
                        <a:pt x="3956" y="5833"/>
                        <a:pt x="4162" y="5471"/>
                        <a:pt x="4202" y="5072"/>
                      </a:cubicBezTo>
                      <a:cubicBezTo>
                        <a:pt x="4222" y="4874"/>
                        <a:pt x="4210" y="4675"/>
                        <a:pt x="4167" y="4480"/>
                      </a:cubicBezTo>
                      <a:cubicBezTo>
                        <a:pt x="4701" y="3931"/>
                        <a:pt x="4911" y="2868"/>
                        <a:pt x="4849" y="2240"/>
                      </a:cubicBezTo>
                      <a:cubicBezTo>
                        <a:pt x="4792" y="1648"/>
                        <a:pt x="4382" y="160"/>
                        <a:pt x="3589" y="119"/>
                      </a:cubicBezTo>
                      <a:cubicBezTo>
                        <a:pt x="3577" y="92"/>
                        <a:pt x="3567" y="66"/>
                        <a:pt x="3534" y="56"/>
                      </a:cubicBezTo>
                      <a:cubicBezTo>
                        <a:pt x="3401" y="18"/>
                        <a:pt x="3267" y="1"/>
                        <a:pt x="3133"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2582750" y="2483200"/>
                  <a:ext cx="151450" cy="282850"/>
                </a:xfrm>
                <a:custGeom>
                  <a:rect b="b" l="l" r="r" t="t"/>
                  <a:pathLst>
                    <a:path extrusionOk="0" h="11314" w="6058">
                      <a:moveTo>
                        <a:pt x="1619" y="1"/>
                      </a:moveTo>
                      <a:cubicBezTo>
                        <a:pt x="1619" y="1"/>
                        <a:pt x="2175" y="1367"/>
                        <a:pt x="2676" y="3063"/>
                      </a:cubicBezTo>
                      <a:cubicBezTo>
                        <a:pt x="3007" y="4186"/>
                        <a:pt x="3200" y="5723"/>
                        <a:pt x="2666" y="7250"/>
                      </a:cubicBezTo>
                      <a:cubicBezTo>
                        <a:pt x="2316" y="8253"/>
                        <a:pt x="1423" y="8411"/>
                        <a:pt x="894" y="8411"/>
                      </a:cubicBezTo>
                      <a:cubicBezTo>
                        <a:pt x="651" y="8411"/>
                        <a:pt x="485" y="8377"/>
                        <a:pt x="485" y="8377"/>
                      </a:cubicBezTo>
                      <a:cubicBezTo>
                        <a:pt x="485" y="8377"/>
                        <a:pt x="283" y="9277"/>
                        <a:pt x="106" y="10254"/>
                      </a:cubicBezTo>
                      <a:cubicBezTo>
                        <a:pt x="1" y="10837"/>
                        <a:pt x="341" y="11300"/>
                        <a:pt x="1115" y="11314"/>
                      </a:cubicBezTo>
                      <a:cubicBezTo>
                        <a:pt x="1121" y="11314"/>
                        <a:pt x="1127" y="11314"/>
                        <a:pt x="1133" y="11314"/>
                      </a:cubicBezTo>
                      <a:cubicBezTo>
                        <a:pt x="2029" y="11314"/>
                        <a:pt x="3471" y="10446"/>
                        <a:pt x="3980" y="8544"/>
                      </a:cubicBezTo>
                      <a:cubicBezTo>
                        <a:pt x="4471" y="6697"/>
                        <a:pt x="3552" y="5523"/>
                        <a:pt x="3643" y="3465"/>
                      </a:cubicBezTo>
                      <a:lnTo>
                        <a:pt x="3643" y="3465"/>
                      </a:lnTo>
                      <a:cubicBezTo>
                        <a:pt x="4096" y="4067"/>
                        <a:pt x="4729" y="4840"/>
                        <a:pt x="5416" y="5477"/>
                      </a:cubicBezTo>
                      <a:cubicBezTo>
                        <a:pt x="5867" y="5459"/>
                        <a:pt x="6057" y="4943"/>
                        <a:pt x="6057" y="4943"/>
                      </a:cubicBezTo>
                      <a:cubicBezTo>
                        <a:pt x="6057" y="4943"/>
                        <a:pt x="4266" y="2187"/>
                        <a:pt x="3392" y="988"/>
                      </a:cubicBezTo>
                      <a:cubicBezTo>
                        <a:pt x="3311" y="836"/>
                        <a:pt x="3207" y="700"/>
                        <a:pt x="3081" y="583"/>
                      </a:cubicBezTo>
                      <a:cubicBezTo>
                        <a:pt x="3074" y="576"/>
                        <a:pt x="3069" y="563"/>
                        <a:pt x="3061" y="558"/>
                      </a:cubicBezTo>
                      <a:cubicBezTo>
                        <a:pt x="3053" y="555"/>
                        <a:pt x="3046" y="556"/>
                        <a:pt x="3040" y="553"/>
                      </a:cubicBezTo>
                      <a:cubicBezTo>
                        <a:pt x="2722" y="275"/>
                        <a:pt x="2271" y="95"/>
                        <a:pt x="16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2525225" y="1208425"/>
                  <a:ext cx="182225" cy="193850"/>
                </a:xfrm>
                <a:custGeom>
                  <a:rect b="b" l="l" r="r" t="t"/>
                  <a:pathLst>
                    <a:path extrusionOk="0" h="7754" w="7289">
                      <a:moveTo>
                        <a:pt x="5466" y="1"/>
                      </a:moveTo>
                      <a:cubicBezTo>
                        <a:pt x="3937" y="146"/>
                        <a:pt x="3135" y="1659"/>
                        <a:pt x="1912" y="1659"/>
                      </a:cubicBezTo>
                      <a:cubicBezTo>
                        <a:pt x="1816" y="1659"/>
                        <a:pt x="1716" y="1649"/>
                        <a:pt x="1614" y="1629"/>
                      </a:cubicBezTo>
                      <a:lnTo>
                        <a:pt x="1614" y="1629"/>
                      </a:lnTo>
                      <a:cubicBezTo>
                        <a:pt x="1769" y="2854"/>
                        <a:pt x="2083" y="3600"/>
                        <a:pt x="870" y="5582"/>
                      </a:cubicBezTo>
                      <a:cubicBezTo>
                        <a:pt x="0" y="7000"/>
                        <a:pt x="1077" y="7754"/>
                        <a:pt x="2382" y="7754"/>
                      </a:cubicBezTo>
                      <a:cubicBezTo>
                        <a:pt x="3144" y="7754"/>
                        <a:pt x="3983" y="7497"/>
                        <a:pt x="4557" y="6965"/>
                      </a:cubicBezTo>
                      <a:cubicBezTo>
                        <a:pt x="6012" y="5614"/>
                        <a:pt x="6806" y="5090"/>
                        <a:pt x="7288" y="4647"/>
                      </a:cubicBezTo>
                      <a:cubicBezTo>
                        <a:pt x="6715" y="3755"/>
                        <a:pt x="5670" y="1044"/>
                        <a:pt x="5466"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2497900" y="1122325"/>
                  <a:ext cx="217850" cy="212675"/>
                </a:xfrm>
                <a:custGeom>
                  <a:rect b="b" l="l" r="r" t="t"/>
                  <a:pathLst>
                    <a:path extrusionOk="0" h="8507" w="8714">
                      <a:moveTo>
                        <a:pt x="3084" y="0"/>
                      </a:moveTo>
                      <a:cubicBezTo>
                        <a:pt x="2607" y="0"/>
                        <a:pt x="2085" y="43"/>
                        <a:pt x="1468" y="111"/>
                      </a:cubicBezTo>
                      <a:cubicBezTo>
                        <a:pt x="116" y="262"/>
                        <a:pt x="0" y="2590"/>
                        <a:pt x="248" y="4627"/>
                      </a:cubicBezTo>
                      <a:cubicBezTo>
                        <a:pt x="439" y="6191"/>
                        <a:pt x="1273" y="8506"/>
                        <a:pt x="3178" y="8506"/>
                      </a:cubicBezTo>
                      <a:cubicBezTo>
                        <a:pt x="3402" y="8506"/>
                        <a:pt x="3642" y="8474"/>
                        <a:pt x="3897" y="8405"/>
                      </a:cubicBezTo>
                      <a:cubicBezTo>
                        <a:pt x="6839" y="7605"/>
                        <a:pt x="7976" y="5037"/>
                        <a:pt x="8692" y="2575"/>
                      </a:cubicBezTo>
                      <a:cubicBezTo>
                        <a:pt x="8714" y="2497"/>
                        <a:pt x="8671" y="2398"/>
                        <a:pt x="8611" y="2348"/>
                      </a:cubicBezTo>
                      <a:cubicBezTo>
                        <a:pt x="7814" y="1690"/>
                        <a:pt x="6968" y="1166"/>
                        <a:pt x="6043" y="802"/>
                      </a:cubicBezTo>
                      <a:cubicBezTo>
                        <a:pt x="4938" y="204"/>
                        <a:pt x="4118" y="0"/>
                        <a:pt x="3084" y="0"/>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2660225" y="1234200"/>
                  <a:ext cx="48950" cy="45275"/>
                </a:xfrm>
                <a:custGeom>
                  <a:rect b="b" l="l" r="r" t="t"/>
                  <a:pathLst>
                    <a:path extrusionOk="0" h="1811" w="1958">
                      <a:moveTo>
                        <a:pt x="1388" y="0"/>
                      </a:moveTo>
                      <a:cubicBezTo>
                        <a:pt x="1145" y="0"/>
                        <a:pt x="890" y="158"/>
                        <a:pt x="890" y="158"/>
                      </a:cubicBezTo>
                      <a:cubicBezTo>
                        <a:pt x="997" y="783"/>
                        <a:pt x="455" y="1223"/>
                        <a:pt x="455" y="1223"/>
                      </a:cubicBezTo>
                      <a:cubicBezTo>
                        <a:pt x="455" y="1223"/>
                        <a:pt x="0" y="1810"/>
                        <a:pt x="503" y="1810"/>
                      </a:cubicBezTo>
                      <a:cubicBezTo>
                        <a:pt x="505" y="1810"/>
                        <a:pt x="508" y="1810"/>
                        <a:pt x="511" y="1810"/>
                      </a:cubicBezTo>
                      <a:cubicBezTo>
                        <a:pt x="1025" y="1803"/>
                        <a:pt x="1958" y="926"/>
                        <a:pt x="1784" y="319"/>
                      </a:cubicBezTo>
                      <a:cubicBezTo>
                        <a:pt x="1713" y="73"/>
                        <a:pt x="1553" y="0"/>
                        <a:pt x="1388"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2616700" y="2864325"/>
                  <a:ext cx="94875" cy="51975"/>
                </a:xfrm>
                <a:custGeom>
                  <a:rect b="b" l="l" r="r" t="t"/>
                  <a:pathLst>
                    <a:path extrusionOk="0" h="2079" w="3795">
                      <a:moveTo>
                        <a:pt x="258" y="0"/>
                      </a:moveTo>
                      <a:lnTo>
                        <a:pt x="0" y="809"/>
                      </a:lnTo>
                      <a:cubicBezTo>
                        <a:pt x="0" y="809"/>
                        <a:pt x="2224" y="1317"/>
                        <a:pt x="3457" y="2079"/>
                      </a:cubicBezTo>
                      <a:cubicBezTo>
                        <a:pt x="3567" y="1756"/>
                        <a:pt x="3755" y="1581"/>
                        <a:pt x="3795" y="1492"/>
                      </a:cubicBezTo>
                      <a:cubicBezTo>
                        <a:pt x="3558" y="1169"/>
                        <a:pt x="2672" y="746"/>
                        <a:pt x="2050" y="473"/>
                      </a:cubicBezTo>
                      <a:cubicBezTo>
                        <a:pt x="1004" y="12"/>
                        <a:pt x="258" y="0"/>
                        <a:pt x="2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2669025" y="2878475"/>
                  <a:ext cx="50900" cy="42800"/>
                </a:xfrm>
                <a:custGeom>
                  <a:rect b="b" l="l" r="r" t="t"/>
                  <a:pathLst>
                    <a:path extrusionOk="0" h="1712" w="2036">
                      <a:moveTo>
                        <a:pt x="719" y="0"/>
                      </a:moveTo>
                      <a:cubicBezTo>
                        <a:pt x="541" y="0"/>
                        <a:pt x="458" y="136"/>
                        <a:pt x="458" y="136"/>
                      </a:cubicBezTo>
                      <a:cubicBezTo>
                        <a:pt x="458" y="136"/>
                        <a:pt x="1029" y="398"/>
                        <a:pt x="1310" y="696"/>
                      </a:cubicBezTo>
                      <a:cubicBezTo>
                        <a:pt x="1514" y="911"/>
                        <a:pt x="1431" y="1242"/>
                        <a:pt x="1201" y="1242"/>
                      </a:cubicBezTo>
                      <a:cubicBezTo>
                        <a:pt x="1168" y="1242"/>
                        <a:pt x="1132" y="1235"/>
                        <a:pt x="1093" y="1220"/>
                      </a:cubicBezTo>
                      <a:cubicBezTo>
                        <a:pt x="855" y="1124"/>
                        <a:pt x="115" y="918"/>
                        <a:pt x="114" y="918"/>
                      </a:cubicBezTo>
                      <a:lnTo>
                        <a:pt x="114" y="918"/>
                      </a:lnTo>
                      <a:cubicBezTo>
                        <a:pt x="114" y="918"/>
                        <a:pt x="0" y="1243"/>
                        <a:pt x="371" y="1405"/>
                      </a:cubicBezTo>
                      <a:cubicBezTo>
                        <a:pt x="572" y="1494"/>
                        <a:pt x="1013" y="1711"/>
                        <a:pt x="1327" y="1711"/>
                      </a:cubicBezTo>
                      <a:cubicBezTo>
                        <a:pt x="1460" y="1711"/>
                        <a:pt x="1570" y="1673"/>
                        <a:pt x="1631" y="1569"/>
                      </a:cubicBezTo>
                      <a:cubicBezTo>
                        <a:pt x="1834" y="1220"/>
                        <a:pt x="2036" y="825"/>
                        <a:pt x="1702" y="551"/>
                      </a:cubicBezTo>
                      <a:cubicBezTo>
                        <a:pt x="1259" y="187"/>
                        <a:pt x="1105" y="122"/>
                        <a:pt x="878" y="33"/>
                      </a:cubicBezTo>
                      <a:cubicBezTo>
                        <a:pt x="819" y="10"/>
                        <a:pt x="766" y="0"/>
                        <a:pt x="71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2678825" y="2881850"/>
                  <a:ext cx="17550" cy="30700"/>
                </a:xfrm>
                <a:custGeom>
                  <a:rect b="b" l="l" r="r" t="t"/>
                  <a:pathLst>
                    <a:path extrusionOk="0" h="1228" w="702">
                      <a:moveTo>
                        <a:pt x="438" y="1"/>
                      </a:moveTo>
                      <a:lnTo>
                        <a:pt x="0" y="1085"/>
                      </a:lnTo>
                      <a:lnTo>
                        <a:pt x="286" y="1227"/>
                      </a:lnTo>
                      <a:lnTo>
                        <a:pt x="701" y="143"/>
                      </a:lnTo>
                      <a:lnTo>
                        <a:pt x="43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2564150" y="2539950"/>
                  <a:ext cx="95425" cy="40825"/>
                </a:xfrm>
                <a:custGeom>
                  <a:rect b="b" l="l" r="r" t="t"/>
                  <a:pathLst>
                    <a:path extrusionOk="0" h="1633" w="3817">
                      <a:moveTo>
                        <a:pt x="3343" y="1"/>
                      </a:moveTo>
                      <a:cubicBezTo>
                        <a:pt x="2881" y="1"/>
                        <a:pt x="2234" y="106"/>
                        <a:pt x="1748" y="198"/>
                      </a:cubicBezTo>
                      <a:cubicBezTo>
                        <a:pt x="624" y="409"/>
                        <a:pt x="1" y="821"/>
                        <a:pt x="1" y="821"/>
                      </a:cubicBezTo>
                      <a:lnTo>
                        <a:pt x="245" y="1633"/>
                      </a:lnTo>
                      <a:cubicBezTo>
                        <a:pt x="245" y="1633"/>
                        <a:pt x="2370" y="795"/>
                        <a:pt x="3817" y="727"/>
                      </a:cubicBezTo>
                      <a:cubicBezTo>
                        <a:pt x="3724" y="400"/>
                        <a:pt x="3780" y="148"/>
                        <a:pt x="3764" y="51"/>
                      </a:cubicBezTo>
                      <a:cubicBezTo>
                        <a:pt x="3661" y="15"/>
                        <a:pt x="3515" y="1"/>
                        <a:pt x="3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2402375" y="1343725"/>
                  <a:ext cx="367325" cy="474525"/>
                </a:xfrm>
                <a:custGeom>
                  <a:rect b="b" l="l" r="r" t="t"/>
                  <a:pathLst>
                    <a:path extrusionOk="0" h="18981" w="14693">
                      <a:moveTo>
                        <a:pt x="13122" y="0"/>
                      </a:moveTo>
                      <a:cubicBezTo>
                        <a:pt x="13122" y="0"/>
                        <a:pt x="10638" y="1908"/>
                        <a:pt x="9643" y="4688"/>
                      </a:cubicBezTo>
                      <a:cubicBezTo>
                        <a:pt x="8634" y="5742"/>
                        <a:pt x="7432" y="5772"/>
                        <a:pt x="5564" y="7009"/>
                      </a:cubicBezTo>
                      <a:cubicBezTo>
                        <a:pt x="3695" y="8246"/>
                        <a:pt x="3373" y="9982"/>
                        <a:pt x="3373" y="9982"/>
                      </a:cubicBezTo>
                      <a:cubicBezTo>
                        <a:pt x="3373" y="9982"/>
                        <a:pt x="3223" y="7561"/>
                        <a:pt x="2288" y="6310"/>
                      </a:cubicBezTo>
                      <a:cubicBezTo>
                        <a:pt x="1353" y="5060"/>
                        <a:pt x="2288" y="3026"/>
                        <a:pt x="2288" y="3026"/>
                      </a:cubicBezTo>
                      <a:lnTo>
                        <a:pt x="2288" y="3026"/>
                      </a:lnTo>
                      <a:cubicBezTo>
                        <a:pt x="2288" y="3026"/>
                        <a:pt x="0" y="6086"/>
                        <a:pt x="228" y="7548"/>
                      </a:cubicBezTo>
                      <a:cubicBezTo>
                        <a:pt x="485" y="9193"/>
                        <a:pt x="2617" y="11305"/>
                        <a:pt x="2647" y="11334"/>
                      </a:cubicBezTo>
                      <a:cubicBezTo>
                        <a:pt x="2870" y="11797"/>
                        <a:pt x="3143" y="12550"/>
                        <a:pt x="3312" y="13695"/>
                      </a:cubicBezTo>
                      <a:cubicBezTo>
                        <a:pt x="3631" y="15853"/>
                        <a:pt x="4101" y="18778"/>
                        <a:pt x="4101" y="18778"/>
                      </a:cubicBezTo>
                      <a:cubicBezTo>
                        <a:pt x="4101" y="18778"/>
                        <a:pt x="5370" y="18981"/>
                        <a:pt x="7204" y="18981"/>
                      </a:cubicBezTo>
                      <a:cubicBezTo>
                        <a:pt x="8120" y="18981"/>
                        <a:pt x="9178" y="18930"/>
                        <a:pt x="10288" y="18778"/>
                      </a:cubicBezTo>
                      <a:cubicBezTo>
                        <a:pt x="13616" y="18320"/>
                        <a:pt x="14692" y="17011"/>
                        <a:pt x="14692" y="17011"/>
                      </a:cubicBezTo>
                      <a:cubicBezTo>
                        <a:pt x="14692" y="17011"/>
                        <a:pt x="13745" y="15083"/>
                        <a:pt x="13877" y="13517"/>
                      </a:cubicBezTo>
                      <a:cubicBezTo>
                        <a:pt x="14010" y="11953"/>
                        <a:pt x="14355" y="10344"/>
                        <a:pt x="14355" y="10344"/>
                      </a:cubicBezTo>
                      <a:lnTo>
                        <a:pt x="14355" y="10344"/>
                      </a:lnTo>
                      <a:cubicBezTo>
                        <a:pt x="14355" y="10344"/>
                        <a:pt x="14277" y="10351"/>
                        <a:pt x="14147" y="10362"/>
                      </a:cubicBezTo>
                      <a:cubicBezTo>
                        <a:pt x="14088" y="10366"/>
                        <a:pt x="14018" y="10368"/>
                        <a:pt x="13938" y="10368"/>
                      </a:cubicBezTo>
                      <a:cubicBezTo>
                        <a:pt x="13366" y="10368"/>
                        <a:pt x="12291" y="10238"/>
                        <a:pt x="11364" y="9380"/>
                      </a:cubicBezTo>
                      <a:cubicBezTo>
                        <a:pt x="10033" y="8148"/>
                        <a:pt x="9537" y="6824"/>
                        <a:pt x="10286" y="4689"/>
                      </a:cubicBezTo>
                      <a:cubicBezTo>
                        <a:pt x="11037" y="2553"/>
                        <a:pt x="13591" y="294"/>
                        <a:pt x="13591" y="294"/>
                      </a:cubicBezTo>
                      <a:lnTo>
                        <a:pt x="1312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2452500" y="1807800"/>
                  <a:ext cx="452450" cy="386550"/>
                </a:xfrm>
                <a:custGeom>
                  <a:rect b="b" l="l" r="r" t="t"/>
                  <a:pathLst>
                    <a:path extrusionOk="0" h="15462" w="18098">
                      <a:moveTo>
                        <a:pt x="14146" y="0"/>
                      </a:moveTo>
                      <a:cubicBezTo>
                        <a:pt x="14146" y="0"/>
                        <a:pt x="13443" y="1040"/>
                        <a:pt x="10773" y="2297"/>
                      </a:cubicBezTo>
                      <a:cubicBezTo>
                        <a:pt x="9668" y="2140"/>
                        <a:pt x="8319" y="2089"/>
                        <a:pt x="7036" y="2089"/>
                      </a:cubicBezTo>
                      <a:cubicBezTo>
                        <a:pt x="4702" y="2089"/>
                        <a:pt x="2590" y="2257"/>
                        <a:pt x="2590" y="2257"/>
                      </a:cubicBezTo>
                      <a:cubicBezTo>
                        <a:pt x="2590" y="2257"/>
                        <a:pt x="2173" y="4297"/>
                        <a:pt x="1915" y="6033"/>
                      </a:cubicBezTo>
                      <a:lnTo>
                        <a:pt x="1" y="7386"/>
                      </a:lnTo>
                      <a:cubicBezTo>
                        <a:pt x="1" y="7386"/>
                        <a:pt x="925" y="9028"/>
                        <a:pt x="2000" y="10660"/>
                      </a:cubicBezTo>
                      <a:lnTo>
                        <a:pt x="3117" y="12616"/>
                      </a:lnTo>
                      <a:cubicBezTo>
                        <a:pt x="3853" y="14043"/>
                        <a:pt x="4467" y="15461"/>
                        <a:pt x="4467" y="15461"/>
                      </a:cubicBezTo>
                      <a:cubicBezTo>
                        <a:pt x="4467" y="15461"/>
                        <a:pt x="8946" y="14739"/>
                        <a:pt x="11922" y="13874"/>
                      </a:cubicBezTo>
                      <a:cubicBezTo>
                        <a:pt x="14592" y="13100"/>
                        <a:pt x="18097" y="10780"/>
                        <a:pt x="17823" y="5967"/>
                      </a:cubicBezTo>
                      <a:cubicBezTo>
                        <a:pt x="17611" y="2250"/>
                        <a:pt x="14146" y="0"/>
                        <a:pt x="141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2505775" y="1797650"/>
                  <a:ext cx="319025" cy="122850"/>
                </a:xfrm>
                <a:custGeom>
                  <a:rect b="b" l="l" r="r" t="t"/>
                  <a:pathLst>
                    <a:path extrusionOk="0" h="4914" w="12761">
                      <a:moveTo>
                        <a:pt x="11596" y="1"/>
                      </a:moveTo>
                      <a:cubicBezTo>
                        <a:pt x="11596" y="1"/>
                        <a:pt x="8147" y="2000"/>
                        <a:pt x="5315" y="2544"/>
                      </a:cubicBezTo>
                      <a:cubicBezTo>
                        <a:pt x="3044" y="2980"/>
                        <a:pt x="953" y="3006"/>
                        <a:pt x="491" y="3006"/>
                      </a:cubicBezTo>
                      <a:cubicBezTo>
                        <a:pt x="429" y="3006"/>
                        <a:pt x="396" y="3005"/>
                        <a:pt x="396" y="3005"/>
                      </a:cubicBezTo>
                      <a:lnTo>
                        <a:pt x="1" y="4857"/>
                      </a:lnTo>
                      <a:cubicBezTo>
                        <a:pt x="1" y="4857"/>
                        <a:pt x="667" y="4914"/>
                        <a:pt x="1672" y="4914"/>
                      </a:cubicBezTo>
                      <a:cubicBezTo>
                        <a:pt x="2380" y="4914"/>
                        <a:pt x="3257" y="4886"/>
                        <a:pt x="4187" y="4789"/>
                      </a:cubicBezTo>
                      <a:cubicBezTo>
                        <a:pt x="5537" y="4649"/>
                        <a:pt x="7317" y="4115"/>
                        <a:pt x="8185" y="3787"/>
                      </a:cubicBezTo>
                      <a:cubicBezTo>
                        <a:pt x="10500" y="2909"/>
                        <a:pt x="12760" y="1142"/>
                        <a:pt x="12760" y="1142"/>
                      </a:cubicBezTo>
                      <a:lnTo>
                        <a:pt x="115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2502550" y="1861125"/>
                  <a:ext cx="93875" cy="70150"/>
                </a:xfrm>
                <a:custGeom>
                  <a:rect b="b" l="l" r="r" t="t"/>
                  <a:pathLst>
                    <a:path extrusionOk="0" h="2806" w="3755">
                      <a:moveTo>
                        <a:pt x="608" y="521"/>
                      </a:moveTo>
                      <a:cubicBezTo>
                        <a:pt x="800" y="521"/>
                        <a:pt x="1388" y="564"/>
                        <a:pt x="1577" y="570"/>
                      </a:cubicBezTo>
                      <a:cubicBezTo>
                        <a:pt x="2106" y="592"/>
                        <a:pt x="2825" y="617"/>
                        <a:pt x="3124" y="675"/>
                      </a:cubicBezTo>
                      <a:cubicBezTo>
                        <a:pt x="3181" y="989"/>
                        <a:pt x="3113" y="1404"/>
                        <a:pt x="3055" y="2216"/>
                      </a:cubicBezTo>
                      <a:cubicBezTo>
                        <a:pt x="2848" y="2278"/>
                        <a:pt x="2322" y="2322"/>
                        <a:pt x="1776" y="2322"/>
                      </a:cubicBezTo>
                      <a:cubicBezTo>
                        <a:pt x="1260" y="2322"/>
                        <a:pt x="726" y="2283"/>
                        <a:pt x="426" y="2186"/>
                      </a:cubicBezTo>
                      <a:cubicBezTo>
                        <a:pt x="396" y="1926"/>
                        <a:pt x="474" y="1779"/>
                        <a:pt x="499" y="1639"/>
                      </a:cubicBezTo>
                      <a:cubicBezTo>
                        <a:pt x="846" y="1710"/>
                        <a:pt x="1198" y="1763"/>
                        <a:pt x="1550" y="1796"/>
                      </a:cubicBezTo>
                      <a:cubicBezTo>
                        <a:pt x="1556" y="1796"/>
                        <a:pt x="1561" y="1796"/>
                        <a:pt x="1566" y="1796"/>
                      </a:cubicBezTo>
                      <a:cubicBezTo>
                        <a:pt x="1767" y="1796"/>
                        <a:pt x="1734" y="1446"/>
                        <a:pt x="1616" y="1414"/>
                      </a:cubicBezTo>
                      <a:cubicBezTo>
                        <a:pt x="1437" y="1363"/>
                        <a:pt x="813" y="1199"/>
                        <a:pt x="526" y="1199"/>
                      </a:cubicBezTo>
                      <a:cubicBezTo>
                        <a:pt x="522" y="1199"/>
                        <a:pt x="518" y="1199"/>
                        <a:pt x="514" y="1199"/>
                      </a:cubicBezTo>
                      <a:cubicBezTo>
                        <a:pt x="525" y="1075"/>
                        <a:pt x="571" y="620"/>
                        <a:pt x="608" y="521"/>
                      </a:cubicBezTo>
                      <a:close/>
                      <a:moveTo>
                        <a:pt x="712" y="0"/>
                      </a:moveTo>
                      <a:cubicBezTo>
                        <a:pt x="586" y="0"/>
                        <a:pt x="484" y="11"/>
                        <a:pt x="419" y="41"/>
                      </a:cubicBezTo>
                      <a:cubicBezTo>
                        <a:pt x="123" y="180"/>
                        <a:pt x="186" y="556"/>
                        <a:pt x="143" y="984"/>
                      </a:cubicBezTo>
                      <a:cubicBezTo>
                        <a:pt x="97" y="1415"/>
                        <a:pt x="1" y="1968"/>
                        <a:pt x="14" y="2255"/>
                      </a:cubicBezTo>
                      <a:cubicBezTo>
                        <a:pt x="19" y="2399"/>
                        <a:pt x="90" y="2521"/>
                        <a:pt x="203" y="2563"/>
                      </a:cubicBezTo>
                      <a:cubicBezTo>
                        <a:pt x="662" y="2730"/>
                        <a:pt x="1248" y="2806"/>
                        <a:pt x="1830" y="2806"/>
                      </a:cubicBezTo>
                      <a:cubicBezTo>
                        <a:pt x="2091" y="2806"/>
                        <a:pt x="2351" y="2790"/>
                        <a:pt x="2599" y="2761"/>
                      </a:cubicBezTo>
                      <a:cubicBezTo>
                        <a:pt x="2722" y="2747"/>
                        <a:pt x="2822" y="2743"/>
                        <a:pt x="2912" y="2743"/>
                      </a:cubicBezTo>
                      <a:cubicBezTo>
                        <a:pt x="2995" y="2743"/>
                        <a:pt x="3069" y="2746"/>
                        <a:pt x="3143" y="2746"/>
                      </a:cubicBezTo>
                      <a:cubicBezTo>
                        <a:pt x="3217" y="2746"/>
                        <a:pt x="3292" y="2743"/>
                        <a:pt x="3377" y="2731"/>
                      </a:cubicBezTo>
                      <a:cubicBezTo>
                        <a:pt x="3614" y="2698"/>
                        <a:pt x="3637" y="2411"/>
                        <a:pt x="3648" y="2035"/>
                      </a:cubicBezTo>
                      <a:cubicBezTo>
                        <a:pt x="3675" y="1268"/>
                        <a:pt x="3754" y="699"/>
                        <a:pt x="3700" y="521"/>
                      </a:cubicBezTo>
                      <a:cubicBezTo>
                        <a:pt x="3587" y="157"/>
                        <a:pt x="3538" y="159"/>
                        <a:pt x="3285" y="131"/>
                      </a:cubicBezTo>
                      <a:cubicBezTo>
                        <a:pt x="3157" y="116"/>
                        <a:pt x="2213" y="66"/>
                        <a:pt x="1707" y="56"/>
                      </a:cubicBezTo>
                      <a:cubicBezTo>
                        <a:pt x="1361" y="49"/>
                        <a:pt x="982" y="0"/>
                        <a:pt x="7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2149550" y="928950"/>
                  <a:ext cx="123950" cy="68375"/>
                </a:xfrm>
                <a:custGeom>
                  <a:rect b="b" l="l" r="r" t="t"/>
                  <a:pathLst>
                    <a:path extrusionOk="0" h="2735" w="4958">
                      <a:moveTo>
                        <a:pt x="3504" y="0"/>
                      </a:moveTo>
                      <a:cubicBezTo>
                        <a:pt x="2749" y="0"/>
                        <a:pt x="1866" y="305"/>
                        <a:pt x="1317" y="616"/>
                      </a:cubicBezTo>
                      <a:cubicBezTo>
                        <a:pt x="831" y="889"/>
                        <a:pt x="1" y="1469"/>
                        <a:pt x="191" y="2211"/>
                      </a:cubicBezTo>
                      <a:cubicBezTo>
                        <a:pt x="288" y="2592"/>
                        <a:pt x="753" y="2735"/>
                        <a:pt x="1186" y="2735"/>
                      </a:cubicBezTo>
                      <a:cubicBezTo>
                        <a:pt x="1349" y="2735"/>
                        <a:pt x="1508" y="2715"/>
                        <a:pt x="1641" y="2679"/>
                      </a:cubicBezTo>
                      <a:cubicBezTo>
                        <a:pt x="1679" y="2529"/>
                        <a:pt x="1636" y="2360"/>
                        <a:pt x="1628" y="2228"/>
                      </a:cubicBezTo>
                      <a:cubicBezTo>
                        <a:pt x="1567" y="2232"/>
                        <a:pt x="1511" y="2235"/>
                        <a:pt x="1459" y="2235"/>
                      </a:cubicBezTo>
                      <a:cubicBezTo>
                        <a:pt x="562" y="2235"/>
                        <a:pt x="854" y="1591"/>
                        <a:pt x="1304" y="1307"/>
                      </a:cubicBezTo>
                      <a:cubicBezTo>
                        <a:pt x="1649" y="1085"/>
                        <a:pt x="2016" y="879"/>
                        <a:pt x="2418" y="791"/>
                      </a:cubicBezTo>
                      <a:cubicBezTo>
                        <a:pt x="2805" y="707"/>
                        <a:pt x="3155" y="649"/>
                        <a:pt x="3435" y="649"/>
                      </a:cubicBezTo>
                      <a:cubicBezTo>
                        <a:pt x="3865" y="649"/>
                        <a:pt x="4131" y="786"/>
                        <a:pt x="4113" y="1171"/>
                      </a:cubicBezTo>
                      <a:cubicBezTo>
                        <a:pt x="4189" y="1413"/>
                        <a:pt x="4245" y="1629"/>
                        <a:pt x="4324" y="1785"/>
                      </a:cubicBezTo>
                      <a:cubicBezTo>
                        <a:pt x="4958" y="1122"/>
                        <a:pt x="4716" y="283"/>
                        <a:pt x="4133" y="90"/>
                      </a:cubicBezTo>
                      <a:cubicBezTo>
                        <a:pt x="3943" y="28"/>
                        <a:pt x="3729" y="0"/>
                        <a:pt x="35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2387400" y="1631775"/>
                  <a:ext cx="40525" cy="27350"/>
                </a:xfrm>
                <a:custGeom>
                  <a:rect b="b" l="l" r="r" t="t"/>
                  <a:pathLst>
                    <a:path extrusionOk="0" h="1094" w="1621">
                      <a:moveTo>
                        <a:pt x="209" y="1"/>
                      </a:moveTo>
                      <a:lnTo>
                        <a:pt x="77" y="388"/>
                      </a:lnTo>
                      <a:cubicBezTo>
                        <a:pt x="1" y="608"/>
                        <a:pt x="257" y="894"/>
                        <a:pt x="647" y="1026"/>
                      </a:cubicBezTo>
                      <a:cubicBezTo>
                        <a:pt x="780" y="1072"/>
                        <a:pt x="912" y="1094"/>
                        <a:pt x="1031" y="1094"/>
                      </a:cubicBezTo>
                      <a:cubicBezTo>
                        <a:pt x="1259" y="1094"/>
                        <a:pt x="1439" y="1014"/>
                        <a:pt x="1489" y="871"/>
                      </a:cubicBezTo>
                      <a:lnTo>
                        <a:pt x="1621" y="484"/>
                      </a:lnTo>
                      <a:lnTo>
                        <a:pt x="2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2390750" y="1490450"/>
                  <a:ext cx="85425" cy="158900"/>
                </a:xfrm>
                <a:custGeom>
                  <a:rect b="b" l="l" r="r" t="t"/>
                  <a:pathLst>
                    <a:path extrusionOk="0" h="6356" w="3417">
                      <a:moveTo>
                        <a:pt x="2004" y="1"/>
                      </a:moveTo>
                      <a:lnTo>
                        <a:pt x="75" y="5651"/>
                      </a:lnTo>
                      <a:cubicBezTo>
                        <a:pt x="0" y="5869"/>
                        <a:pt x="255" y="6155"/>
                        <a:pt x="645" y="6289"/>
                      </a:cubicBezTo>
                      <a:cubicBezTo>
                        <a:pt x="779" y="6334"/>
                        <a:pt x="911" y="6356"/>
                        <a:pt x="1030" y="6356"/>
                      </a:cubicBezTo>
                      <a:cubicBezTo>
                        <a:pt x="1258" y="6356"/>
                        <a:pt x="1438" y="6276"/>
                        <a:pt x="1487" y="6132"/>
                      </a:cubicBezTo>
                      <a:lnTo>
                        <a:pt x="3416" y="484"/>
                      </a:lnTo>
                      <a:lnTo>
                        <a:pt x="2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2412325" y="1503900"/>
                  <a:ext cx="56325" cy="145475"/>
                </a:xfrm>
                <a:custGeom>
                  <a:rect b="b" l="l" r="r" t="t"/>
                  <a:pathLst>
                    <a:path extrusionOk="0" h="5819" w="2253">
                      <a:moveTo>
                        <a:pt x="1983" y="0"/>
                      </a:moveTo>
                      <a:lnTo>
                        <a:pt x="1" y="5805"/>
                      </a:lnTo>
                      <a:cubicBezTo>
                        <a:pt x="57" y="5815"/>
                        <a:pt x="115" y="5819"/>
                        <a:pt x="172" y="5819"/>
                      </a:cubicBezTo>
                      <a:cubicBezTo>
                        <a:pt x="239" y="5815"/>
                        <a:pt x="301" y="5809"/>
                        <a:pt x="301" y="5809"/>
                      </a:cubicBezTo>
                      <a:lnTo>
                        <a:pt x="2253" y="93"/>
                      </a:lnTo>
                      <a:lnTo>
                        <a:pt x="19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2438150" y="1428700"/>
                  <a:ext cx="65550" cy="82950"/>
                </a:xfrm>
                <a:custGeom>
                  <a:rect b="b" l="l" r="r" t="t"/>
                  <a:pathLst>
                    <a:path extrusionOk="0" h="3318" w="2622">
                      <a:moveTo>
                        <a:pt x="1163" y="1"/>
                      </a:moveTo>
                      <a:cubicBezTo>
                        <a:pt x="841" y="1"/>
                        <a:pt x="588" y="113"/>
                        <a:pt x="518" y="316"/>
                      </a:cubicBezTo>
                      <a:lnTo>
                        <a:pt x="42" y="1707"/>
                      </a:lnTo>
                      <a:cubicBezTo>
                        <a:pt x="8" y="1808"/>
                        <a:pt x="1" y="1958"/>
                        <a:pt x="22" y="2094"/>
                      </a:cubicBezTo>
                      <a:cubicBezTo>
                        <a:pt x="26" y="2147"/>
                        <a:pt x="39" y="2200"/>
                        <a:pt x="60" y="2248"/>
                      </a:cubicBezTo>
                      <a:cubicBezTo>
                        <a:pt x="60" y="2251"/>
                        <a:pt x="64" y="2253"/>
                        <a:pt x="64" y="2254"/>
                      </a:cubicBezTo>
                      <a:cubicBezTo>
                        <a:pt x="37" y="2429"/>
                        <a:pt x="13" y="2648"/>
                        <a:pt x="69" y="2795"/>
                      </a:cubicBezTo>
                      <a:cubicBezTo>
                        <a:pt x="72" y="2800"/>
                        <a:pt x="74" y="2805"/>
                        <a:pt x="77" y="2808"/>
                      </a:cubicBezTo>
                      <a:cubicBezTo>
                        <a:pt x="143" y="2980"/>
                        <a:pt x="353" y="3155"/>
                        <a:pt x="633" y="3251"/>
                      </a:cubicBezTo>
                      <a:cubicBezTo>
                        <a:pt x="765" y="3297"/>
                        <a:pt x="896" y="3318"/>
                        <a:pt x="1014" y="3318"/>
                      </a:cubicBezTo>
                      <a:cubicBezTo>
                        <a:pt x="1151" y="3318"/>
                        <a:pt x="1269" y="3289"/>
                        <a:pt x="1353" y="3236"/>
                      </a:cubicBezTo>
                      <a:cubicBezTo>
                        <a:pt x="1355" y="3235"/>
                        <a:pt x="1355" y="3235"/>
                        <a:pt x="1357" y="3235"/>
                      </a:cubicBezTo>
                      <a:lnTo>
                        <a:pt x="1360" y="3233"/>
                      </a:lnTo>
                      <a:lnTo>
                        <a:pt x="1367" y="3228"/>
                      </a:lnTo>
                      <a:cubicBezTo>
                        <a:pt x="1499" y="3142"/>
                        <a:pt x="1611" y="2955"/>
                        <a:pt x="1696" y="2803"/>
                      </a:cubicBezTo>
                      <a:cubicBezTo>
                        <a:pt x="1742" y="2778"/>
                        <a:pt x="1783" y="2747"/>
                        <a:pt x="1818" y="2707"/>
                      </a:cubicBezTo>
                      <a:cubicBezTo>
                        <a:pt x="1917" y="2613"/>
                        <a:pt x="2003" y="2489"/>
                        <a:pt x="2040" y="2388"/>
                      </a:cubicBezTo>
                      <a:lnTo>
                        <a:pt x="2514" y="999"/>
                      </a:lnTo>
                      <a:cubicBezTo>
                        <a:pt x="2622" y="688"/>
                        <a:pt x="2261" y="283"/>
                        <a:pt x="1709" y="96"/>
                      </a:cubicBezTo>
                      <a:cubicBezTo>
                        <a:pt x="1519" y="32"/>
                        <a:pt x="1332" y="1"/>
                        <a:pt x="1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2420550" y="1529525"/>
                  <a:ext cx="38300" cy="46650"/>
                </a:xfrm>
                <a:custGeom>
                  <a:rect b="b" l="l" r="r" t="t"/>
                  <a:pathLst>
                    <a:path extrusionOk="0" h="1866" w="1532">
                      <a:moveTo>
                        <a:pt x="630" y="1"/>
                      </a:moveTo>
                      <a:cubicBezTo>
                        <a:pt x="602" y="1"/>
                        <a:pt x="573" y="7"/>
                        <a:pt x="543" y="22"/>
                      </a:cubicBezTo>
                      <a:cubicBezTo>
                        <a:pt x="475" y="53"/>
                        <a:pt x="414" y="118"/>
                        <a:pt x="341" y="331"/>
                      </a:cubicBezTo>
                      <a:lnTo>
                        <a:pt x="73" y="1113"/>
                      </a:lnTo>
                      <a:cubicBezTo>
                        <a:pt x="1" y="1328"/>
                        <a:pt x="9" y="1416"/>
                        <a:pt x="44" y="1482"/>
                      </a:cubicBezTo>
                      <a:cubicBezTo>
                        <a:pt x="116" y="1631"/>
                        <a:pt x="234" y="1731"/>
                        <a:pt x="460" y="1807"/>
                      </a:cubicBezTo>
                      <a:cubicBezTo>
                        <a:pt x="570" y="1847"/>
                        <a:pt x="664" y="1865"/>
                        <a:pt x="748" y="1865"/>
                      </a:cubicBezTo>
                      <a:cubicBezTo>
                        <a:pt x="836" y="1865"/>
                        <a:pt x="915" y="1845"/>
                        <a:pt x="991" y="1807"/>
                      </a:cubicBezTo>
                      <a:cubicBezTo>
                        <a:pt x="1059" y="1774"/>
                        <a:pt x="1120" y="1712"/>
                        <a:pt x="1193" y="1497"/>
                      </a:cubicBezTo>
                      <a:lnTo>
                        <a:pt x="1461" y="715"/>
                      </a:lnTo>
                      <a:cubicBezTo>
                        <a:pt x="1532" y="500"/>
                        <a:pt x="1523" y="412"/>
                        <a:pt x="1490" y="346"/>
                      </a:cubicBezTo>
                      <a:cubicBezTo>
                        <a:pt x="1418" y="197"/>
                        <a:pt x="1251" y="237"/>
                        <a:pt x="1024" y="162"/>
                      </a:cubicBezTo>
                      <a:cubicBezTo>
                        <a:pt x="844" y="98"/>
                        <a:pt x="740" y="1"/>
                        <a:pt x="630"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2375900" y="1375675"/>
                  <a:ext cx="466675" cy="415825"/>
                </a:xfrm>
                <a:custGeom>
                  <a:rect b="b" l="l" r="r" t="t"/>
                  <a:pathLst>
                    <a:path extrusionOk="0" h="16633" w="18667">
                      <a:moveTo>
                        <a:pt x="15142" y="0"/>
                      </a:moveTo>
                      <a:cubicBezTo>
                        <a:pt x="13162" y="0"/>
                        <a:pt x="11357" y="5576"/>
                        <a:pt x="11357" y="5576"/>
                      </a:cubicBezTo>
                      <a:cubicBezTo>
                        <a:pt x="11357" y="5576"/>
                        <a:pt x="12402" y="8639"/>
                        <a:pt x="12903" y="10556"/>
                      </a:cubicBezTo>
                      <a:cubicBezTo>
                        <a:pt x="12051" y="10443"/>
                        <a:pt x="11183" y="10337"/>
                        <a:pt x="10510" y="10220"/>
                      </a:cubicBezTo>
                      <a:cubicBezTo>
                        <a:pt x="8705" y="9908"/>
                        <a:pt x="7178" y="9522"/>
                        <a:pt x="5943" y="8596"/>
                      </a:cubicBezTo>
                      <a:cubicBezTo>
                        <a:pt x="5652" y="8376"/>
                        <a:pt x="5103" y="5749"/>
                        <a:pt x="3843" y="5569"/>
                      </a:cubicBezTo>
                      <a:cubicBezTo>
                        <a:pt x="3745" y="5853"/>
                        <a:pt x="3521" y="6085"/>
                        <a:pt x="3232" y="6085"/>
                      </a:cubicBezTo>
                      <a:cubicBezTo>
                        <a:pt x="3125" y="6085"/>
                        <a:pt x="3010" y="6054"/>
                        <a:pt x="2889" y="5982"/>
                      </a:cubicBezTo>
                      <a:cubicBezTo>
                        <a:pt x="2767" y="5910"/>
                        <a:pt x="2311" y="5703"/>
                        <a:pt x="2415" y="5131"/>
                      </a:cubicBezTo>
                      <a:cubicBezTo>
                        <a:pt x="2316" y="5077"/>
                        <a:pt x="2181" y="5009"/>
                        <a:pt x="2029" y="5009"/>
                      </a:cubicBezTo>
                      <a:cubicBezTo>
                        <a:pt x="1849" y="5009"/>
                        <a:pt x="1646" y="5106"/>
                        <a:pt x="1458" y="5440"/>
                      </a:cubicBezTo>
                      <a:cubicBezTo>
                        <a:pt x="1312" y="5695"/>
                        <a:pt x="1287" y="6272"/>
                        <a:pt x="1403" y="6731"/>
                      </a:cubicBezTo>
                      <a:cubicBezTo>
                        <a:pt x="770" y="6938"/>
                        <a:pt x="517" y="7593"/>
                        <a:pt x="766" y="8049"/>
                      </a:cubicBezTo>
                      <a:cubicBezTo>
                        <a:pt x="1" y="8499"/>
                        <a:pt x="388" y="9066"/>
                        <a:pt x="814" y="9536"/>
                      </a:cubicBezTo>
                      <a:cubicBezTo>
                        <a:pt x="1588" y="10385"/>
                        <a:pt x="3888" y="10615"/>
                        <a:pt x="4055" y="10853"/>
                      </a:cubicBezTo>
                      <a:cubicBezTo>
                        <a:pt x="4472" y="11449"/>
                        <a:pt x="6363" y="12760"/>
                        <a:pt x="8744" y="14137"/>
                      </a:cubicBezTo>
                      <a:cubicBezTo>
                        <a:pt x="10945" y="15411"/>
                        <a:pt x="13633" y="16632"/>
                        <a:pt x="14833" y="16632"/>
                      </a:cubicBezTo>
                      <a:cubicBezTo>
                        <a:pt x="14930" y="16632"/>
                        <a:pt x="15018" y="16624"/>
                        <a:pt x="15095" y="16607"/>
                      </a:cubicBezTo>
                      <a:cubicBezTo>
                        <a:pt x="16118" y="16384"/>
                        <a:pt x="17076" y="16596"/>
                        <a:pt x="17309" y="15709"/>
                      </a:cubicBezTo>
                      <a:cubicBezTo>
                        <a:pt x="17367" y="15486"/>
                        <a:pt x="17433" y="15279"/>
                        <a:pt x="17494" y="15078"/>
                      </a:cubicBezTo>
                      <a:cubicBezTo>
                        <a:pt x="18496" y="13150"/>
                        <a:pt x="17873" y="10828"/>
                        <a:pt x="17760" y="9906"/>
                      </a:cubicBezTo>
                      <a:cubicBezTo>
                        <a:pt x="17327" y="6336"/>
                        <a:pt x="18666" y="3504"/>
                        <a:pt x="16213" y="600"/>
                      </a:cubicBezTo>
                      <a:cubicBezTo>
                        <a:pt x="15856" y="179"/>
                        <a:pt x="15496" y="0"/>
                        <a:pt x="15142" y="0"/>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2470450" y="1582625"/>
                  <a:ext cx="98650" cy="105575"/>
                </a:xfrm>
                <a:custGeom>
                  <a:rect b="b" l="l" r="r" t="t"/>
                  <a:pathLst>
                    <a:path extrusionOk="0" h="4223" w="3946">
                      <a:moveTo>
                        <a:pt x="2944" y="0"/>
                      </a:moveTo>
                      <a:cubicBezTo>
                        <a:pt x="2679" y="0"/>
                        <a:pt x="2389" y="131"/>
                        <a:pt x="2161" y="317"/>
                      </a:cubicBezTo>
                      <a:cubicBezTo>
                        <a:pt x="2259" y="492"/>
                        <a:pt x="2585" y="603"/>
                        <a:pt x="2747" y="704"/>
                      </a:cubicBezTo>
                      <a:cubicBezTo>
                        <a:pt x="2826" y="668"/>
                        <a:pt x="2891" y="652"/>
                        <a:pt x="2944" y="652"/>
                      </a:cubicBezTo>
                      <a:cubicBezTo>
                        <a:pt x="3237" y="652"/>
                        <a:pt x="3137" y="1154"/>
                        <a:pt x="2993" y="1527"/>
                      </a:cubicBezTo>
                      <a:cubicBezTo>
                        <a:pt x="2844" y="1911"/>
                        <a:pt x="2671" y="2293"/>
                        <a:pt x="2399" y="2602"/>
                      </a:cubicBezTo>
                      <a:cubicBezTo>
                        <a:pt x="1955" y="3105"/>
                        <a:pt x="1548" y="3565"/>
                        <a:pt x="1239" y="3565"/>
                      </a:cubicBezTo>
                      <a:cubicBezTo>
                        <a:pt x="1085" y="3565"/>
                        <a:pt x="955" y="3450"/>
                        <a:pt x="857" y="3171"/>
                      </a:cubicBezTo>
                      <a:cubicBezTo>
                        <a:pt x="655" y="3022"/>
                        <a:pt x="478" y="2828"/>
                        <a:pt x="323" y="2749"/>
                      </a:cubicBezTo>
                      <a:lnTo>
                        <a:pt x="323" y="2749"/>
                      </a:lnTo>
                      <a:cubicBezTo>
                        <a:pt x="1" y="3729"/>
                        <a:pt x="617" y="4223"/>
                        <a:pt x="1169" y="4223"/>
                      </a:cubicBezTo>
                      <a:cubicBezTo>
                        <a:pt x="1260" y="4223"/>
                        <a:pt x="1349" y="4209"/>
                        <a:pt x="1432" y="4182"/>
                      </a:cubicBezTo>
                      <a:cubicBezTo>
                        <a:pt x="2259" y="3913"/>
                        <a:pt x="3054" y="2838"/>
                        <a:pt x="3391" y="2092"/>
                      </a:cubicBezTo>
                      <a:cubicBezTo>
                        <a:pt x="3621" y="1583"/>
                        <a:pt x="3945" y="624"/>
                        <a:pt x="3355" y="140"/>
                      </a:cubicBezTo>
                      <a:cubicBezTo>
                        <a:pt x="3236" y="42"/>
                        <a:pt x="3094" y="0"/>
                        <a:pt x="2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2460350" y="999075"/>
                  <a:ext cx="328000" cy="441025"/>
                </a:xfrm>
                <a:custGeom>
                  <a:rect b="b" l="l" r="r" t="t"/>
                  <a:pathLst>
                    <a:path extrusionOk="0" h="17641" w="13120">
                      <a:moveTo>
                        <a:pt x="3784" y="0"/>
                      </a:moveTo>
                      <a:cubicBezTo>
                        <a:pt x="3417" y="0"/>
                        <a:pt x="3034" y="100"/>
                        <a:pt x="2734" y="264"/>
                      </a:cubicBezTo>
                      <a:cubicBezTo>
                        <a:pt x="2210" y="552"/>
                        <a:pt x="1557" y="1376"/>
                        <a:pt x="1682" y="2029"/>
                      </a:cubicBezTo>
                      <a:cubicBezTo>
                        <a:pt x="1117" y="2244"/>
                        <a:pt x="661" y="2677"/>
                        <a:pt x="417" y="3231"/>
                      </a:cubicBezTo>
                      <a:cubicBezTo>
                        <a:pt x="125" y="3887"/>
                        <a:pt x="1" y="5324"/>
                        <a:pt x="730" y="5752"/>
                      </a:cubicBezTo>
                      <a:cubicBezTo>
                        <a:pt x="738" y="5757"/>
                        <a:pt x="747" y="5759"/>
                        <a:pt x="756" y="5759"/>
                      </a:cubicBezTo>
                      <a:cubicBezTo>
                        <a:pt x="781" y="5759"/>
                        <a:pt x="804" y="5743"/>
                        <a:pt x="811" y="5719"/>
                      </a:cubicBezTo>
                      <a:cubicBezTo>
                        <a:pt x="818" y="5694"/>
                        <a:pt x="818" y="5670"/>
                        <a:pt x="823" y="5646"/>
                      </a:cubicBezTo>
                      <a:cubicBezTo>
                        <a:pt x="1170" y="5822"/>
                        <a:pt x="1551" y="5911"/>
                        <a:pt x="1934" y="5911"/>
                      </a:cubicBezTo>
                      <a:cubicBezTo>
                        <a:pt x="2194" y="5911"/>
                        <a:pt x="2455" y="5870"/>
                        <a:pt x="2706" y="5787"/>
                      </a:cubicBezTo>
                      <a:cubicBezTo>
                        <a:pt x="2937" y="5969"/>
                        <a:pt x="3305" y="6035"/>
                        <a:pt x="3636" y="6035"/>
                      </a:cubicBezTo>
                      <a:cubicBezTo>
                        <a:pt x="3807" y="6035"/>
                        <a:pt x="3968" y="6017"/>
                        <a:pt x="4095" y="5989"/>
                      </a:cubicBezTo>
                      <a:cubicBezTo>
                        <a:pt x="4296" y="5944"/>
                        <a:pt x="4521" y="5845"/>
                        <a:pt x="4726" y="5711"/>
                      </a:cubicBezTo>
                      <a:cubicBezTo>
                        <a:pt x="4941" y="6248"/>
                        <a:pt x="5561" y="6686"/>
                        <a:pt x="6049" y="6880"/>
                      </a:cubicBezTo>
                      <a:cubicBezTo>
                        <a:pt x="6349" y="6998"/>
                        <a:pt x="6671" y="7059"/>
                        <a:pt x="6994" y="7059"/>
                      </a:cubicBezTo>
                      <a:cubicBezTo>
                        <a:pt x="7011" y="7059"/>
                        <a:pt x="7028" y="7059"/>
                        <a:pt x="7044" y="7058"/>
                      </a:cubicBezTo>
                      <a:lnTo>
                        <a:pt x="7044" y="7058"/>
                      </a:lnTo>
                      <a:cubicBezTo>
                        <a:pt x="7013" y="7472"/>
                        <a:pt x="7059" y="7898"/>
                        <a:pt x="7223" y="8262"/>
                      </a:cubicBezTo>
                      <a:cubicBezTo>
                        <a:pt x="6859" y="8718"/>
                        <a:pt x="6681" y="9446"/>
                        <a:pt x="6707" y="9899"/>
                      </a:cubicBezTo>
                      <a:cubicBezTo>
                        <a:pt x="6725" y="10216"/>
                        <a:pt x="6757" y="10660"/>
                        <a:pt x="6887" y="11025"/>
                      </a:cubicBezTo>
                      <a:cubicBezTo>
                        <a:pt x="6457" y="11321"/>
                        <a:pt x="6142" y="11820"/>
                        <a:pt x="6034" y="12320"/>
                      </a:cubicBezTo>
                      <a:cubicBezTo>
                        <a:pt x="5953" y="12692"/>
                        <a:pt x="5985" y="13196"/>
                        <a:pt x="6130" y="13647"/>
                      </a:cubicBezTo>
                      <a:cubicBezTo>
                        <a:pt x="5694" y="14133"/>
                        <a:pt x="5379" y="14724"/>
                        <a:pt x="5277" y="15385"/>
                      </a:cubicBezTo>
                      <a:cubicBezTo>
                        <a:pt x="5135" y="16311"/>
                        <a:pt x="5773" y="17483"/>
                        <a:pt x="6753" y="17640"/>
                      </a:cubicBezTo>
                      <a:cubicBezTo>
                        <a:pt x="6517" y="16716"/>
                        <a:pt x="7155" y="16122"/>
                        <a:pt x="7736" y="15547"/>
                      </a:cubicBezTo>
                      <a:cubicBezTo>
                        <a:pt x="7913" y="15645"/>
                        <a:pt x="8109" y="15694"/>
                        <a:pt x="8311" y="15694"/>
                      </a:cubicBezTo>
                      <a:cubicBezTo>
                        <a:pt x="8314" y="15694"/>
                        <a:pt x="8318" y="15694"/>
                        <a:pt x="8321" y="15694"/>
                      </a:cubicBezTo>
                      <a:cubicBezTo>
                        <a:pt x="8850" y="15686"/>
                        <a:pt x="9334" y="15350"/>
                        <a:pt x="9619" y="14915"/>
                      </a:cubicBezTo>
                      <a:cubicBezTo>
                        <a:pt x="9623" y="14915"/>
                        <a:pt x="9627" y="14915"/>
                        <a:pt x="9630" y="14915"/>
                      </a:cubicBezTo>
                      <a:cubicBezTo>
                        <a:pt x="10251" y="14915"/>
                        <a:pt x="10952" y="14522"/>
                        <a:pt x="11274" y="14080"/>
                      </a:cubicBezTo>
                      <a:cubicBezTo>
                        <a:pt x="11750" y="13429"/>
                        <a:pt x="11783" y="12457"/>
                        <a:pt x="11368" y="11766"/>
                      </a:cubicBezTo>
                      <a:cubicBezTo>
                        <a:pt x="11714" y="11523"/>
                        <a:pt x="12008" y="11159"/>
                        <a:pt x="12129" y="10861"/>
                      </a:cubicBezTo>
                      <a:cubicBezTo>
                        <a:pt x="12263" y="10522"/>
                        <a:pt x="12276" y="10149"/>
                        <a:pt x="12170" y="9801"/>
                      </a:cubicBezTo>
                      <a:cubicBezTo>
                        <a:pt x="12246" y="9720"/>
                        <a:pt x="12311" y="9628"/>
                        <a:pt x="12360" y="9529"/>
                      </a:cubicBezTo>
                      <a:cubicBezTo>
                        <a:pt x="12608" y="9051"/>
                        <a:pt x="12615" y="8485"/>
                        <a:pt x="12484" y="7971"/>
                      </a:cubicBezTo>
                      <a:cubicBezTo>
                        <a:pt x="13119" y="6824"/>
                        <a:pt x="12818" y="5638"/>
                        <a:pt x="12172" y="4729"/>
                      </a:cubicBezTo>
                      <a:cubicBezTo>
                        <a:pt x="12530" y="3833"/>
                        <a:pt x="12273" y="2632"/>
                        <a:pt x="11628" y="1984"/>
                      </a:cubicBezTo>
                      <a:cubicBezTo>
                        <a:pt x="11048" y="1402"/>
                        <a:pt x="10295" y="1090"/>
                        <a:pt x="9536" y="1090"/>
                      </a:cubicBezTo>
                      <a:cubicBezTo>
                        <a:pt x="9103" y="1090"/>
                        <a:pt x="8668" y="1192"/>
                        <a:pt x="8261" y="1402"/>
                      </a:cubicBezTo>
                      <a:cubicBezTo>
                        <a:pt x="7942" y="620"/>
                        <a:pt x="6955" y="117"/>
                        <a:pt x="6054" y="117"/>
                      </a:cubicBezTo>
                      <a:cubicBezTo>
                        <a:pt x="5609" y="117"/>
                        <a:pt x="5186" y="239"/>
                        <a:pt x="4873" y="511"/>
                      </a:cubicBezTo>
                      <a:cubicBezTo>
                        <a:pt x="4654" y="149"/>
                        <a:pt x="4231" y="0"/>
                        <a:pt x="3784"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6" name="Google Shape;946;p36"/>
            <p:cNvGrpSpPr/>
            <p:nvPr/>
          </p:nvGrpSpPr>
          <p:grpSpPr>
            <a:xfrm>
              <a:off x="600152" y="1886788"/>
              <a:ext cx="3149409" cy="2873862"/>
              <a:chOff x="535452" y="1482213"/>
              <a:chExt cx="3149409" cy="2873862"/>
            </a:xfrm>
          </p:grpSpPr>
          <p:grpSp>
            <p:nvGrpSpPr>
              <p:cNvPr id="947" name="Google Shape;947;p36"/>
              <p:cNvGrpSpPr/>
              <p:nvPr/>
            </p:nvGrpSpPr>
            <p:grpSpPr>
              <a:xfrm>
                <a:off x="535452" y="1482213"/>
                <a:ext cx="3149409" cy="2873862"/>
                <a:chOff x="535452" y="1482213"/>
                <a:chExt cx="3149409" cy="2873862"/>
              </a:xfrm>
            </p:grpSpPr>
            <p:sp>
              <p:nvSpPr>
                <p:cNvPr id="948" name="Google Shape;948;p36"/>
                <p:cNvSpPr/>
                <p:nvPr/>
              </p:nvSpPr>
              <p:spPr>
                <a:xfrm rot="1106921">
                  <a:off x="674621" y="2999043"/>
                  <a:ext cx="1583163" cy="1135764"/>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rot="-731514">
                  <a:off x="2507568" y="3127494"/>
                  <a:ext cx="1112287" cy="736223"/>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36"/>
                <p:cNvGrpSpPr/>
                <p:nvPr/>
              </p:nvGrpSpPr>
              <p:grpSpPr>
                <a:xfrm>
                  <a:off x="1017600" y="1482213"/>
                  <a:ext cx="1245998" cy="2462612"/>
                  <a:chOff x="1017600" y="1482213"/>
                  <a:chExt cx="1245998" cy="2462612"/>
                </a:xfrm>
              </p:grpSpPr>
              <p:sp>
                <p:nvSpPr>
                  <p:cNvPr id="951" name="Google Shape;951;p36"/>
                  <p:cNvSpPr/>
                  <p:nvPr/>
                </p:nvSpPr>
                <p:spPr>
                  <a:xfrm>
                    <a:off x="1231802" y="3377595"/>
                    <a:ext cx="56134" cy="18151"/>
                  </a:xfrm>
                  <a:custGeom>
                    <a:rect b="b" l="l" r="r" t="t"/>
                    <a:pathLst>
                      <a:path extrusionOk="0" h="594" w="1837">
                        <a:moveTo>
                          <a:pt x="1837" y="1"/>
                        </a:moveTo>
                        <a:lnTo>
                          <a:pt x="32" y="208"/>
                        </a:lnTo>
                        <a:cubicBezTo>
                          <a:pt x="22" y="335"/>
                          <a:pt x="11" y="463"/>
                          <a:pt x="1" y="593"/>
                        </a:cubicBezTo>
                        <a:lnTo>
                          <a:pt x="1804" y="436"/>
                        </a:lnTo>
                        <a:cubicBezTo>
                          <a:pt x="1814" y="291"/>
                          <a:pt x="1825" y="145"/>
                          <a:pt x="1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1774428" y="3311531"/>
                    <a:ext cx="126691" cy="11215"/>
                  </a:xfrm>
                  <a:custGeom>
                    <a:rect b="b" l="l" r="r" t="t"/>
                    <a:pathLst>
                      <a:path extrusionOk="0" h="367" w="4146">
                        <a:moveTo>
                          <a:pt x="4017" y="0"/>
                        </a:moveTo>
                        <a:lnTo>
                          <a:pt x="0" y="351"/>
                        </a:lnTo>
                        <a:lnTo>
                          <a:pt x="3" y="366"/>
                        </a:lnTo>
                        <a:lnTo>
                          <a:pt x="4146" y="279"/>
                        </a:lnTo>
                        <a:lnTo>
                          <a:pt x="401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1467272" y="3349055"/>
                    <a:ext cx="85225" cy="26096"/>
                  </a:xfrm>
                  <a:custGeom>
                    <a:rect b="b" l="l" r="r" t="t"/>
                    <a:pathLst>
                      <a:path extrusionOk="0" h="854" w="2789">
                        <a:moveTo>
                          <a:pt x="2279" y="1"/>
                        </a:moveTo>
                        <a:lnTo>
                          <a:pt x="100" y="251"/>
                        </a:lnTo>
                        <a:cubicBezTo>
                          <a:pt x="67" y="455"/>
                          <a:pt x="33" y="657"/>
                          <a:pt x="0" y="854"/>
                        </a:cubicBezTo>
                        <a:lnTo>
                          <a:pt x="2789" y="612"/>
                        </a:lnTo>
                        <a:cubicBezTo>
                          <a:pt x="2500" y="450"/>
                          <a:pt x="2312" y="238"/>
                          <a:pt x="22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1645662" y="3336466"/>
                    <a:ext cx="95737" cy="23163"/>
                  </a:xfrm>
                  <a:custGeom>
                    <a:rect b="b" l="l" r="r" t="t"/>
                    <a:pathLst>
                      <a:path extrusionOk="0" h="758" w="3133">
                        <a:moveTo>
                          <a:pt x="3024" y="1"/>
                        </a:moveTo>
                        <a:lnTo>
                          <a:pt x="174" y="60"/>
                        </a:lnTo>
                        <a:lnTo>
                          <a:pt x="174" y="338"/>
                        </a:lnTo>
                        <a:cubicBezTo>
                          <a:pt x="174" y="487"/>
                          <a:pt x="111" y="630"/>
                          <a:pt x="0" y="757"/>
                        </a:cubicBezTo>
                        <a:lnTo>
                          <a:pt x="3133" y="484"/>
                        </a:lnTo>
                        <a:lnTo>
                          <a:pt x="30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1777453" y="3332921"/>
                    <a:ext cx="131428" cy="14973"/>
                  </a:xfrm>
                  <a:custGeom>
                    <a:rect b="b" l="l" r="r" t="t"/>
                    <a:pathLst>
                      <a:path extrusionOk="0" h="490" w="4301">
                        <a:moveTo>
                          <a:pt x="4244" y="1"/>
                        </a:moveTo>
                        <a:lnTo>
                          <a:pt x="0" y="90"/>
                        </a:lnTo>
                        <a:lnTo>
                          <a:pt x="90" y="489"/>
                        </a:lnTo>
                        <a:lnTo>
                          <a:pt x="4300" y="122"/>
                        </a:lnTo>
                        <a:lnTo>
                          <a:pt x="4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1233880" y="3365372"/>
                    <a:ext cx="46478" cy="5317"/>
                  </a:xfrm>
                  <a:custGeom>
                    <a:rect b="b" l="l" r="r" t="t"/>
                    <a:pathLst>
                      <a:path extrusionOk="0" h="174" w="1521">
                        <a:moveTo>
                          <a:pt x="1521" y="0"/>
                        </a:moveTo>
                        <a:lnTo>
                          <a:pt x="4" y="133"/>
                        </a:lnTo>
                        <a:cubicBezTo>
                          <a:pt x="4" y="146"/>
                          <a:pt x="1" y="161"/>
                          <a:pt x="1" y="174"/>
                        </a:cubicBezTo>
                        <a:lnTo>
                          <a:pt x="1521" y="0"/>
                        </a:lnTo>
                        <a:close/>
                      </a:path>
                    </a:pathLst>
                  </a:custGeom>
                  <a:solidFill>
                    <a:srgbClr val="DD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1926600" y="3368703"/>
                    <a:ext cx="58059" cy="67807"/>
                  </a:xfrm>
                  <a:custGeom>
                    <a:rect b="b" l="l" r="r" t="t"/>
                    <a:pathLst>
                      <a:path extrusionOk="0" h="2219" w="1900">
                        <a:moveTo>
                          <a:pt x="1262" y="0"/>
                        </a:moveTo>
                        <a:cubicBezTo>
                          <a:pt x="1303" y="182"/>
                          <a:pt x="1060" y="391"/>
                          <a:pt x="719" y="467"/>
                        </a:cubicBezTo>
                        <a:cubicBezTo>
                          <a:pt x="634" y="486"/>
                          <a:pt x="551" y="495"/>
                          <a:pt x="474" y="495"/>
                        </a:cubicBezTo>
                        <a:cubicBezTo>
                          <a:pt x="380" y="495"/>
                          <a:pt x="295" y="482"/>
                          <a:pt x="224" y="457"/>
                        </a:cubicBezTo>
                        <a:lnTo>
                          <a:pt x="0" y="1924"/>
                        </a:lnTo>
                        <a:cubicBezTo>
                          <a:pt x="187" y="2106"/>
                          <a:pt x="496" y="2219"/>
                          <a:pt x="811" y="2219"/>
                        </a:cubicBezTo>
                        <a:cubicBezTo>
                          <a:pt x="966" y="2219"/>
                          <a:pt x="1122" y="2191"/>
                          <a:pt x="1265" y="2131"/>
                        </a:cubicBezTo>
                        <a:cubicBezTo>
                          <a:pt x="1881" y="1876"/>
                          <a:pt x="1899" y="1446"/>
                          <a:pt x="1754" y="971"/>
                        </a:cubicBezTo>
                        <a:cubicBezTo>
                          <a:pt x="1608" y="497"/>
                          <a:pt x="1262" y="0"/>
                          <a:pt x="126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1574526" y="2715030"/>
                    <a:ext cx="391869" cy="1177167"/>
                  </a:xfrm>
                  <a:custGeom>
                    <a:rect b="b" l="l" r="r" t="t"/>
                    <a:pathLst>
                      <a:path extrusionOk="0" h="38523" w="12824">
                        <a:moveTo>
                          <a:pt x="2608" y="2390"/>
                        </a:moveTo>
                        <a:lnTo>
                          <a:pt x="10559" y="19521"/>
                        </a:lnTo>
                        <a:lnTo>
                          <a:pt x="10688" y="19800"/>
                        </a:lnTo>
                        <a:lnTo>
                          <a:pt x="6545" y="19887"/>
                        </a:lnTo>
                        <a:lnTo>
                          <a:pt x="6542" y="19872"/>
                        </a:lnTo>
                        <a:lnTo>
                          <a:pt x="2608" y="2390"/>
                        </a:lnTo>
                        <a:close/>
                        <a:moveTo>
                          <a:pt x="2860" y="1"/>
                        </a:moveTo>
                        <a:cubicBezTo>
                          <a:pt x="2673" y="547"/>
                          <a:pt x="1774" y="961"/>
                          <a:pt x="692" y="961"/>
                        </a:cubicBezTo>
                        <a:cubicBezTo>
                          <a:pt x="684" y="961"/>
                          <a:pt x="675" y="961"/>
                          <a:pt x="666" y="961"/>
                        </a:cubicBezTo>
                        <a:cubicBezTo>
                          <a:pt x="443" y="961"/>
                          <a:pt x="220" y="941"/>
                          <a:pt x="0" y="903"/>
                        </a:cubicBezTo>
                        <a:lnTo>
                          <a:pt x="0" y="19853"/>
                        </a:lnTo>
                        <a:lnTo>
                          <a:pt x="4" y="19853"/>
                        </a:lnTo>
                        <a:cubicBezTo>
                          <a:pt x="2" y="19861"/>
                          <a:pt x="0" y="19869"/>
                          <a:pt x="0" y="19877"/>
                        </a:cubicBezTo>
                        <a:cubicBezTo>
                          <a:pt x="0" y="20064"/>
                          <a:pt x="284" y="20214"/>
                          <a:pt x="633" y="20214"/>
                        </a:cubicBezTo>
                        <a:cubicBezTo>
                          <a:pt x="982" y="20214"/>
                          <a:pt x="1265" y="20063"/>
                          <a:pt x="1265" y="19877"/>
                        </a:cubicBezTo>
                        <a:cubicBezTo>
                          <a:pt x="1265" y="19869"/>
                          <a:pt x="1264" y="19861"/>
                          <a:pt x="1262" y="19853"/>
                        </a:cubicBezTo>
                        <a:lnTo>
                          <a:pt x="1265" y="19853"/>
                        </a:lnTo>
                        <a:lnTo>
                          <a:pt x="1265" y="2178"/>
                        </a:lnTo>
                        <a:lnTo>
                          <a:pt x="5256" y="19912"/>
                        </a:lnTo>
                        <a:lnTo>
                          <a:pt x="2502" y="19970"/>
                        </a:lnTo>
                        <a:lnTo>
                          <a:pt x="2502" y="20396"/>
                        </a:lnTo>
                        <a:lnTo>
                          <a:pt x="5352" y="20336"/>
                        </a:lnTo>
                        <a:lnTo>
                          <a:pt x="5461" y="20819"/>
                        </a:lnTo>
                        <a:lnTo>
                          <a:pt x="8160" y="32815"/>
                        </a:lnTo>
                        <a:lnTo>
                          <a:pt x="8160" y="32815"/>
                        </a:lnTo>
                        <a:lnTo>
                          <a:pt x="1767" y="21465"/>
                        </a:lnTo>
                        <a:cubicBezTo>
                          <a:pt x="1631" y="21518"/>
                          <a:pt x="1492" y="21561"/>
                          <a:pt x="1350" y="21593"/>
                        </a:cubicBezTo>
                        <a:lnTo>
                          <a:pt x="8486" y="34260"/>
                        </a:lnTo>
                        <a:lnTo>
                          <a:pt x="8653" y="35005"/>
                        </a:lnTo>
                        <a:lnTo>
                          <a:pt x="8910" y="36146"/>
                        </a:lnTo>
                        <a:lnTo>
                          <a:pt x="9390" y="38285"/>
                        </a:lnTo>
                        <a:lnTo>
                          <a:pt x="9392" y="38285"/>
                        </a:lnTo>
                        <a:cubicBezTo>
                          <a:pt x="9392" y="38292"/>
                          <a:pt x="9393" y="38299"/>
                          <a:pt x="9395" y="38305"/>
                        </a:cubicBezTo>
                        <a:cubicBezTo>
                          <a:pt x="9426" y="38440"/>
                          <a:pt x="9607" y="38523"/>
                          <a:pt x="9839" y="38523"/>
                        </a:cubicBezTo>
                        <a:cubicBezTo>
                          <a:pt x="9916" y="38523"/>
                          <a:pt x="10000" y="38513"/>
                          <a:pt x="10085" y="38494"/>
                        </a:cubicBezTo>
                        <a:cubicBezTo>
                          <a:pt x="10425" y="38418"/>
                          <a:pt x="10668" y="38209"/>
                          <a:pt x="10627" y="38029"/>
                        </a:cubicBezTo>
                        <a:cubicBezTo>
                          <a:pt x="10625" y="38020"/>
                          <a:pt x="10623" y="38014"/>
                          <a:pt x="10622" y="38007"/>
                        </a:cubicBezTo>
                        <a:lnTo>
                          <a:pt x="10623" y="38007"/>
                        </a:lnTo>
                        <a:lnTo>
                          <a:pt x="9820" y="34444"/>
                        </a:lnTo>
                        <a:lnTo>
                          <a:pt x="9304" y="32144"/>
                        </a:lnTo>
                        <a:lnTo>
                          <a:pt x="6731" y="20710"/>
                        </a:lnTo>
                        <a:lnTo>
                          <a:pt x="6641" y="20311"/>
                        </a:lnTo>
                        <a:lnTo>
                          <a:pt x="10883" y="20222"/>
                        </a:lnTo>
                        <a:lnTo>
                          <a:pt x="10940" y="20343"/>
                        </a:lnTo>
                        <a:lnTo>
                          <a:pt x="11072" y="20627"/>
                        </a:lnTo>
                        <a:lnTo>
                          <a:pt x="11125" y="20276"/>
                        </a:lnTo>
                        <a:lnTo>
                          <a:pt x="11132" y="20276"/>
                        </a:lnTo>
                        <a:cubicBezTo>
                          <a:pt x="11184" y="20084"/>
                          <a:pt x="11357" y="19959"/>
                          <a:pt x="11545" y="19959"/>
                        </a:cubicBezTo>
                        <a:cubicBezTo>
                          <a:pt x="11591" y="19959"/>
                          <a:pt x="11637" y="19966"/>
                          <a:pt x="11683" y="19982"/>
                        </a:cubicBezTo>
                        <a:cubicBezTo>
                          <a:pt x="11918" y="20061"/>
                          <a:pt x="12037" y="20321"/>
                          <a:pt x="11945" y="20550"/>
                        </a:cubicBezTo>
                        <a:lnTo>
                          <a:pt x="11746" y="21848"/>
                        </a:lnTo>
                        <a:cubicBezTo>
                          <a:pt x="11816" y="21873"/>
                          <a:pt x="11901" y="21886"/>
                          <a:pt x="11995" y="21886"/>
                        </a:cubicBezTo>
                        <a:cubicBezTo>
                          <a:pt x="12072" y="21886"/>
                          <a:pt x="12155" y="21877"/>
                          <a:pt x="12241" y="21858"/>
                        </a:cubicBezTo>
                        <a:cubicBezTo>
                          <a:pt x="12582" y="21781"/>
                          <a:pt x="12824" y="21573"/>
                          <a:pt x="12784" y="21392"/>
                        </a:cubicBezTo>
                        <a:cubicBezTo>
                          <a:pt x="12782" y="21384"/>
                          <a:pt x="12781" y="21377"/>
                          <a:pt x="12777" y="21371"/>
                        </a:cubicBezTo>
                        <a:lnTo>
                          <a:pt x="12779" y="21371"/>
                        </a:lnTo>
                        <a:lnTo>
                          <a:pt x="2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1858795" y="3334663"/>
                    <a:ext cx="80733" cy="432939"/>
                  </a:xfrm>
                  <a:custGeom>
                    <a:rect b="b" l="l" r="r" t="t"/>
                    <a:pathLst>
                      <a:path extrusionOk="0" h="14168" w="2642">
                        <a:moveTo>
                          <a:pt x="1824" y="0"/>
                        </a:moveTo>
                        <a:lnTo>
                          <a:pt x="1769" y="349"/>
                        </a:lnTo>
                        <a:lnTo>
                          <a:pt x="1" y="11866"/>
                        </a:lnTo>
                        <a:lnTo>
                          <a:pt x="519" y="14168"/>
                        </a:lnTo>
                        <a:lnTo>
                          <a:pt x="2219" y="3038"/>
                        </a:lnTo>
                        <a:lnTo>
                          <a:pt x="2443" y="1573"/>
                        </a:lnTo>
                        <a:lnTo>
                          <a:pt x="2642" y="273"/>
                        </a:lnTo>
                        <a:lnTo>
                          <a:pt x="2642" y="273"/>
                        </a:lnTo>
                        <a:cubicBezTo>
                          <a:pt x="2575" y="439"/>
                          <a:pt x="2414" y="543"/>
                          <a:pt x="2243" y="543"/>
                        </a:cubicBezTo>
                        <a:cubicBezTo>
                          <a:pt x="2198" y="543"/>
                          <a:pt x="2152" y="535"/>
                          <a:pt x="2107" y="520"/>
                        </a:cubicBezTo>
                        <a:cubicBezTo>
                          <a:pt x="1892" y="447"/>
                          <a:pt x="1769" y="219"/>
                          <a:pt x="182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1441207" y="3550975"/>
                    <a:ext cx="405590" cy="268631"/>
                  </a:xfrm>
                  <a:custGeom>
                    <a:rect b="b" l="l" r="r" t="t"/>
                    <a:pathLst>
                      <a:path extrusionOk="0" h="8791" w="13273">
                        <a:moveTo>
                          <a:pt x="88" y="1"/>
                        </a:moveTo>
                        <a:cubicBezTo>
                          <a:pt x="59" y="304"/>
                          <a:pt x="30" y="618"/>
                          <a:pt x="1" y="938"/>
                        </a:cubicBezTo>
                        <a:lnTo>
                          <a:pt x="13273" y="8791"/>
                        </a:lnTo>
                        <a:lnTo>
                          <a:pt x="13016" y="7650"/>
                        </a:lnTo>
                        <a:lnTo>
                          <a:pt x="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1226699" y="3424042"/>
                    <a:ext cx="56501" cy="61421"/>
                  </a:xfrm>
                  <a:custGeom>
                    <a:rect b="b" l="l" r="r" t="t"/>
                    <a:pathLst>
                      <a:path extrusionOk="0" h="2010" w="1849">
                        <a:moveTo>
                          <a:pt x="87" y="1"/>
                        </a:moveTo>
                        <a:cubicBezTo>
                          <a:pt x="58" y="312"/>
                          <a:pt x="30" y="625"/>
                          <a:pt x="0" y="939"/>
                        </a:cubicBezTo>
                        <a:lnTo>
                          <a:pt x="1809" y="2009"/>
                        </a:lnTo>
                        <a:cubicBezTo>
                          <a:pt x="1820" y="1696"/>
                          <a:pt x="1833" y="1373"/>
                          <a:pt x="1848" y="1044"/>
                        </a:cubicBezTo>
                        <a:lnTo>
                          <a:pt x="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1854883" y="3877017"/>
                    <a:ext cx="63957" cy="67807"/>
                  </a:xfrm>
                  <a:custGeom>
                    <a:rect b="b" l="l" r="r" t="t"/>
                    <a:pathLst>
                      <a:path extrusionOk="0" h="2219" w="2093">
                        <a:moveTo>
                          <a:pt x="1453" y="0"/>
                        </a:moveTo>
                        <a:cubicBezTo>
                          <a:pt x="1493" y="182"/>
                          <a:pt x="1250" y="391"/>
                          <a:pt x="910" y="467"/>
                        </a:cubicBezTo>
                        <a:cubicBezTo>
                          <a:pt x="825" y="486"/>
                          <a:pt x="742" y="495"/>
                          <a:pt x="665" y="495"/>
                        </a:cubicBezTo>
                        <a:cubicBezTo>
                          <a:pt x="432" y="495"/>
                          <a:pt x="251" y="414"/>
                          <a:pt x="220" y="278"/>
                        </a:cubicBezTo>
                        <a:cubicBezTo>
                          <a:pt x="220" y="278"/>
                          <a:pt x="31" y="989"/>
                          <a:pt x="13" y="1518"/>
                        </a:cubicBezTo>
                        <a:cubicBezTo>
                          <a:pt x="0" y="1923"/>
                          <a:pt x="495" y="2218"/>
                          <a:pt x="1004" y="2218"/>
                        </a:cubicBezTo>
                        <a:cubicBezTo>
                          <a:pt x="1159" y="2218"/>
                          <a:pt x="1315" y="2191"/>
                          <a:pt x="1458" y="2131"/>
                        </a:cubicBezTo>
                        <a:cubicBezTo>
                          <a:pt x="2073" y="1876"/>
                          <a:pt x="2092" y="1445"/>
                          <a:pt x="1945" y="970"/>
                        </a:cubicBezTo>
                        <a:cubicBezTo>
                          <a:pt x="1799" y="497"/>
                          <a:pt x="1453" y="0"/>
                          <a:pt x="14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1450405" y="2718575"/>
                    <a:ext cx="111107" cy="201893"/>
                  </a:xfrm>
                  <a:custGeom>
                    <a:rect b="b" l="l" r="r" t="t"/>
                    <a:pathLst>
                      <a:path extrusionOk="0" h="6607" w="3636">
                        <a:moveTo>
                          <a:pt x="2639" y="1"/>
                        </a:moveTo>
                        <a:lnTo>
                          <a:pt x="1" y="4645"/>
                        </a:lnTo>
                        <a:cubicBezTo>
                          <a:pt x="95" y="5299"/>
                          <a:pt x="186" y="5956"/>
                          <a:pt x="274" y="6607"/>
                        </a:cubicBezTo>
                        <a:lnTo>
                          <a:pt x="3635" y="683"/>
                        </a:lnTo>
                        <a:cubicBezTo>
                          <a:pt x="3157" y="534"/>
                          <a:pt x="2796" y="290"/>
                          <a:pt x="2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1238677" y="3164155"/>
                    <a:ext cx="50878" cy="144231"/>
                  </a:xfrm>
                  <a:custGeom>
                    <a:rect b="b" l="l" r="r" t="t"/>
                    <a:pathLst>
                      <a:path extrusionOk="0" h="4720" w="1665">
                        <a:moveTo>
                          <a:pt x="1289" y="0"/>
                        </a:moveTo>
                        <a:lnTo>
                          <a:pt x="203" y="1916"/>
                        </a:lnTo>
                        <a:cubicBezTo>
                          <a:pt x="160" y="2481"/>
                          <a:pt x="92" y="3477"/>
                          <a:pt x="1" y="4719"/>
                        </a:cubicBezTo>
                        <a:lnTo>
                          <a:pt x="1665" y="1785"/>
                        </a:lnTo>
                        <a:cubicBezTo>
                          <a:pt x="1554" y="1270"/>
                          <a:pt x="1426" y="661"/>
                          <a:pt x="1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1564259" y="3429206"/>
                    <a:ext cx="59220" cy="71780"/>
                  </a:xfrm>
                  <a:custGeom>
                    <a:rect b="b" l="l" r="r" t="t"/>
                    <a:pathLst>
                      <a:path extrusionOk="0" h="2349" w="1938">
                        <a:moveTo>
                          <a:pt x="0" y="1"/>
                        </a:moveTo>
                        <a:lnTo>
                          <a:pt x="0" y="1833"/>
                        </a:lnTo>
                        <a:cubicBezTo>
                          <a:pt x="0" y="2118"/>
                          <a:pt x="434" y="2348"/>
                          <a:pt x="969" y="2348"/>
                        </a:cubicBezTo>
                        <a:cubicBezTo>
                          <a:pt x="1504" y="2348"/>
                          <a:pt x="1937" y="2118"/>
                          <a:pt x="1937" y="1833"/>
                        </a:cubicBezTo>
                        <a:lnTo>
                          <a:pt x="1937" y="1"/>
                        </a:lnTo>
                        <a:cubicBezTo>
                          <a:pt x="1937" y="285"/>
                          <a:pt x="1504" y="515"/>
                          <a:pt x="969" y="515"/>
                        </a:cubicBezTo>
                        <a:cubicBezTo>
                          <a:pt x="434" y="515"/>
                          <a:pt x="0" y="285"/>
                          <a:pt x="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1564259" y="3417258"/>
                    <a:ext cx="59220" cy="27716"/>
                  </a:xfrm>
                  <a:custGeom>
                    <a:rect b="b" l="l" r="r" t="t"/>
                    <a:pathLst>
                      <a:path extrusionOk="0" h="907" w="1938">
                        <a:moveTo>
                          <a:pt x="338" y="1"/>
                        </a:moveTo>
                        <a:cubicBezTo>
                          <a:pt x="131" y="95"/>
                          <a:pt x="0" y="236"/>
                          <a:pt x="0" y="392"/>
                        </a:cubicBezTo>
                        <a:cubicBezTo>
                          <a:pt x="0" y="676"/>
                          <a:pt x="436" y="906"/>
                          <a:pt x="969" y="906"/>
                        </a:cubicBezTo>
                        <a:cubicBezTo>
                          <a:pt x="1504" y="906"/>
                          <a:pt x="1937" y="676"/>
                          <a:pt x="1937" y="392"/>
                        </a:cubicBezTo>
                        <a:cubicBezTo>
                          <a:pt x="1937" y="236"/>
                          <a:pt x="1807" y="95"/>
                          <a:pt x="1601" y="1"/>
                        </a:cubicBezTo>
                        <a:lnTo>
                          <a:pt x="1601" y="392"/>
                        </a:lnTo>
                        <a:cubicBezTo>
                          <a:pt x="1601" y="579"/>
                          <a:pt x="1318" y="728"/>
                          <a:pt x="969" y="728"/>
                        </a:cubicBezTo>
                        <a:cubicBezTo>
                          <a:pt x="620" y="728"/>
                          <a:pt x="338" y="577"/>
                          <a:pt x="338" y="392"/>
                        </a:cubicBezTo>
                        <a:lnTo>
                          <a:pt x="33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1574587" y="2234554"/>
                    <a:ext cx="38625" cy="179342"/>
                  </a:xfrm>
                  <a:custGeom>
                    <a:rect b="b" l="l" r="r" t="t"/>
                    <a:pathLst>
                      <a:path extrusionOk="0" h="5869" w="1264">
                        <a:moveTo>
                          <a:pt x="1263" y="1"/>
                        </a:moveTo>
                        <a:lnTo>
                          <a:pt x="0" y="731"/>
                        </a:lnTo>
                        <a:lnTo>
                          <a:pt x="0" y="5869"/>
                        </a:lnTo>
                        <a:cubicBezTo>
                          <a:pt x="83" y="5696"/>
                          <a:pt x="152" y="5518"/>
                          <a:pt x="212" y="5335"/>
                        </a:cubicBezTo>
                        <a:cubicBezTo>
                          <a:pt x="321" y="5003"/>
                          <a:pt x="515" y="4895"/>
                          <a:pt x="715" y="4892"/>
                        </a:cubicBezTo>
                        <a:cubicBezTo>
                          <a:pt x="921" y="4509"/>
                          <a:pt x="1010" y="4375"/>
                          <a:pt x="1159" y="4138"/>
                        </a:cubicBezTo>
                        <a:lnTo>
                          <a:pt x="1263" y="3898"/>
                        </a:lnTo>
                        <a:lnTo>
                          <a:pt x="1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1574526" y="3375365"/>
                    <a:ext cx="38625" cy="64140"/>
                  </a:xfrm>
                  <a:custGeom>
                    <a:rect b="b" l="l" r="r" t="t"/>
                    <a:pathLst>
                      <a:path extrusionOk="0" h="2099" w="1264">
                        <a:moveTo>
                          <a:pt x="0" y="1"/>
                        </a:moveTo>
                        <a:lnTo>
                          <a:pt x="0" y="1763"/>
                        </a:lnTo>
                        <a:cubicBezTo>
                          <a:pt x="0" y="1950"/>
                          <a:pt x="284" y="2099"/>
                          <a:pt x="633" y="2099"/>
                        </a:cubicBezTo>
                        <a:cubicBezTo>
                          <a:pt x="982" y="2099"/>
                          <a:pt x="1264" y="1948"/>
                          <a:pt x="1264" y="1763"/>
                        </a:cubicBezTo>
                        <a:lnTo>
                          <a:pt x="1264" y="1"/>
                        </a:lnTo>
                        <a:cubicBezTo>
                          <a:pt x="1055" y="40"/>
                          <a:pt x="844" y="59"/>
                          <a:pt x="632" y="59"/>
                        </a:cubicBezTo>
                        <a:cubicBezTo>
                          <a:pt x="421" y="59"/>
                          <a:pt x="209" y="4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1470358" y="3336007"/>
                    <a:ext cx="66554" cy="20718"/>
                  </a:xfrm>
                  <a:custGeom>
                    <a:rect b="b" l="l" r="r" t="t"/>
                    <a:pathLst>
                      <a:path extrusionOk="0" h="678" w="2178">
                        <a:moveTo>
                          <a:pt x="2173" y="1"/>
                        </a:moveTo>
                        <a:lnTo>
                          <a:pt x="72" y="241"/>
                        </a:lnTo>
                        <a:cubicBezTo>
                          <a:pt x="47" y="387"/>
                          <a:pt x="24" y="532"/>
                          <a:pt x="0" y="678"/>
                        </a:cubicBezTo>
                        <a:lnTo>
                          <a:pt x="2178" y="428"/>
                        </a:lnTo>
                        <a:cubicBezTo>
                          <a:pt x="2174" y="403"/>
                          <a:pt x="2173" y="378"/>
                          <a:pt x="2173" y="353"/>
                        </a:cubicBezTo>
                        <a:lnTo>
                          <a:pt x="2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1232780" y="3364334"/>
                    <a:ext cx="56287" cy="19587"/>
                  </a:xfrm>
                  <a:custGeom>
                    <a:rect b="b" l="l" r="r" t="t"/>
                    <a:pathLst>
                      <a:path extrusionOk="0" h="641" w="1842">
                        <a:moveTo>
                          <a:pt x="1841" y="1"/>
                        </a:moveTo>
                        <a:lnTo>
                          <a:pt x="1557" y="34"/>
                        </a:lnTo>
                        <a:lnTo>
                          <a:pt x="37" y="208"/>
                        </a:lnTo>
                        <a:cubicBezTo>
                          <a:pt x="25" y="350"/>
                          <a:pt x="13" y="494"/>
                          <a:pt x="0" y="640"/>
                        </a:cubicBezTo>
                        <a:lnTo>
                          <a:pt x="1805" y="433"/>
                        </a:lnTo>
                        <a:cubicBezTo>
                          <a:pt x="1810" y="367"/>
                          <a:pt x="1815" y="299"/>
                          <a:pt x="1821" y="231"/>
                        </a:cubicBezTo>
                        <a:cubicBezTo>
                          <a:pt x="1828" y="153"/>
                          <a:pt x="1835" y="77"/>
                          <a:pt x="18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1528324" y="2581283"/>
                    <a:ext cx="134728" cy="163177"/>
                  </a:xfrm>
                  <a:custGeom>
                    <a:rect b="b" l="l" r="r" t="t"/>
                    <a:pathLst>
                      <a:path extrusionOk="0" h="5340" w="4409">
                        <a:moveTo>
                          <a:pt x="1" y="0"/>
                        </a:moveTo>
                        <a:lnTo>
                          <a:pt x="1" y="4168"/>
                        </a:lnTo>
                        <a:cubicBezTo>
                          <a:pt x="2" y="4282"/>
                          <a:pt x="32" y="4394"/>
                          <a:pt x="89" y="4494"/>
                        </a:cubicBezTo>
                        <a:cubicBezTo>
                          <a:pt x="246" y="4783"/>
                          <a:pt x="607" y="5027"/>
                          <a:pt x="1085" y="5176"/>
                        </a:cubicBezTo>
                        <a:cubicBezTo>
                          <a:pt x="1226" y="5221"/>
                          <a:pt x="1368" y="5255"/>
                          <a:pt x="1512" y="5280"/>
                        </a:cubicBezTo>
                        <a:cubicBezTo>
                          <a:pt x="1741" y="5320"/>
                          <a:pt x="1973" y="5340"/>
                          <a:pt x="2204" y="5340"/>
                        </a:cubicBezTo>
                        <a:cubicBezTo>
                          <a:pt x="3286" y="5340"/>
                          <a:pt x="4185" y="4926"/>
                          <a:pt x="4372" y="4378"/>
                        </a:cubicBezTo>
                        <a:cubicBezTo>
                          <a:pt x="4395" y="4310"/>
                          <a:pt x="4408" y="4239"/>
                          <a:pt x="4408" y="4168"/>
                        </a:cubicBezTo>
                        <a:lnTo>
                          <a:pt x="4408" y="0"/>
                        </a:lnTo>
                        <a:cubicBezTo>
                          <a:pt x="4408" y="646"/>
                          <a:pt x="3421" y="1171"/>
                          <a:pt x="2204" y="1171"/>
                        </a:cubicBezTo>
                        <a:cubicBezTo>
                          <a:pt x="988" y="1171"/>
                          <a:pt x="1" y="646"/>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1528324" y="2548648"/>
                    <a:ext cx="134728" cy="68418"/>
                  </a:xfrm>
                  <a:custGeom>
                    <a:rect b="b" l="l" r="r" t="t"/>
                    <a:pathLst>
                      <a:path extrusionOk="0" h="2239" w="4409">
                        <a:moveTo>
                          <a:pt x="3113" y="0"/>
                        </a:moveTo>
                        <a:lnTo>
                          <a:pt x="3113" y="694"/>
                        </a:lnTo>
                        <a:cubicBezTo>
                          <a:pt x="3113" y="977"/>
                          <a:pt x="2680" y="1209"/>
                          <a:pt x="2145" y="1209"/>
                        </a:cubicBezTo>
                        <a:cubicBezTo>
                          <a:pt x="1610" y="1209"/>
                          <a:pt x="1176" y="977"/>
                          <a:pt x="1176" y="694"/>
                        </a:cubicBezTo>
                        <a:lnTo>
                          <a:pt x="1176" y="32"/>
                        </a:lnTo>
                        <a:cubicBezTo>
                          <a:pt x="478" y="227"/>
                          <a:pt x="1" y="618"/>
                          <a:pt x="1" y="1068"/>
                        </a:cubicBezTo>
                        <a:cubicBezTo>
                          <a:pt x="1" y="1716"/>
                          <a:pt x="988" y="2239"/>
                          <a:pt x="2204" y="2239"/>
                        </a:cubicBezTo>
                        <a:cubicBezTo>
                          <a:pt x="3421" y="2239"/>
                          <a:pt x="4408" y="1716"/>
                          <a:pt x="4408" y="1068"/>
                        </a:cubicBezTo>
                        <a:cubicBezTo>
                          <a:pt x="4408" y="593"/>
                          <a:pt x="3877" y="184"/>
                          <a:pt x="31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1564259" y="2513844"/>
                    <a:ext cx="59220" cy="71749"/>
                  </a:xfrm>
                  <a:custGeom>
                    <a:rect b="b" l="l" r="r" t="t"/>
                    <a:pathLst>
                      <a:path extrusionOk="0" h="2348" w="1938">
                        <a:moveTo>
                          <a:pt x="0" y="0"/>
                        </a:moveTo>
                        <a:lnTo>
                          <a:pt x="0" y="1833"/>
                        </a:lnTo>
                        <a:cubicBezTo>
                          <a:pt x="0" y="2118"/>
                          <a:pt x="434" y="2348"/>
                          <a:pt x="969" y="2348"/>
                        </a:cubicBezTo>
                        <a:cubicBezTo>
                          <a:pt x="1504" y="2348"/>
                          <a:pt x="1937" y="2118"/>
                          <a:pt x="1937" y="1833"/>
                        </a:cubicBezTo>
                        <a:lnTo>
                          <a:pt x="1937" y="0"/>
                        </a:lnTo>
                        <a:cubicBezTo>
                          <a:pt x="1937" y="285"/>
                          <a:pt x="1504" y="515"/>
                          <a:pt x="969" y="515"/>
                        </a:cubicBezTo>
                        <a:cubicBezTo>
                          <a:pt x="434" y="515"/>
                          <a:pt x="0" y="283"/>
                          <a:pt x="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1564259" y="2501896"/>
                    <a:ext cx="59220" cy="27716"/>
                  </a:xfrm>
                  <a:custGeom>
                    <a:rect b="b" l="l" r="r" t="t"/>
                    <a:pathLst>
                      <a:path extrusionOk="0" h="907" w="1938">
                        <a:moveTo>
                          <a:pt x="1601" y="0"/>
                        </a:moveTo>
                        <a:lnTo>
                          <a:pt x="1601" y="234"/>
                        </a:lnTo>
                        <a:cubicBezTo>
                          <a:pt x="1601" y="419"/>
                          <a:pt x="1318" y="570"/>
                          <a:pt x="969" y="570"/>
                        </a:cubicBezTo>
                        <a:cubicBezTo>
                          <a:pt x="620" y="570"/>
                          <a:pt x="336" y="419"/>
                          <a:pt x="336" y="234"/>
                        </a:cubicBezTo>
                        <a:lnTo>
                          <a:pt x="336" y="224"/>
                        </a:lnTo>
                        <a:cubicBezTo>
                          <a:pt x="235" y="270"/>
                          <a:pt x="124" y="325"/>
                          <a:pt x="0" y="390"/>
                        </a:cubicBezTo>
                        <a:cubicBezTo>
                          <a:pt x="0" y="674"/>
                          <a:pt x="434" y="906"/>
                          <a:pt x="969" y="906"/>
                        </a:cubicBezTo>
                        <a:cubicBezTo>
                          <a:pt x="1504" y="906"/>
                          <a:pt x="1937" y="674"/>
                          <a:pt x="1937" y="390"/>
                        </a:cubicBezTo>
                        <a:cubicBezTo>
                          <a:pt x="1937" y="234"/>
                          <a:pt x="1807" y="95"/>
                          <a:pt x="1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1574526" y="2499879"/>
                    <a:ext cx="38686" cy="19435"/>
                  </a:xfrm>
                  <a:custGeom>
                    <a:rect b="b" l="l" r="r" t="t"/>
                    <a:pathLst>
                      <a:path extrusionOk="0" h="636" w="1266">
                        <a:moveTo>
                          <a:pt x="1265" y="0"/>
                        </a:moveTo>
                        <a:cubicBezTo>
                          <a:pt x="823" y="76"/>
                          <a:pt x="578" y="32"/>
                          <a:pt x="0" y="290"/>
                        </a:cubicBezTo>
                        <a:lnTo>
                          <a:pt x="0" y="300"/>
                        </a:lnTo>
                        <a:cubicBezTo>
                          <a:pt x="0" y="487"/>
                          <a:pt x="284" y="636"/>
                          <a:pt x="633" y="636"/>
                        </a:cubicBezTo>
                        <a:cubicBezTo>
                          <a:pt x="982" y="636"/>
                          <a:pt x="1265" y="485"/>
                          <a:pt x="1265" y="300"/>
                        </a:cubicBezTo>
                        <a:lnTo>
                          <a:pt x="12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1536727" y="3322409"/>
                    <a:ext cx="31" cy="31"/>
                  </a:xfrm>
                  <a:custGeom>
                    <a:rect b="b" l="l" r="r" t="t"/>
                    <a:pathLst>
                      <a:path extrusionOk="0" h="1" w="1">
                        <a:moveTo>
                          <a:pt x="1" y="0"/>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1536727" y="3322471"/>
                    <a:ext cx="114285" cy="54728"/>
                  </a:xfrm>
                  <a:custGeom>
                    <a:rect b="b" l="l" r="r" t="t"/>
                    <a:pathLst>
                      <a:path extrusionOk="0" h="1791" w="3740">
                        <a:moveTo>
                          <a:pt x="1" y="0"/>
                        </a:moveTo>
                        <a:lnTo>
                          <a:pt x="1" y="796"/>
                        </a:lnTo>
                        <a:cubicBezTo>
                          <a:pt x="1" y="821"/>
                          <a:pt x="2" y="846"/>
                          <a:pt x="6" y="871"/>
                        </a:cubicBezTo>
                        <a:cubicBezTo>
                          <a:pt x="39" y="1108"/>
                          <a:pt x="227" y="1320"/>
                          <a:pt x="516" y="1482"/>
                        </a:cubicBezTo>
                        <a:cubicBezTo>
                          <a:pt x="714" y="1593"/>
                          <a:pt x="961" y="1679"/>
                          <a:pt x="1237" y="1732"/>
                        </a:cubicBezTo>
                        <a:cubicBezTo>
                          <a:pt x="1447" y="1771"/>
                          <a:pt x="1658" y="1790"/>
                          <a:pt x="1870" y="1790"/>
                        </a:cubicBezTo>
                        <a:cubicBezTo>
                          <a:pt x="2081" y="1790"/>
                          <a:pt x="2293" y="1771"/>
                          <a:pt x="2502" y="1732"/>
                        </a:cubicBezTo>
                        <a:cubicBezTo>
                          <a:pt x="2531" y="1727"/>
                          <a:pt x="2559" y="1720"/>
                          <a:pt x="2587" y="1714"/>
                        </a:cubicBezTo>
                        <a:cubicBezTo>
                          <a:pt x="2729" y="1684"/>
                          <a:pt x="2868" y="1641"/>
                          <a:pt x="3004" y="1586"/>
                        </a:cubicBezTo>
                        <a:cubicBezTo>
                          <a:pt x="3242" y="1490"/>
                          <a:pt x="3436" y="1363"/>
                          <a:pt x="3565" y="1215"/>
                        </a:cubicBezTo>
                        <a:cubicBezTo>
                          <a:pt x="3676" y="1088"/>
                          <a:pt x="3739" y="947"/>
                          <a:pt x="3739" y="796"/>
                        </a:cubicBezTo>
                        <a:lnTo>
                          <a:pt x="3739" y="0"/>
                        </a:lnTo>
                        <a:cubicBezTo>
                          <a:pt x="3739" y="548"/>
                          <a:pt x="2903" y="993"/>
                          <a:pt x="1870" y="993"/>
                        </a:cubicBezTo>
                        <a:cubicBezTo>
                          <a:pt x="838" y="993"/>
                          <a:pt x="1" y="548"/>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1650979" y="3322409"/>
                    <a:ext cx="31" cy="31"/>
                  </a:xfrm>
                  <a:custGeom>
                    <a:rect b="b" l="l" r="r" t="t"/>
                    <a:pathLst>
                      <a:path extrusionOk="0" h="1" w="1">
                        <a:moveTo>
                          <a:pt x="0" y="0"/>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1536727" y="3293808"/>
                    <a:ext cx="114285" cy="58976"/>
                  </a:xfrm>
                  <a:custGeom>
                    <a:rect b="b" l="l" r="r" t="t"/>
                    <a:pathLst>
                      <a:path extrusionOk="0" h="1930" w="3740">
                        <a:moveTo>
                          <a:pt x="1237" y="1"/>
                        </a:moveTo>
                        <a:cubicBezTo>
                          <a:pt x="517" y="138"/>
                          <a:pt x="1" y="506"/>
                          <a:pt x="1" y="936"/>
                        </a:cubicBezTo>
                        <a:cubicBezTo>
                          <a:pt x="1" y="1484"/>
                          <a:pt x="838" y="1930"/>
                          <a:pt x="1870" y="1930"/>
                        </a:cubicBezTo>
                        <a:cubicBezTo>
                          <a:pt x="2901" y="1930"/>
                          <a:pt x="3739" y="1484"/>
                          <a:pt x="3739" y="936"/>
                        </a:cubicBezTo>
                        <a:cubicBezTo>
                          <a:pt x="3739" y="504"/>
                          <a:pt x="3223" y="138"/>
                          <a:pt x="2502" y="1"/>
                        </a:cubicBezTo>
                        <a:lnTo>
                          <a:pt x="2502" y="912"/>
                        </a:lnTo>
                        <a:lnTo>
                          <a:pt x="2499" y="912"/>
                        </a:lnTo>
                        <a:cubicBezTo>
                          <a:pt x="2501" y="920"/>
                          <a:pt x="2502" y="928"/>
                          <a:pt x="2502" y="936"/>
                        </a:cubicBezTo>
                        <a:cubicBezTo>
                          <a:pt x="2502" y="1123"/>
                          <a:pt x="2219" y="1273"/>
                          <a:pt x="1870" y="1273"/>
                        </a:cubicBezTo>
                        <a:cubicBezTo>
                          <a:pt x="1521" y="1273"/>
                          <a:pt x="1237" y="1122"/>
                          <a:pt x="1237" y="936"/>
                        </a:cubicBezTo>
                        <a:cubicBezTo>
                          <a:pt x="1237" y="928"/>
                          <a:pt x="1239" y="920"/>
                          <a:pt x="1241" y="912"/>
                        </a:cubicBezTo>
                        <a:lnTo>
                          <a:pt x="1237" y="912"/>
                        </a:lnTo>
                        <a:lnTo>
                          <a:pt x="1237"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1914194" y="3324885"/>
                    <a:ext cx="27105" cy="26310"/>
                  </a:xfrm>
                  <a:custGeom>
                    <a:rect b="b" l="l" r="r" t="t"/>
                    <a:pathLst>
                      <a:path extrusionOk="0" h="861" w="887">
                        <a:moveTo>
                          <a:pt x="431" y="1"/>
                        </a:moveTo>
                        <a:cubicBezTo>
                          <a:pt x="240" y="1"/>
                          <a:pt x="68" y="128"/>
                          <a:pt x="16" y="320"/>
                        </a:cubicBezTo>
                        <a:cubicBezTo>
                          <a:pt x="6" y="355"/>
                          <a:pt x="1" y="393"/>
                          <a:pt x="1" y="431"/>
                        </a:cubicBezTo>
                        <a:cubicBezTo>
                          <a:pt x="1" y="658"/>
                          <a:pt x="176" y="845"/>
                          <a:pt x="403" y="860"/>
                        </a:cubicBezTo>
                        <a:cubicBezTo>
                          <a:pt x="413" y="860"/>
                          <a:pt x="422" y="861"/>
                          <a:pt x="431" y="861"/>
                        </a:cubicBezTo>
                        <a:cubicBezTo>
                          <a:pt x="645" y="861"/>
                          <a:pt x="828" y="701"/>
                          <a:pt x="857" y="487"/>
                        </a:cubicBezTo>
                        <a:cubicBezTo>
                          <a:pt x="887" y="262"/>
                          <a:pt x="736" y="54"/>
                          <a:pt x="514" y="9"/>
                        </a:cubicBezTo>
                        <a:cubicBezTo>
                          <a:pt x="486" y="3"/>
                          <a:pt x="458" y="1"/>
                          <a:pt x="43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1490831" y="2230367"/>
                    <a:ext cx="14882" cy="20718"/>
                  </a:xfrm>
                  <a:custGeom>
                    <a:rect b="b" l="l" r="r" t="t"/>
                    <a:pathLst>
                      <a:path extrusionOk="0" h="678" w="487">
                        <a:moveTo>
                          <a:pt x="62" y="0"/>
                        </a:moveTo>
                        <a:cubicBezTo>
                          <a:pt x="65" y="257"/>
                          <a:pt x="47" y="487"/>
                          <a:pt x="1" y="678"/>
                        </a:cubicBezTo>
                        <a:lnTo>
                          <a:pt x="486" y="245"/>
                        </a:lnTo>
                        <a:lnTo>
                          <a:pt x="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1840430" y="1974606"/>
                    <a:ext cx="388753" cy="215430"/>
                  </a:xfrm>
                  <a:custGeom>
                    <a:rect b="b" l="l" r="r" t="t"/>
                    <a:pathLst>
                      <a:path extrusionOk="0" h="7050" w="12722">
                        <a:moveTo>
                          <a:pt x="8816" y="1"/>
                        </a:moveTo>
                        <a:lnTo>
                          <a:pt x="8612" y="317"/>
                        </a:lnTo>
                        <a:lnTo>
                          <a:pt x="12029" y="2291"/>
                        </a:lnTo>
                        <a:lnTo>
                          <a:pt x="4905" y="6663"/>
                        </a:lnTo>
                        <a:lnTo>
                          <a:pt x="332" y="4024"/>
                        </a:lnTo>
                        <a:lnTo>
                          <a:pt x="1" y="4215"/>
                        </a:lnTo>
                        <a:lnTo>
                          <a:pt x="4912" y="7049"/>
                        </a:lnTo>
                        <a:lnTo>
                          <a:pt x="12721" y="2256"/>
                        </a:lnTo>
                        <a:lnTo>
                          <a:pt x="88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1850514" y="1984293"/>
                    <a:ext cx="357523" cy="193948"/>
                  </a:xfrm>
                  <a:custGeom>
                    <a:rect b="b" l="l" r="r" t="t"/>
                    <a:pathLst>
                      <a:path extrusionOk="0" h="6347" w="11700">
                        <a:moveTo>
                          <a:pt x="8282" y="0"/>
                        </a:moveTo>
                        <a:lnTo>
                          <a:pt x="4802" y="5389"/>
                        </a:lnTo>
                        <a:lnTo>
                          <a:pt x="4552" y="5244"/>
                        </a:lnTo>
                        <a:cubicBezTo>
                          <a:pt x="4464" y="5394"/>
                          <a:pt x="4201" y="5504"/>
                          <a:pt x="3891" y="5504"/>
                        </a:cubicBezTo>
                        <a:cubicBezTo>
                          <a:pt x="3509" y="5504"/>
                          <a:pt x="3199" y="5338"/>
                          <a:pt x="3199" y="5136"/>
                        </a:cubicBezTo>
                        <a:lnTo>
                          <a:pt x="3199" y="4464"/>
                        </a:lnTo>
                        <a:lnTo>
                          <a:pt x="1361" y="3403"/>
                        </a:lnTo>
                        <a:cubicBezTo>
                          <a:pt x="1258" y="3438"/>
                          <a:pt x="1155" y="3458"/>
                          <a:pt x="1051" y="3458"/>
                        </a:cubicBezTo>
                        <a:cubicBezTo>
                          <a:pt x="911" y="3458"/>
                          <a:pt x="769" y="3423"/>
                          <a:pt x="628" y="3345"/>
                        </a:cubicBezTo>
                        <a:lnTo>
                          <a:pt x="0" y="3707"/>
                        </a:lnTo>
                        <a:lnTo>
                          <a:pt x="4575" y="6346"/>
                        </a:lnTo>
                        <a:lnTo>
                          <a:pt x="11699" y="1974"/>
                        </a:lnTo>
                        <a:lnTo>
                          <a:pt x="82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1948264" y="2120668"/>
                    <a:ext cx="41344" cy="31749"/>
                  </a:xfrm>
                  <a:custGeom>
                    <a:rect b="b" l="l" r="r" t="t"/>
                    <a:pathLst>
                      <a:path extrusionOk="0" h="1039" w="1353">
                        <a:moveTo>
                          <a:pt x="0" y="1"/>
                        </a:moveTo>
                        <a:lnTo>
                          <a:pt x="0" y="671"/>
                        </a:lnTo>
                        <a:cubicBezTo>
                          <a:pt x="0" y="875"/>
                          <a:pt x="311" y="1039"/>
                          <a:pt x="692" y="1039"/>
                        </a:cubicBezTo>
                        <a:cubicBezTo>
                          <a:pt x="1002" y="1039"/>
                          <a:pt x="1265" y="931"/>
                          <a:pt x="1353" y="781"/>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1481267" y="2057538"/>
                    <a:ext cx="356117" cy="167150"/>
                  </a:xfrm>
                  <a:custGeom>
                    <a:rect b="b" l="l" r="r" t="t"/>
                    <a:pathLst>
                      <a:path extrusionOk="0" h="5470" w="11654">
                        <a:moveTo>
                          <a:pt x="11500" y="1"/>
                        </a:moveTo>
                        <a:lnTo>
                          <a:pt x="2481" y="5067"/>
                        </a:lnTo>
                        <a:lnTo>
                          <a:pt x="2481" y="5080"/>
                        </a:lnTo>
                        <a:lnTo>
                          <a:pt x="22" y="3660"/>
                        </a:lnTo>
                        <a:lnTo>
                          <a:pt x="1" y="3671"/>
                        </a:lnTo>
                        <a:cubicBezTo>
                          <a:pt x="52" y="3820"/>
                          <a:pt x="99" y="3973"/>
                          <a:pt x="138" y="4126"/>
                        </a:cubicBezTo>
                        <a:lnTo>
                          <a:pt x="2465" y="5469"/>
                        </a:lnTo>
                        <a:lnTo>
                          <a:pt x="11654" y="163"/>
                        </a:lnTo>
                        <a:cubicBezTo>
                          <a:pt x="11599" y="110"/>
                          <a:pt x="11548" y="55"/>
                          <a:pt x="115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1556620" y="2062457"/>
                    <a:ext cx="313092" cy="305086"/>
                  </a:xfrm>
                  <a:custGeom>
                    <a:rect b="b" l="l" r="r" t="t"/>
                    <a:pathLst>
                      <a:path extrusionOk="0" h="9984" w="10246">
                        <a:moveTo>
                          <a:pt x="9189" y="0"/>
                        </a:moveTo>
                        <a:lnTo>
                          <a:pt x="0" y="5307"/>
                        </a:lnTo>
                        <a:lnTo>
                          <a:pt x="0" y="6702"/>
                        </a:lnTo>
                        <a:lnTo>
                          <a:pt x="590" y="6361"/>
                        </a:lnTo>
                        <a:lnTo>
                          <a:pt x="1853" y="5633"/>
                        </a:lnTo>
                        <a:lnTo>
                          <a:pt x="4060" y="4358"/>
                        </a:lnTo>
                        <a:lnTo>
                          <a:pt x="1851" y="9530"/>
                        </a:lnTo>
                        <a:lnTo>
                          <a:pt x="1747" y="9770"/>
                        </a:lnTo>
                        <a:cubicBezTo>
                          <a:pt x="1852" y="9605"/>
                          <a:pt x="1997" y="9540"/>
                          <a:pt x="2140" y="9540"/>
                        </a:cubicBezTo>
                        <a:cubicBezTo>
                          <a:pt x="2348" y="9540"/>
                          <a:pt x="2549" y="9679"/>
                          <a:pt x="2606" y="9846"/>
                        </a:cubicBezTo>
                        <a:cubicBezTo>
                          <a:pt x="2620" y="9891"/>
                          <a:pt x="2626" y="9938"/>
                          <a:pt x="2628" y="9984"/>
                        </a:cubicBezTo>
                        <a:lnTo>
                          <a:pt x="5222" y="3687"/>
                        </a:lnTo>
                        <a:lnTo>
                          <a:pt x="8550" y="1765"/>
                        </a:lnTo>
                        <a:lnTo>
                          <a:pt x="9279" y="1333"/>
                        </a:lnTo>
                        <a:lnTo>
                          <a:pt x="9289" y="1340"/>
                        </a:lnTo>
                        <a:lnTo>
                          <a:pt x="9618" y="1149"/>
                        </a:lnTo>
                        <a:lnTo>
                          <a:pt x="10246" y="787"/>
                        </a:lnTo>
                        <a:cubicBezTo>
                          <a:pt x="9858" y="576"/>
                          <a:pt x="9502" y="311"/>
                          <a:pt x="9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1485545" y="2183615"/>
                    <a:ext cx="71046" cy="83666"/>
                  </a:xfrm>
                  <a:custGeom>
                    <a:rect b="b" l="l" r="r" t="t"/>
                    <a:pathLst>
                      <a:path extrusionOk="0" h="2738" w="2325">
                        <a:moveTo>
                          <a:pt x="0" y="0"/>
                        </a:moveTo>
                        <a:lnTo>
                          <a:pt x="0" y="0"/>
                        </a:lnTo>
                        <a:cubicBezTo>
                          <a:pt x="144" y="534"/>
                          <a:pt x="227" y="1072"/>
                          <a:pt x="235" y="1532"/>
                        </a:cubicBezTo>
                        <a:lnTo>
                          <a:pt x="657" y="1775"/>
                        </a:lnTo>
                        <a:lnTo>
                          <a:pt x="2325" y="2737"/>
                        </a:lnTo>
                        <a:lnTo>
                          <a:pt x="2325" y="134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1997216" y="1811921"/>
                    <a:ext cx="217692" cy="337080"/>
                  </a:xfrm>
                  <a:custGeom>
                    <a:rect b="b" l="l" r="r" t="t"/>
                    <a:pathLst>
                      <a:path extrusionOk="0" h="11031" w="7124">
                        <a:moveTo>
                          <a:pt x="7124" y="0"/>
                        </a:moveTo>
                        <a:lnTo>
                          <a:pt x="7124" y="0"/>
                        </a:lnTo>
                        <a:cubicBezTo>
                          <a:pt x="4822" y="1369"/>
                          <a:pt x="815" y="3750"/>
                          <a:pt x="610" y="3861"/>
                        </a:cubicBezTo>
                        <a:cubicBezTo>
                          <a:pt x="396" y="3975"/>
                          <a:pt x="196" y="4192"/>
                          <a:pt x="1" y="4459"/>
                        </a:cubicBezTo>
                        <a:lnTo>
                          <a:pt x="1" y="11030"/>
                        </a:lnTo>
                        <a:lnTo>
                          <a:pt x="3479" y="5641"/>
                        </a:lnTo>
                        <a:lnTo>
                          <a:pt x="3685" y="5325"/>
                        </a:lnTo>
                        <a:lnTo>
                          <a:pt x="71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1670382" y="1815558"/>
                    <a:ext cx="90511" cy="52895"/>
                  </a:xfrm>
                  <a:custGeom>
                    <a:rect b="b" l="l" r="r" t="t"/>
                    <a:pathLst>
                      <a:path extrusionOk="0" h="1731" w="2962">
                        <a:moveTo>
                          <a:pt x="1" y="0"/>
                        </a:moveTo>
                        <a:cubicBezTo>
                          <a:pt x="14" y="8"/>
                          <a:pt x="27" y="16"/>
                          <a:pt x="41" y="24"/>
                        </a:cubicBezTo>
                        <a:lnTo>
                          <a:pt x="41" y="24"/>
                        </a:lnTo>
                        <a:lnTo>
                          <a:pt x="1" y="0"/>
                        </a:lnTo>
                        <a:close/>
                        <a:moveTo>
                          <a:pt x="41" y="24"/>
                        </a:moveTo>
                        <a:lnTo>
                          <a:pt x="2961" y="1731"/>
                        </a:lnTo>
                        <a:cubicBezTo>
                          <a:pt x="2074" y="1192"/>
                          <a:pt x="582" y="340"/>
                          <a:pt x="41" y="24"/>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1760891" y="1868421"/>
                    <a:ext cx="12498" cy="8128"/>
                  </a:xfrm>
                  <a:custGeom>
                    <a:rect b="b" l="l" r="r" t="t"/>
                    <a:pathLst>
                      <a:path extrusionOk="0" h="266" w="409">
                        <a:moveTo>
                          <a:pt x="1" y="1"/>
                        </a:moveTo>
                        <a:lnTo>
                          <a:pt x="408" y="265"/>
                        </a:lnTo>
                        <a:cubicBezTo>
                          <a:pt x="289" y="181"/>
                          <a:pt x="153" y="95"/>
                          <a:pt x="1"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1892101" y="1948144"/>
                    <a:ext cx="105148" cy="200854"/>
                  </a:xfrm>
                  <a:custGeom>
                    <a:rect b="b" l="l" r="r" t="t"/>
                    <a:pathLst>
                      <a:path extrusionOk="0" h="6573" w="3441">
                        <a:moveTo>
                          <a:pt x="3441" y="1"/>
                        </a:moveTo>
                        <a:lnTo>
                          <a:pt x="3428" y="17"/>
                        </a:lnTo>
                        <a:cubicBezTo>
                          <a:pt x="2914" y="724"/>
                          <a:pt x="2432" y="1819"/>
                          <a:pt x="1851" y="2652"/>
                        </a:cubicBezTo>
                        <a:cubicBezTo>
                          <a:pt x="1267" y="3491"/>
                          <a:pt x="641" y="4360"/>
                          <a:pt x="0" y="4586"/>
                        </a:cubicBezTo>
                        <a:lnTo>
                          <a:pt x="1838" y="5647"/>
                        </a:lnTo>
                        <a:lnTo>
                          <a:pt x="3191" y="6427"/>
                        </a:lnTo>
                        <a:lnTo>
                          <a:pt x="3441" y="6572"/>
                        </a:lnTo>
                        <a:lnTo>
                          <a:pt x="34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1557078" y="1868421"/>
                    <a:ext cx="275659" cy="343955"/>
                  </a:xfrm>
                  <a:custGeom>
                    <a:rect b="b" l="l" r="r" t="t"/>
                    <a:pathLst>
                      <a:path extrusionOk="0" h="11256" w="9021">
                        <a:moveTo>
                          <a:pt x="7166" y="6212"/>
                        </a:moveTo>
                        <a:cubicBezTo>
                          <a:pt x="7256" y="6212"/>
                          <a:pt x="7318" y="6295"/>
                          <a:pt x="7318" y="6435"/>
                        </a:cubicBezTo>
                        <a:cubicBezTo>
                          <a:pt x="7318" y="6620"/>
                          <a:pt x="7206" y="6837"/>
                          <a:pt x="7067" y="6916"/>
                        </a:cubicBezTo>
                        <a:lnTo>
                          <a:pt x="7065" y="6916"/>
                        </a:lnTo>
                        <a:cubicBezTo>
                          <a:pt x="7029" y="6937"/>
                          <a:pt x="6996" y="6947"/>
                          <a:pt x="6965" y="6947"/>
                        </a:cubicBezTo>
                        <a:cubicBezTo>
                          <a:pt x="6876" y="6947"/>
                          <a:pt x="6813" y="6864"/>
                          <a:pt x="6813" y="6726"/>
                        </a:cubicBezTo>
                        <a:cubicBezTo>
                          <a:pt x="6813" y="6539"/>
                          <a:pt x="6926" y="6324"/>
                          <a:pt x="7065" y="6242"/>
                        </a:cubicBezTo>
                        <a:cubicBezTo>
                          <a:pt x="7101" y="6222"/>
                          <a:pt x="7135" y="6212"/>
                          <a:pt x="7166" y="6212"/>
                        </a:cubicBezTo>
                        <a:close/>
                        <a:moveTo>
                          <a:pt x="6477" y="1388"/>
                        </a:moveTo>
                        <a:lnTo>
                          <a:pt x="7067" y="1681"/>
                        </a:lnTo>
                        <a:lnTo>
                          <a:pt x="4836" y="2987"/>
                        </a:lnTo>
                        <a:lnTo>
                          <a:pt x="7067" y="1684"/>
                        </a:lnTo>
                        <a:lnTo>
                          <a:pt x="7067" y="1684"/>
                        </a:lnTo>
                        <a:lnTo>
                          <a:pt x="7065" y="5276"/>
                        </a:lnTo>
                        <a:lnTo>
                          <a:pt x="4836" y="6579"/>
                        </a:lnTo>
                        <a:lnTo>
                          <a:pt x="4836" y="6605"/>
                        </a:lnTo>
                        <a:lnTo>
                          <a:pt x="2275" y="7375"/>
                        </a:lnTo>
                        <a:lnTo>
                          <a:pt x="2275" y="3757"/>
                        </a:lnTo>
                        <a:lnTo>
                          <a:pt x="6477" y="1388"/>
                        </a:lnTo>
                        <a:close/>
                        <a:moveTo>
                          <a:pt x="6139" y="6797"/>
                        </a:moveTo>
                        <a:cubicBezTo>
                          <a:pt x="6229" y="6797"/>
                          <a:pt x="6292" y="6880"/>
                          <a:pt x="6292" y="7019"/>
                        </a:cubicBezTo>
                        <a:cubicBezTo>
                          <a:pt x="6292" y="7204"/>
                          <a:pt x="6179" y="7421"/>
                          <a:pt x="6040" y="7502"/>
                        </a:cubicBezTo>
                        <a:lnTo>
                          <a:pt x="6039" y="7502"/>
                        </a:lnTo>
                        <a:cubicBezTo>
                          <a:pt x="6003" y="7523"/>
                          <a:pt x="5969" y="7533"/>
                          <a:pt x="5939" y="7533"/>
                        </a:cubicBezTo>
                        <a:cubicBezTo>
                          <a:pt x="5849" y="7533"/>
                          <a:pt x="5787" y="7450"/>
                          <a:pt x="5787" y="7310"/>
                        </a:cubicBezTo>
                        <a:cubicBezTo>
                          <a:pt x="5787" y="7125"/>
                          <a:pt x="5899" y="6908"/>
                          <a:pt x="6039" y="6827"/>
                        </a:cubicBezTo>
                        <a:cubicBezTo>
                          <a:pt x="6074" y="6807"/>
                          <a:pt x="6108" y="6797"/>
                          <a:pt x="6139" y="6797"/>
                        </a:cubicBezTo>
                        <a:close/>
                        <a:moveTo>
                          <a:pt x="5079" y="7391"/>
                        </a:moveTo>
                        <a:cubicBezTo>
                          <a:pt x="5168" y="7391"/>
                          <a:pt x="5231" y="7474"/>
                          <a:pt x="5231" y="7613"/>
                        </a:cubicBezTo>
                        <a:cubicBezTo>
                          <a:pt x="5231" y="7800"/>
                          <a:pt x="5118" y="8016"/>
                          <a:pt x="4979" y="8097"/>
                        </a:cubicBezTo>
                        <a:cubicBezTo>
                          <a:pt x="4943" y="8118"/>
                          <a:pt x="4909" y="8127"/>
                          <a:pt x="4878" y="8127"/>
                        </a:cubicBezTo>
                        <a:cubicBezTo>
                          <a:pt x="4788" y="8127"/>
                          <a:pt x="4726" y="8044"/>
                          <a:pt x="4726" y="7905"/>
                        </a:cubicBezTo>
                        <a:cubicBezTo>
                          <a:pt x="4726" y="7719"/>
                          <a:pt x="4838" y="7502"/>
                          <a:pt x="4979" y="7421"/>
                        </a:cubicBezTo>
                        <a:cubicBezTo>
                          <a:pt x="5014" y="7401"/>
                          <a:pt x="5048" y="7391"/>
                          <a:pt x="5079" y="7391"/>
                        </a:cubicBezTo>
                        <a:close/>
                        <a:moveTo>
                          <a:pt x="4052" y="7977"/>
                        </a:moveTo>
                        <a:cubicBezTo>
                          <a:pt x="4142" y="7977"/>
                          <a:pt x="4204" y="8060"/>
                          <a:pt x="4204" y="8198"/>
                        </a:cubicBezTo>
                        <a:cubicBezTo>
                          <a:pt x="4204" y="8385"/>
                          <a:pt x="4091" y="8602"/>
                          <a:pt x="3952" y="8681"/>
                        </a:cubicBezTo>
                        <a:cubicBezTo>
                          <a:pt x="3916" y="8702"/>
                          <a:pt x="3882" y="8712"/>
                          <a:pt x="3851" y="8712"/>
                        </a:cubicBezTo>
                        <a:cubicBezTo>
                          <a:pt x="3761" y="8712"/>
                          <a:pt x="3699" y="8629"/>
                          <a:pt x="3699" y="8491"/>
                        </a:cubicBezTo>
                        <a:cubicBezTo>
                          <a:pt x="3699" y="8304"/>
                          <a:pt x="3812" y="8089"/>
                          <a:pt x="3952" y="8007"/>
                        </a:cubicBezTo>
                        <a:cubicBezTo>
                          <a:pt x="3988" y="7987"/>
                          <a:pt x="4022" y="7977"/>
                          <a:pt x="4052" y="7977"/>
                        </a:cubicBezTo>
                        <a:close/>
                        <a:moveTo>
                          <a:pt x="2802" y="7683"/>
                        </a:moveTo>
                        <a:lnTo>
                          <a:pt x="3227" y="7941"/>
                        </a:lnTo>
                        <a:lnTo>
                          <a:pt x="3227" y="9003"/>
                        </a:lnTo>
                        <a:lnTo>
                          <a:pt x="997" y="10306"/>
                        </a:lnTo>
                        <a:lnTo>
                          <a:pt x="571" y="10047"/>
                        </a:lnTo>
                        <a:lnTo>
                          <a:pt x="571" y="8988"/>
                        </a:lnTo>
                        <a:lnTo>
                          <a:pt x="2802" y="7683"/>
                        </a:lnTo>
                        <a:close/>
                        <a:moveTo>
                          <a:pt x="6671" y="1"/>
                        </a:moveTo>
                        <a:lnTo>
                          <a:pt x="0" y="3764"/>
                        </a:lnTo>
                        <a:lnTo>
                          <a:pt x="0" y="11256"/>
                        </a:lnTo>
                        <a:lnTo>
                          <a:pt x="9020" y="6188"/>
                        </a:lnTo>
                        <a:cubicBezTo>
                          <a:pt x="7974" y="5021"/>
                          <a:pt x="7913" y="3603"/>
                          <a:pt x="7923" y="2762"/>
                        </a:cubicBezTo>
                        <a:cubicBezTo>
                          <a:pt x="7939" y="1227"/>
                          <a:pt x="7802" y="775"/>
                          <a:pt x="7078" y="265"/>
                        </a:cubicBezTo>
                        <a:lnTo>
                          <a:pt x="667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1464277" y="1935371"/>
                    <a:ext cx="92834" cy="277432"/>
                  </a:xfrm>
                  <a:custGeom>
                    <a:rect b="b" l="l" r="r" t="t"/>
                    <a:pathLst>
                      <a:path extrusionOk="0" h="9079" w="3038">
                        <a:moveTo>
                          <a:pt x="315" y="0"/>
                        </a:moveTo>
                        <a:cubicBezTo>
                          <a:pt x="232" y="268"/>
                          <a:pt x="128" y="530"/>
                          <a:pt x="2" y="780"/>
                        </a:cubicBezTo>
                        <a:lnTo>
                          <a:pt x="2" y="1012"/>
                        </a:lnTo>
                        <a:lnTo>
                          <a:pt x="597" y="674"/>
                        </a:lnTo>
                        <a:lnTo>
                          <a:pt x="2502" y="1712"/>
                        </a:lnTo>
                        <a:lnTo>
                          <a:pt x="2502" y="5912"/>
                        </a:lnTo>
                        <a:lnTo>
                          <a:pt x="1633" y="5775"/>
                        </a:lnTo>
                        <a:lnTo>
                          <a:pt x="1" y="4826"/>
                        </a:lnTo>
                        <a:lnTo>
                          <a:pt x="1" y="6461"/>
                        </a:lnTo>
                        <a:cubicBezTo>
                          <a:pt x="214" y="6798"/>
                          <a:pt x="400" y="7209"/>
                          <a:pt x="549" y="7643"/>
                        </a:cubicBezTo>
                        <a:lnTo>
                          <a:pt x="577" y="7659"/>
                        </a:lnTo>
                        <a:lnTo>
                          <a:pt x="3037" y="9078"/>
                        </a:lnTo>
                        <a:lnTo>
                          <a:pt x="3037" y="1573"/>
                        </a:lnTo>
                        <a:lnTo>
                          <a:pt x="31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1473903" y="1815558"/>
                    <a:ext cx="287027" cy="167944"/>
                  </a:xfrm>
                  <a:custGeom>
                    <a:rect b="b" l="l" r="r" t="t"/>
                    <a:pathLst>
                      <a:path extrusionOk="0" h="5496" w="9393">
                        <a:moveTo>
                          <a:pt x="6431" y="0"/>
                        </a:moveTo>
                        <a:lnTo>
                          <a:pt x="6211" y="123"/>
                        </a:lnTo>
                        <a:lnTo>
                          <a:pt x="4795" y="2476"/>
                        </a:lnTo>
                        <a:lnTo>
                          <a:pt x="3673" y="3125"/>
                        </a:lnTo>
                        <a:lnTo>
                          <a:pt x="3673" y="3870"/>
                        </a:lnTo>
                        <a:cubicBezTo>
                          <a:pt x="3673" y="4217"/>
                          <a:pt x="3141" y="4499"/>
                          <a:pt x="2487" y="4499"/>
                        </a:cubicBezTo>
                        <a:cubicBezTo>
                          <a:pt x="1833" y="4499"/>
                          <a:pt x="1302" y="4217"/>
                          <a:pt x="1302" y="3868"/>
                        </a:cubicBezTo>
                        <a:lnTo>
                          <a:pt x="1302" y="2845"/>
                        </a:lnTo>
                        <a:lnTo>
                          <a:pt x="110" y="3507"/>
                        </a:lnTo>
                        <a:cubicBezTo>
                          <a:pt x="76" y="3651"/>
                          <a:pt x="40" y="3790"/>
                          <a:pt x="0" y="3923"/>
                        </a:cubicBezTo>
                        <a:lnTo>
                          <a:pt x="2722" y="5496"/>
                        </a:lnTo>
                        <a:lnTo>
                          <a:pt x="9393" y="1731"/>
                        </a:lnTo>
                        <a:lnTo>
                          <a:pt x="6431"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1996819" y="1736568"/>
                    <a:ext cx="266706" cy="212130"/>
                  </a:xfrm>
                  <a:custGeom>
                    <a:rect b="b" l="l" r="r" t="t"/>
                    <a:pathLst>
                      <a:path extrusionOk="0" h="6942" w="8728">
                        <a:moveTo>
                          <a:pt x="8728" y="1"/>
                        </a:moveTo>
                        <a:lnTo>
                          <a:pt x="14" y="5350"/>
                        </a:lnTo>
                        <a:lnTo>
                          <a:pt x="1" y="6941"/>
                        </a:lnTo>
                        <a:lnTo>
                          <a:pt x="14" y="6925"/>
                        </a:lnTo>
                        <a:cubicBezTo>
                          <a:pt x="209" y="6657"/>
                          <a:pt x="409" y="6441"/>
                          <a:pt x="623" y="6327"/>
                        </a:cubicBezTo>
                        <a:cubicBezTo>
                          <a:pt x="828" y="6216"/>
                          <a:pt x="4835" y="3835"/>
                          <a:pt x="7137" y="2466"/>
                        </a:cubicBezTo>
                        <a:cubicBezTo>
                          <a:pt x="8074" y="1910"/>
                          <a:pt x="8728" y="1519"/>
                          <a:pt x="8728" y="1519"/>
                        </a:cubicBezTo>
                        <a:lnTo>
                          <a:pt x="872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1556559" y="1482213"/>
                    <a:ext cx="707039" cy="417874"/>
                  </a:xfrm>
                  <a:custGeom>
                    <a:rect b="b" l="l" r="r" t="t"/>
                    <a:pathLst>
                      <a:path extrusionOk="0" h="13675" w="23138">
                        <a:moveTo>
                          <a:pt x="8736" y="748"/>
                        </a:moveTo>
                        <a:cubicBezTo>
                          <a:pt x="8736" y="749"/>
                          <a:pt x="6577" y="2424"/>
                          <a:pt x="5521" y="3868"/>
                        </a:cubicBezTo>
                        <a:cubicBezTo>
                          <a:pt x="4463" y="5311"/>
                          <a:pt x="3968" y="6345"/>
                          <a:pt x="3968" y="6345"/>
                        </a:cubicBezTo>
                        <a:cubicBezTo>
                          <a:pt x="3968" y="6345"/>
                          <a:pt x="2968" y="5701"/>
                          <a:pt x="3714" y="4407"/>
                        </a:cubicBezTo>
                        <a:cubicBezTo>
                          <a:pt x="4463" y="3113"/>
                          <a:pt x="8736" y="749"/>
                          <a:pt x="8736" y="748"/>
                        </a:cubicBezTo>
                        <a:close/>
                        <a:moveTo>
                          <a:pt x="21879" y="8336"/>
                        </a:moveTo>
                        <a:cubicBezTo>
                          <a:pt x="21879" y="8337"/>
                          <a:pt x="17160" y="11007"/>
                          <a:pt x="15811" y="11598"/>
                        </a:cubicBezTo>
                        <a:cubicBezTo>
                          <a:pt x="15500" y="11735"/>
                          <a:pt x="15121" y="11788"/>
                          <a:pt x="14723" y="11788"/>
                        </a:cubicBezTo>
                        <a:cubicBezTo>
                          <a:pt x="13400" y="11788"/>
                          <a:pt x="11862" y="11206"/>
                          <a:pt x="11862" y="11206"/>
                        </a:cubicBezTo>
                        <a:cubicBezTo>
                          <a:pt x="11862" y="11206"/>
                          <a:pt x="15245" y="10558"/>
                          <a:pt x="17159" y="9921"/>
                        </a:cubicBezTo>
                        <a:cubicBezTo>
                          <a:pt x="19074" y="9283"/>
                          <a:pt x="21879" y="8336"/>
                          <a:pt x="21879" y="8336"/>
                        </a:cubicBezTo>
                        <a:close/>
                        <a:moveTo>
                          <a:pt x="8716" y="0"/>
                        </a:moveTo>
                        <a:lnTo>
                          <a:pt x="1" y="5350"/>
                        </a:lnTo>
                        <a:lnTo>
                          <a:pt x="716" y="5763"/>
                        </a:lnTo>
                        <a:lnTo>
                          <a:pt x="1019" y="5586"/>
                        </a:lnTo>
                        <a:lnTo>
                          <a:pt x="4612" y="7540"/>
                        </a:lnTo>
                        <a:lnTo>
                          <a:pt x="4612" y="8012"/>
                        </a:lnTo>
                        <a:lnTo>
                          <a:pt x="14422" y="13674"/>
                        </a:lnTo>
                        <a:lnTo>
                          <a:pt x="23137" y="8325"/>
                        </a:lnTo>
                        <a:lnTo>
                          <a:pt x="87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1663629" y="1727004"/>
                    <a:ext cx="333627" cy="362993"/>
                  </a:xfrm>
                  <a:custGeom>
                    <a:rect b="b" l="l" r="r" t="t"/>
                    <a:pathLst>
                      <a:path extrusionOk="0" h="11879" w="10918">
                        <a:moveTo>
                          <a:pt x="3184" y="3438"/>
                        </a:moveTo>
                        <a:cubicBezTo>
                          <a:pt x="4030" y="3779"/>
                          <a:pt x="4853" y="4178"/>
                          <a:pt x="5646" y="4629"/>
                        </a:cubicBezTo>
                        <a:cubicBezTo>
                          <a:pt x="6223" y="4959"/>
                          <a:pt x="6771" y="5050"/>
                          <a:pt x="7200" y="5050"/>
                        </a:cubicBezTo>
                        <a:cubicBezTo>
                          <a:pt x="7722" y="5050"/>
                          <a:pt x="8067" y="4915"/>
                          <a:pt x="8067" y="4915"/>
                        </a:cubicBezTo>
                        <a:lnTo>
                          <a:pt x="8067" y="4915"/>
                        </a:lnTo>
                        <a:cubicBezTo>
                          <a:pt x="8067" y="4915"/>
                          <a:pt x="7261" y="5976"/>
                          <a:pt x="6313" y="5976"/>
                        </a:cubicBezTo>
                        <a:cubicBezTo>
                          <a:pt x="6096" y="5976"/>
                          <a:pt x="5870" y="5920"/>
                          <a:pt x="5646" y="5783"/>
                        </a:cubicBezTo>
                        <a:cubicBezTo>
                          <a:pt x="4444" y="5044"/>
                          <a:pt x="3184" y="3438"/>
                          <a:pt x="3184" y="3438"/>
                        </a:cubicBezTo>
                        <a:close/>
                        <a:moveTo>
                          <a:pt x="9399" y="5882"/>
                        </a:moveTo>
                        <a:cubicBezTo>
                          <a:pt x="9399" y="5882"/>
                          <a:pt x="9259" y="7001"/>
                          <a:pt x="8337" y="8392"/>
                        </a:cubicBezTo>
                        <a:cubicBezTo>
                          <a:pt x="7733" y="9300"/>
                          <a:pt x="7191" y="9888"/>
                          <a:pt x="6670" y="9888"/>
                        </a:cubicBezTo>
                        <a:cubicBezTo>
                          <a:pt x="6394" y="9888"/>
                          <a:pt x="6124" y="9724"/>
                          <a:pt x="5855" y="9356"/>
                        </a:cubicBezTo>
                        <a:cubicBezTo>
                          <a:pt x="5073" y="8293"/>
                          <a:pt x="5216" y="7392"/>
                          <a:pt x="5216" y="7392"/>
                        </a:cubicBezTo>
                        <a:lnTo>
                          <a:pt x="5216" y="7390"/>
                        </a:lnTo>
                        <a:cubicBezTo>
                          <a:pt x="5216" y="7390"/>
                          <a:pt x="5745" y="7921"/>
                          <a:pt x="6543" y="7921"/>
                        </a:cubicBezTo>
                        <a:cubicBezTo>
                          <a:pt x="6776" y="7921"/>
                          <a:pt x="7031" y="7876"/>
                          <a:pt x="7303" y="7759"/>
                        </a:cubicBezTo>
                        <a:cubicBezTo>
                          <a:pt x="8509" y="7243"/>
                          <a:pt x="8479" y="6023"/>
                          <a:pt x="9399" y="5882"/>
                        </a:cubicBezTo>
                        <a:close/>
                        <a:moveTo>
                          <a:pt x="1108" y="1"/>
                        </a:moveTo>
                        <a:lnTo>
                          <a:pt x="1108" y="1183"/>
                        </a:lnTo>
                        <a:lnTo>
                          <a:pt x="0" y="3021"/>
                        </a:lnTo>
                        <a:lnTo>
                          <a:pt x="0" y="3021"/>
                        </a:lnTo>
                        <a:lnTo>
                          <a:pt x="222" y="2898"/>
                        </a:lnTo>
                        <a:cubicBezTo>
                          <a:pt x="727" y="3193"/>
                          <a:pt x="2272" y="4076"/>
                          <a:pt x="3182" y="4629"/>
                        </a:cubicBezTo>
                        <a:cubicBezTo>
                          <a:pt x="3335" y="4723"/>
                          <a:pt x="3472" y="4809"/>
                          <a:pt x="3590" y="4893"/>
                        </a:cubicBezTo>
                        <a:cubicBezTo>
                          <a:pt x="4313" y="5405"/>
                          <a:pt x="4451" y="5855"/>
                          <a:pt x="4434" y="7392"/>
                        </a:cubicBezTo>
                        <a:cubicBezTo>
                          <a:pt x="4424" y="8231"/>
                          <a:pt x="4485" y="9650"/>
                          <a:pt x="5530" y="10818"/>
                        </a:cubicBezTo>
                        <a:cubicBezTo>
                          <a:pt x="5580" y="10872"/>
                          <a:pt x="5631" y="10927"/>
                          <a:pt x="5684" y="10980"/>
                        </a:cubicBezTo>
                        <a:cubicBezTo>
                          <a:pt x="5997" y="11289"/>
                          <a:pt x="6353" y="11554"/>
                          <a:pt x="6740" y="11766"/>
                        </a:cubicBezTo>
                        <a:cubicBezTo>
                          <a:pt x="6884" y="11843"/>
                          <a:pt x="7026" y="11879"/>
                          <a:pt x="7166" y="11879"/>
                        </a:cubicBezTo>
                        <a:cubicBezTo>
                          <a:pt x="7271" y="11879"/>
                          <a:pt x="7374" y="11859"/>
                          <a:pt x="7477" y="11823"/>
                        </a:cubicBezTo>
                        <a:cubicBezTo>
                          <a:pt x="8120" y="11597"/>
                          <a:pt x="8744" y="10728"/>
                          <a:pt x="9328" y="9889"/>
                        </a:cubicBezTo>
                        <a:cubicBezTo>
                          <a:pt x="9909" y="9056"/>
                          <a:pt x="10391" y="7961"/>
                          <a:pt x="10905" y="7254"/>
                        </a:cubicBezTo>
                        <a:lnTo>
                          <a:pt x="10918" y="5663"/>
                        </a:lnTo>
                        <a:lnTo>
                          <a:pt x="11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1548125" y="1645600"/>
                    <a:ext cx="30313" cy="30160"/>
                  </a:xfrm>
                  <a:custGeom>
                    <a:rect b="b" l="l" r="r" t="t"/>
                    <a:pathLst>
                      <a:path extrusionOk="0" h="987" w="992">
                        <a:moveTo>
                          <a:pt x="277" y="1"/>
                        </a:moveTo>
                        <a:cubicBezTo>
                          <a:pt x="164" y="324"/>
                          <a:pt x="71" y="652"/>
                          <a:pt x="0" y="986"/>
                        </a:cubicBezTo>
                        <a:lnTo>
                          <a:pt x="992" y="415"/>
                        </a:lnTo>
                        <a:lnTo>
                          <a:pt x="2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1513657" y="1885166"/>
                    <a:ext cx="72482" cy="67868"/>
                  </a:xfrm>
                  <a:custGeom>
                    <a:rect b="b" l="l" r="r" t="t"/>
                    <a:pathLst>
                      <a:path extrusionOk="0" h="2221" w="2372">
                        <a:moveTo>
                          <a:pt x="1" y="1"/>
                        </a:moveTo>
                        <a:lnTo>
                          <a:pt x="1" y="567"/>
                        </a:lnTo>
                        <a:lnTo>
                          <a:pt x="1" y="1592"/>
                        </a:lnTo>
                        <a:cubicBezTo>
                          <a:pt x="1" y="1939"/>
                          <a:pt x="532" y="2221"/>
                          <a:pt x="1186" y="2221"/>
                        </a:cubicBezTo>
                        <a:cubicBezTo>
                          <a:pt x="1842" y="2221"/>
                          <a:pt x="2372" y="1939"/>
                          <a:pt x="2372" y="1592"/>
                        </a:cubicBezTo>
                        <a:lnTo>
                          <a:pt x="2372" y="847"/>
                        </a:lnTo>
                        <a:lnTo>
                          <a:pt x="1989" y="1067"/>
                        </a:lnTo>
                        <a:lnTo>
                          <a:pt x="35" y="6"/>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1818643" y="1906709"/>
                    <a:ext cx="132222" cy="122505"/>
                  </a:xfrm>
                  <a:custGeom>
                    <a:rect b="b" l="l" r="r" t="t"/>
                    <a:pathLst>
                      <a:path extrusionOk="0" h="4009" w="4327">
                        <a:moveTo>
                          <a:pt x="4326" y="1"/>
                        </a:moveTo>
                        <a:lnTo>
                          <a:pt x="4326" y="1"/>
                        </a:lnTo>
                        <a:cubicBezTo>
                          <a:pt x="3404" y="143"/>
                          <a:pt x="3436" y="1362"/>
                          <a:pt x="2229" y="1878"/>
                        </a:cubicBezTo>
                        <a:cubicBezTo>
                          <a:pt x="1956" y="1995"/>
                          <a:pt x="1700" y="2040"/>
                          <a:pt x="1467" y="2040"/>
                        </a:cubicBezTo>
                        <a:cubicBezTo>
                          <a:pt x="670" y="2040"/>
                          <a:pt x="143" y="1511"/>
                          <a:pt x="143" y="1511"/>
                        </a:cubicBezTo>
                        <a:lnTo>
                          <a:pt x="143" y="1511"/>
                        </a:lnTo>
                        <a:cubicBezTo>
                          <a:pt x="143" y="1511"/>
                          <a:pt x="0" y="2413"/>
                          <a:pt x="780" y="3476"/>
                        </a:cubicBezTo>
                        <a:cubicBezTo>
                          <a:pt x="1050" y="3844"/>
                          <a:pt x="1320" y="4008"/>
                          <a:pt x="1595" y="4008"/>
                        </a:cubicBezTo>
                        <a:cubicBezTo>
                          <a:pt x="2117" y="4008"/>
                          <a:pt x="2660" y="3421"/>
                          <a:pt x="3262" y="2511"/>
                        </a:cubicBezTo>
                        <a:cubicBezTo>
                          <a:pt x="4184" y="1120"/>
                          <a:pt x="4326" y="1"/>
                          <a:pt x="43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1760860" y="1832058"/>
                    <a:ext cx="149212" cy="77585"/>
                  </a:xfrm>
                  <a:custGeom>
                    <a:rect b="b" l="l" r="r" t="t"/>
                    <a:pathLst>
                      <a:path extrusionOk="0" h="2539" w="4883">
                        <a:moveTo>
                          <a:pt x="0" y="0"/>
                        </a:moveTo>
                        <a:cubicBezTo>
                          <a:pt x="0" y="0"/>
                          <a:pt x="1260" y="1606"/>
                          <a:pt x="2462" y="2345"/>
                        </a:cubicBezTo>
                        <a:cubicBezTo>
                          <a:pt x="2687" y="2482"/>
                          <a:pt x="2912" y="2538"/>
                          <a:pt x="3129" y="2538"/>
                        </a:cubicBezTo>
                        <a:cubicBezTo>
                          <a:pt x="4077" y="2538"/>
                          <a:pt x="4883" y="1477"/>
                          <a:pt x="4883" y="1477"/>
                        </a:cubicBezTo>
                        <a:lnTo>
                          <a:pt x="4883" y="1477"/>
                        </a:lnTo>
                        <a:cubicBezTo>
                          <a:pt x="4883" y="1477"/>
                          <a:pt x="4539" y="1612"/>
                          <a:pt x="4017" y="1612"/>
                        </a:cubicBezTo>
                        <a:cubicBezTo>
                          <a:pt x="3588" y="1612"/>
                          <a:pt x="3040" y="1521"/>
                          <a:pt x="2462" y="1191"/>
                        </a:cubicBezTo>
                        <a:cubicBezTo>
                          <a:pt x="1669" y="740"/>
                          <a:pt x="846" y="34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1990494" y="2043512"/>
                    <a:ext cx="238685" cy="172925"/>
                  </a:xfrm>
                  <a:custGeom>
                    <a:rect b="b" l="l" r="r" t="t"/>
                    <a:pathLst>
                      <a:path extrusionOk="0" h="5659" w="7811">
                        <a:moveTo>
                          <a:pt x="7810" y="1"/>
                        </a:moveTo>
                        <a:lnTo>
                          <a:pt x="1" y="4794"/>
                        </a:lnTo>
                        <a:lnTo>
                          <a:pt x="1" y="5658"/>
                        </a:lnTo>
                        <a:lnTo>
                          <a:pt x="7810" y="865"/>
                        </a:lnTo>
                        <a:lnTo>
                          <a:pt x="78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1817757" y="2103159"/>
                    <a:ext cx="172772" cy="113277"/>
                  </a:xfrm>
                  <a:custGeom>
                    <a:rect b="b" l="l" r="r" t="t"/>
                    <a:pathLst>
                      <a:path extrusionOk="0" h="3707" w="5654">
                        <a:moveTo>
                          <a:pt x="733" y="1"/>
                        </a:moveTo>
                        <a:lnTo>
                          <a:pt x="4" y="433"/>
                        </a:lnTo>
                        <a:lnTo>
                          <a:pt x="1" y="436"/>
                        </a:lnTo>
                        <a:lnTo>
                          <a:pt x="5654" y="3706"/>
                        </a:lnTo>
                        <a:lnTo>
                          <a:pt x="5654" y="2842"/>
                        </a:lnTo>
                        <a:lnTo>
                          <a:pt x="743" y="8"/>
                        </a:lnTo>
                        <a:lnTo>
                          <a:pt x="73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1704850" y="1919818"/>
                    <a:ext cx="68174" cy="149701"/>
                  </a:xfrm>
                  <a:custGeom>
                    <a:rect b="b" l="l" r="r" t="t"/>
                    <a:pathLst>
                      <a:path extrusionOk="0" h="4899" w="2231">
                        <a:moveTo>
                          <a:pt x="2231" y="1"/>
                        </a:moveTo>
                        <a:lnTo>
                          <a:pt x="0" y="1305"/>
                        </a:lnTo>
                        <a:lnTo>
                          <a:pt x="0" y="4898"/>
                        </a:lnTo>
                        <a:lnTo>
                          <a:pt x="2231" y="3594"/>
                        </a:lnTo>
                        <a:lnTo>
                          <a:pt x="22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1587574" y="2111073"/>
                    <a:ext cx="68143" cy="72330"/>
                  </a:xfrm>
                  <a:custGeom>
                    <a:rect b="b" l="l" r="r" t="t"/>
                    <a:pathLst>
                      <a:path extrusionOk="0" h="2367" w="2230">
                        <a:moveTo>
                          <a:pt x="2229" y="0"/>
                        </a:moveTo>
                        <a:lnTo>
                          <a:pt x="1" y="1305"/>
                        </a:lnTo>
                        <a:lnTo>
                          <a:pt x="1" y="2366"/>
                        </a:lnTo>
                        <a:lnTo>
                          <a:pt x="2229" y="1062"/>
                        </a:lnTo>
                        <a:lnTo>
                          <a:pt x="22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1626625" y="1910834"/>
                    <a:ext cx="146401" cy="72421"/>
                  </a:xfrm>
                  <a:custGeom>
                    <a:rect b="b" l="l" r="r" t="t"/>
                    <a:pathLst>
                      <a:path extrusionOk="0" h="2370" w="4791">
                        <a:moveTo>
                          <a:pt x="4201" y="0"/>
                        </a:moveTo>
                        <a:lnTo>
                          <a:pt x="1" y="2369"/>
                        </a:lnTo>
                        <a:lnTo>
                          <a:pt x="2560" y="1599"/>
                        </a:lnTo>
                        <a:lnTo>
                          <a:pt x="4791" y="293"/>
                        </a:lnTo>
                        <a:lnTo>
                          <a:pt x="42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1626625" y="1959694"/>
                    <a:ext cx="78258" cy="134086"/>
                  </a:xfrm>
                  <a:custGeom>
                    <a:rect b="b" l="l" r="r" t="t"/>
                    <a:pathLst>
                      <a:path extrusionOk="0" h="4388" w="2561">
                        <a:moveTo>
                          <a:pt x="2560" y="0"/>
                        </a:moveTo>
                        <a:lnTo>
                          <a:pt x="1" y="770"/>
                        </a:lnTo>
                        <a:lnTo>
                          <a:pt x="1" y="4388"/>
                        </a:lnTo>
                        <a:lnTo>
                          <a:pt x="2560" y="3618"/>
                        </a:lnTo>
                        <a:lnTo>
                          <a:pt x="2560" y="3593"/>
                        </a:lnTo>
                        <a:lnTo>
                          <a:pt x="25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1765261" y="2058210"/>
                    <a:ext cx="15523" cy="22521"/>
                  </a:xfrm>
                  <a:custGeom>
                    <a:rect b="b" l="l" r="r" t="t"/>
                    <a:pathLst>
                      <a:path extrusionOk="0" h="737" w="508">
                        <a:moveTo>
                          <a:pt x="354" y="1"/>
                        </a:moveTo>
                        <a:cubicBezTo>
                          <a:pt x="323" y="1"/>
                          <a:pt x="289" y="11"/>
                          <a:pt x="254" y="31"/>
                        </a:cubicBezTo>
                        <a:cubicBezTo>
                          <a:pt x="113" y="113"/>
                          <a:pt x="0" y="328"/>
                          <a:pt x="0" y="515"/>
                        </a:cubicBezTo>
                        <a:cubicBezTo>
                          <a:pt x="0" y="654"/>
                          <a:pt x="62" y="736"/>
                          <a:pt x="152" y="736"/>
                        </a:cubicBezTo>
                        <a:cubicBezTo>
                          <a:pt x="183" y="736"/>
                          <a:pt x="217" y="726"/>
                          <a:pt x="254" y="705"/>
                        </a:cubicBezTo>
                        <a:cubicBezTo>
                          <a:pt x="393" y="626"/>
                          <a:pt x="507" y="409"/>
                          <a:pt x="507" y="224"/>
                        </a:cubicBezTo>
                        <a:cubicBezTo>
                          <a:pt x="507" y="84"/>
                          <a:pt x="444" y="1"/>
                          <a:pt x="3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1733879" y="2076116"/>
                    <a:ext cx="15523" cy="22521"/>
                  </a:xfrm>
                  <a:custGeom>
                    <a:rect b="b" l="l" r="r" t="t"/>
                    <a:pathLst>
                      <a:path extrusionOk="0" h="737" w="508">
                        <a:moveTo>
                          <a:pt x="354" y="0"/>
                        </a:moveTo>
                        <a:cubicBezTo>
                          <a:pt x="323" y="0"/>
                          <a:pt x="290" y="10"/>
                          <a:pt x="254" y="30"/>
                        </a:cubicBezTo>
                        <a:cubicBezTo>
                          <a:pt x="113" y="111"/>
                          <a:pt x="1" y="328"/>
                          <a:pt x="1" y="513"/>
                        </a:cubicBezTo>
                        <a:cubicBezTo>
                          <a:pt x="1" y="653"/>
                          <a:pt x="63" y="736"/>
                          <a:pt x="153" y="736"/>
                        </a:cubicBezTo>
                        <a:cubicBezTo>
                          <a:pt x="184" y="736"/>
                          <a:pt x="218" y="726"/>
                          <a:pt x="254" y="705"/>
                        </a:cubicBezTo>
                        <a:cubicBezTo>
                          <a:pt x="393" y="624"/>
                          <a:pt x="507" y="407"/>
                          <a:pt x="507" y="222"/>
                        </a:cubicBezTo>
                        <a:cubicBezTo>
                          <a:pt x="507" y="83"/>
                          <a:pt x="444" y="0"/>
                          <a:pt x="3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1701458" y="2094267"/>
                    <a:ext cx="15523" cy="22521"/>
                  </a:xfrm>
                  <a:custGeom>
                    <a:rect b="b" l="l" r="r" t="t"/>
                    <a:pathLst>
                      <a:path extrusionOk="0" h="737" w="508">
                        <a:moveTo>
                          <a:pt x="353" y="1"/>
                        </a:moveTo>
                        <a:cubicBezTo>
                          <a:pt x="323" y="1"/>
                          <a:pt x="289" y="10"/>
                          <a:pt x="254" y="30"/>
                        </a:cubicBezTo>
                        <a:cubicBezTo>
                          <a:pt x="115" y="111"/>
                          <a:pt x="1" y="328"/>
                          <a:pt x="1" y="514"/>
                        </a:cubicBezTo>
                        <a:cubicBezTo>
                          <a:pt x="1" y="653"/>
                          <a:pt x="64" y="736"/>
                          <a:pt x="154" y="736"/>
                        </a:cubicBezTo>
                        <a:cubicBezTo>
                          <a:pt x="184" y="736"/>
                          <a:pt x="218" y="727"/>
                          <a:pt x="254" y="706"/>
                        </a:cubicBezTo>
                        <a:cubicBezTo>
                          <a:pt x="393" y="625"/>
                          <a:pt x="507" y="409"/>
                          <a:pt x="507" y="222"/>
                        </a:cubicBezTo>
                        <a:cubicBezTo>
                          <a:pt x="507" y="84"/>
                          <a:pt x="443" y="1"/>
                          <a:pt x="3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1670107" y="2112143"/>
                    <a:ext cx="15493" cy="22490"/>
                  </a:xfrm>
                  <a:custGeom>
                    <a:rect b="b" l="l" r="r" t="t"/>
                    <a:pathLst>
                      <a:path extrusionOk="0" h="736" w="507">
                        <a:moveTo>
                          <a:pt x="354" y="1"/>
                        </a:moveTo>
                        <a:cubicBezTo>
                          <a:pt x="323" y="1"/>
                          <a:pt x="289" y="11"/>
                          <a:pt x="253" y="31"/>
                        </a:cubicBezTo>
                        <a:cubicBezTo>
                          <a:pt x="113" y="113"/>
                          <a:pt x="0" y="328"/>
                          <a:pt x="0" y="515"/>
                        </a:cubicBezTo>
                        <a:cubicBezTo>
                          <a:pt x="0" y="653"/>
                          <a:pt x="62" y="736"/>
                          <a:pt x="152" y="736"/>
                        </a:cubicBezTo>
                        <a:cubicBezTo>
                          <a:pt x="183" y="736"/>
                          <a:pt x="217" y="726"/>
                          <a:pt x="253" y="705"/>
                        </a:cubicBezTo>
                        <a:cubicBezTo>
                          <a:pt x="392" y="624"/>
                          <a:pt x="507" y="409"/>
                          <a:pt x="507" y="222"/>
                        </a:cubicBezTo>
                        <a:cubicBezTo>
                          <a:pt x="507" y="84"/>
                          <a:pt x="443" y="1"/>
                          <a:pt x="3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1574587" y="2103159"/>
                    <a:ext cx="81130" cy="47792"/>
                  </a:xfrm>
                  <a:custGeom>
                    <a:rect b="b" l="l" r="r" t="t"/>
                    <a:pathLst>
                      <a:path extrusionOk="0" h="1564" w="2655">
                        <a:moveTo>
                          <a:pt x="2229" y="1"/>
                        </a:moveTo>
                        <a:lnTo>
                          <a:pt x="0" y="1306"/>
                        </a:lnTo>
                        <a:lnTo>
                          <a:pt x="426" y="1564"/>
                        </a:lnTo>
                        <a:lnTo>
                          <a:pt x="2654" y="259"/>
                        </a:lnTo>
                        <a:lnTo>
                          <a:pt x="22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1574587" y="2143036"/>
                    <a:ext cx="13017" cy="40366"/>
                  </a:xfrm>
                  <a:custGeom>
                    <a:rect b="b" l="l" r="r" t="t"/>
                    <a:pathLst>
                      <a:path extrusionOk="0" h="1321" w="426">
                        <a:moveTo>
                          <a:pt x="0" y="1"/>
                        </a:moveTo>
                        <a:lnTo>
                          <a:pt x="0" y="1062"/>
                        </a:lnTo>
                        <a:lnTo>
                          <a:pt x="426" y="1320"/>
                        </a:lnTo>
                        <a:lnTo>
                          <a:pt x="426" y="259"/>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1596435" y="2353970"/>
                    <a:ext cx="40916" cy="47425"/>
                  </a:xfrm>
                  <a:custGeom>
                    <a:rect b="b" l="l" r="r" t="t"/>
                    <a:pathLst>
                      <a:path extrusionOk="0" h="1552" w="1339">
                        <a:moveTo>
                          <a:pt x="838" y="0"/>
                        </a:moveTo>
                        <a:cubicBezTo>
                          <a:pt x="696" y="0"/>
                          <a:pt x="551" y="65"/>
                          <a:pt x="446" y="230"/>
                        </a:cubicBezTo>
                        <a:cubicBezTo>
                          <a:pt x="295" y="467"/>
                          <a:pt x="206" y="601"/>
                          <a:pt x="0" y="984"/>
                        </a:cubicBezTo>
                        <a:cubicBezTo>
                          <a:pt x="4" y="984"/>
                          <a:pt x="7" y="984"/>
                          <a:pt x="10" y="984"/>
                        </a:cubicBezTo>
                        <a:cubicBezTo>
                          <a:pt x="197" y="984"/>
                          <a:pt x="387" y="1075"/>
                          <a:pt x="517" y="1159"/>
                        </a:cubicBezTo>
                        <a:cubicBezTo>
                          <a:pt x="769" y="1325"/>
                          <a:pt x="979" y="1451"/>
                          <a:pt x="1151" y="1552"/>
                        </a:cubicBezTo>
                        <a:cubicBezTo>
                          <a:pt x="1255" y="1114"/>
                          <a:pt x="1338" y="696"/>
                          <a:pt x="1327" y="444"/>
                        </a:cubicBezTo>
                        <a:cubicBezTo>
                          <a:pt x="1325" y="398"/>
                          <a:pt x="1318" y="351"/>
                          <a:pt x="1303" y="306"/>
                        </a:cubicBezTo>
                        <a:cubicBezTo>
                          <a:pt x="1247" y="139"/>
                          <a:pt x="1046" y="0"/>
                          <a:pt x="83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1919022" y="1736935"/>
                    <a:ext cx="306125" cy="105484"/>
                  </a:xfrm>
                  <a:custGeom>
                    <a:rect b="b" l="l" r="r" t="t"/>
                    <a:pathLst>
                      <a:path extrusionOk="0" h="3452" w="10018">
                        <a:moveTo>
                          <a:pt x="10017" y="0"/>
                        </a:moveTo>
                        <a:lnTo>
                          <a:pt x="10017" y="0"/>
                        </a:lnTo>
                        <a:cubicBezTo>
                          <a:pt x="10017" y="0"/>
                          <a:pt x="7212" y="947"/>
                          <a:pt x="5298" y="1585"/>
                        </a:cubicBezTo>
                        <a:cubicBezTo>
                          <a:pt x="3384" y="2222"/>
                          <a:pt x="0" y="2868"/>
                          <a:pt x="0" y="2868"/>
                        </a:cubicBezTo>
                        <a:cubicBezTo>
                          <a:pt x="0" y="2868"/>
                          <a:pt x="1539" y="3452"/>
                          <a:pt x="2863" y="3452"/>
                        </a:cubicBezTo>
                        <a:cubicBezTo>
                          <a:pt x="3260" y="3452"/>
                          <a:pt x="3638" y="3399"/>
                          <a:pt x="3949" y="3262"/>
                        </a:cubicBezTo>
                        <a:cubicBezTo>
                          <a:pt x="5297" y="2669"/>
                          <a:pt x="10017" y="1"/>
                          <a:pt x="100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1647220" y="1505069"/>
                    <a:ext cx="176317" cy="171030"/>
                  </a:xfrm>
                  <a:custGeom>
                    <a:rect b="b" l="l" r="r" t="t"/>
                    <a:pathLst>
                      <a:path extrusionOk="0" h="5597" w="5770">
                        <a:moveTo>
                          <a:pt x="5769" y="0"/>
                        </a:moveTo>
                        <a:lnTo>
                          <a:pt x="5769" y="0"/>
                        </a:lnTo>
                        <a:cubicBezTo>
                          <a:pt x="5769" y="1"/>
                          <a:pt x="1497" y="2365"/>
                          <a:pt x="749" y="3659"/>
                        </a:cubicBezTo>
                        <a:cubicBezTo>
                          <a:pt x="1" y="4953"/>
                          <a:pt x="1002" y="5597"/>
                          <a:pt x="1002" y="5597"/>
                        </a:cubicBezTo>
                        <a:cubicBezTo>
                          <a:pt x="1002" y="5597"/>
                          <a:pt x="1497" y="4563"/>
                          <a:pt x="2554" y="3120"/>
                        </a:cubicBezTo>
                        <a:cubicBezTo>
                          <a:pt x="3612" y="1676"/>
                          <a:pt x="5769" y="1"/>
                          <a:pt x="57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1574434" y="1712611"/>
                    <a:ext cx="123055" cy="205163"/>
                  </a:xfrm>
                  <a:custGeom>
                    <a:rect b="b" l="l" r="r" t="t"/>
                    <a:pathLst>
                      <a:path extrusionOk="0" h="6714" w="4027">
                        <a:moveTo>
                          <a:pt x="2659" y="1217"/>
                        </a:moveTo>
                        <a:lnTo>
                          <a:pt x="2659" y="1869"/>
                        </a:lnTo>
                        <a:lnTo>
                          <a:pt x="429" y="3174"/>
                        </a:lnTo>
                        <a:lnTo>
                          <a:pt x="429" y="2520"/>
                        </a:lnTo>
                        <a:lnTo>
                          <a:pt x="2659" y="1217"/>
                        </a:lnTo>
                        <a:close/>
                        <a:moveTo>
                          <a:pt x="4027" y="0"/>
                        </a:moveTo>
                        <a:lnTo>
                          <a:pt x="0" y="2326"/>
                        </a:lnTo>
                        <a:lnTo>
                          <a:pt x="0" y="6714"/>
                        </a:lnTo>
                        <a:lnTo>
                          <a:pt x="383" y="6494"/>
                        </a:lnTo>
                        <a:lnTo>
                          <a:pt x="1505" y="5845"/>
                        </a:lnTo>
                        <a:lnTo>
                          <a:pt x="2921" y="3494"/>
                        </a:lnTo>
                        <a:lnTo>
                          <a:pt x="4027" y="1654"/>
                        </a:lnTo>
                        <a:lnTo>
                          <a:pt x="40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1464644" y="1723979"/>
                    <a:ext cx="109763" cy="193796"/>
                  </a:xfrm>
                  <a:custGeom>
                    <a:rect b="b" l="l" r="r" t="t"/>
                    <a:pathLst>
                      <a:path extrusionOk="0" h="6342" w="3592">
                        <a:moveTo>
                          <a:pt x="0" y="1"/>
                        </a:moveTo>
                        <a:lnTo>
                          <a:pt x="0" y="765"/>
                        </a:lnTo>
                        <a:cubicBezTo>
                          <a:pt x="37" y="810"/>
                          <a:pt x="73" y="857"/>
                          <a:pt x="106" y="905"/>
                        </a:cubicBezTo>
                        <a:lnTo>
                          <a:pt x="403" y="736"/>
                        </a:lnTo>
                        <a:lnTo>
                          <a:pt x="3108" y="2206"/>
                        </a:lnTo>
                        <a:lnTo>
                          <a:pt x="3108" y="5511"/>
                        </a:lnTo>
                        <a:lnTo>
                          <a:pt x="1639" y="5281"/>
                        </a:lnTo>
                        <a:lnTo>
                          <a:pt x="1639" y="5281"/>
                        </a:lnTo>
                        <a:lnTo>
                          <a:pt x="3591" y="6342"/>
                        </a:lnTo>
                        <a:lnTo>
                          <a:pt x="3591" y="1954"/>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1464644" y="1652903"/>
                    <a:ext cx="232848" cy="130817"/>
                  </a:xfrm>
                  <a:custGeom>
                    <a:rect b="b" l="l" r="r" t="t"/>
                    <a:pathLst>
                      <a:path extrusionOk="0" h="4281" w="7620">
                        <a:moveTo>
                          <a:pt x="4027" y="0"/>
                        </a:moveTo>
                        <a:lnTo>
                          <a:pt x="3724" y="176"/>
                        </a:lnTo>
                        <a:lnTo>
                          <a:pt x="2734" y="749"/>
                        </a:lnTo>
                        <a:lnTo>
                          <a:pt x="0" y="2327"/>
                        </a:lnTo>
                        <a:lnTo>
                          <a:pt x="3593" y="4280"/>
                        </a:lnTo>
                        <a:lnTo>
                          <a:pt x="7620" y="1956"/>
                        </a:lnTo>
                        <a:lnTo>
                          <a:pt x="40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1476714" y="1823686"/>
                    <a:ext cx="13354" cy="57784"/>
                  </a:xfrm>
                  <a:custGeom>
                    <a:rect b="b" l="l" r="r" t="t"/>
                    <a:pathLst>
                      <a:path extrusionOk="0" h="1891" w="437">
                        <a:moveTo>
                          <a:pt x="1" y="1"/>
                        </a:moveTo>
                        <a:lnTo>
                          <a:pt x="1" y="1"/>
                        </a:lnTo>
                        <a:cubicBezTo>
                          <a:pt x="22" y="109"/>
                          <a:pt x="42" y="219"/>
                          <a:pt x="62" y="335"/>
                        </a:cubicBezTo>
                        <a:lnTo>
                          <a:pt x="171" y="395"/>
                        </a:lnTo>
                        <a:lnTo>
                          <a:pt x="171" y="1306"/>
                        </a:lnTo>
                        <a:cubicBezTo>
                          <a:pt x="180" y="1456"/>
                          <a:pt x="183" y="1605"/>
                          <a:pt x="183" y="1753"/>
                        </a:cubicBezTo>
                        <a:lnTo>
                          <a:pt x="436" y="1890"/>
                        </a:lnTo>
                        <a:lnTo>
                          <a:pt x="436" y="238"/>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1478608" y="1833922"/>
                    <a:ext cx="3300" cy="29610"/>
                  </a:xfrm>
                  <a:custGeom>
                    <a:rect b="b" l="l" r="r" t="t"/>
                    <a:pathLst>
                      <a:path extrusionOk="0" h="969" w="108">
                        <a:moveTo>
                          <a:pt x="0" y="0"/>
                        </a:moveTo>
                        <a:lnTo>
                          <a:pt x="0" y="0"/>
                        </a:lnTo>
                        <a:cubicBezTo>
                          <a:pt x="25" y="149"/>
                          <a:pt x="47" y="307"/>
                          <a:pt x="66" y="471"/>
                        </a:cubicBezTo>
                        <a:cubicBezTo>
                          <a:pt x="86" y="641"/>
                          <a:pt x="100" y="807"/>
                          <a:pt x="108" y="969"/>
                        </a:cubicBezTo>
                        <a:lnTo>
                          <a:pt x="108" y="58"/>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1490037" y="1791357"/>
                    <a:ext cx="69579" cy="101023"/>
                  </a:xfrm>
                  <a:custGeom>
                    <a:rect b="b" l="l" r="r" t="t"/>
                    <a:pathLst>
                      <a:path extrusionOk="0" h="3306" w="2277">
                        <a:moveTo>
                          <a:pt x="2277" y="1"/>
                        </a:moveTo>
                        <a:lnTo>
                          <a:pt x="0" y="1296"/>
                        </a:lnTo>
                        <a:lnTo>
                          <a:pt x="0" y="2948"/>
                        </a:lnTo>
                        <a:lnTo>
                          <a:pt x="775" y="3069"/>
                        </a:lnTo>
                        <a:lnTo>
                          <a:pt x="810" y="3076"/>
                        </a:lnTo>
                        <a:lnTo>
                          <a:pt x="2277" y="3306"/>
                        </a:lnTo>
                        <a:lnTo>
                          <a:pt x="22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1467883" y="1746438"/>
                    <a:ext cx="91734" cy="84522"/>
                  </a:xfrm>
                  <a:custGeom>
                    <a:rect b="b" l="l" r="r" t="t"/>
                    <a:pathLst>
                      <a:path extrusionOk="0" h="2766" w="3002">
                        <a:moveTo>
                          <a:pt x="297" y="1"/>
                        </a:moveTo>
                        <a:lnTo>
                          <a:pt x="0" y="168"/>
                        </a:lnTo>
                        <a:cubicBezTo>
                          <a:pt x="182" y="429"/>
                          <a:pt x="308" y="726"/>
                          <a:pt x="369" y="1039"/>
                        </a:cubicBezTo>
                        <a:cubicBezTo>
                          <a:pt x="437" y="1380"/>
                          <a:pt x="363" y="1752"/>
                          <a:pt x="199" y="2135"/>
                        </a:cubicBezTo>
                        <a:cubicBezTo>
                          <a:pt x="230" y="2261"/>
                          <a:pt x="262" y="2391"/>
                          <a:pt x="288" y="2529"/>
                        </a:cubicBezTo>
                        <a:lnTo>
                          <a:pt x="725" y="2766"/>
                        </a:lnTo>
                        <a:lnTo>
                          <a:pt x="3002" y="1471"/>
                        </a:lnTo>
                        <a:lnTo>
                          <a:pt x="2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1514176" y="1987654"/>
                    <a:ext cx="26585" cy="128403"/>
                  </a:xfrm>
                  <a:custGeom>
                    <a:rect b="b" l="l" r="r" t="t"/>
                    <a:pathLst>
                      <a:path extrusionOk="0" h="4202" w="870">
                        <a:moveTo>
                          <a:pt x="869" y="1"/>
                        </a:moveTo>
                        <a:lnTo>
                          <a:pt x="0" y="496"/>
                        </a:lnTo>
                        <a:lnTo>
                          <a:pt x="0" y="4064"/>
                        </a:lnTo>
                        <a:lnTo>
                          <a:pt x="869" y="4201"/>
                        </a:lnTo>
                        <a:lnTo>
                          <a:pt x="8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1456944" y="1955997"/>
                    <a:ext cx="83819" cy="46845"/>
                  </a:xfrm>
                  <a:custGeom>
                    <a:rect b="b" l="l" r="r" t="t"/>
                    <a:pathLst>
                      <a:path extrusionOk="0" h="1533" w="2743">
                        <a:moveTo>
                          <a:pt x="835" y="1"/>
                        </a:moveTo>
                        <a:lnTo>
                          <a:pt x="241" y="338"/>
                        </a:lnTo>
                        <a:lnTo>
                          <a:pt x="42" y="451"/>
                        </a:lnTo>
                        <a:cubicBezTo>
                          <a:pt x="27" y="472"/>
                          <a:pt x="14" y="492"/>
                          <a:pt x="1" y="514"/>
                        </a:cubicBezTo>
                        <a:lnTo>
                          <a:pt x="1873" y="1532"/>
                        </a:lnTo>
                        <a:lnTo>
                          <a:pt x="2742" y="1037"/>
                        </a:lnTo>
                        <a:lnTo>
                          <a:pt x="83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1587574" y="1749769"/>
                    <a:ext cx="68143" cy="59832"/>
                  </a:xfrm>
                  <a:custGeom>
                    <a:rect b="b" l="l" r="r" t="t"/>
                    <a:pathLst>
                      <a:path extrusionOk="0" h="1958" w="2230">
                        <a:moveTo>
                          <a:pt x="2229" y="1"/>
                        </a:moveTo>
                        <a:lnTo>
                          <a:pt x="1" y="1306"/>
                        </a:lnTo>
                        <a:lnTo>
                          <a:pt x="1" y="1958"/>
                        </a:lnTo>
                        <a:lnTo>
                          <a:pt x="2229" y="653"/>
                        </a:lnTo>
                        <a:lnTo>
                          <a:pt x="22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1455874" y="1971673"/>
                    <a:ext cx="58273" cy="140198"/>
                  </a:xfrm>
                  <a:custGeom>
                    <a:rect b="b" l="l" r="r" t="t"/>
                    <a:pathLst>
                      <a:path extrusionOk="0" h="4588" w="1907">
                        <a:moveTo>
                          <a:pt x="34" y="1"/>
                        </a:moveTo>
                        <a:cubicBezTo>
                          <a:pt x="24" y="17"/>
                          <a:pt x="12" y="34"/>
                          <a:pt x="1" y="50"/>
                        </a:cubicBezTo>
                        <a:lnTo>
                          <a:pt x="1" y="3478"/>
                        </a:lnTo>
                        <a:lnTo>
                          <a:pt x="276" y="3638"/>
                        </a:lnTo>
                        <a:lnTo>
                          <a:pt x="1907" y="4587"/>
                        </a:lnTo>
                        <a:lnTo>
                          <a:pt x="1907" y="1019"/>
                        </a:lnTo>
                        <a:lnTo>
                          <a:pt x="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1418198" y="1690824"/>
                    <a:ext cx="61879" cy="48311"/>
                  </a:xfrm>
                  <a:custGeom>
                    <a:rect b="b" l="l" r="r" t="t"/>
                    <a:pathLst>
                      <a:path extrusionOk="0" h="1581" w="2025">
                        <a:moveTo>
                          <a:pt x="1784" y="1"/>
                        </a:moveTo>
                        <a:cubicBezTo>
                          <a:pt x="1675" y="1"/>
                          <a:pt x="1504" y="41"/>
                          <a:pt x="1262" y="129"/>
                        </a:cubicBezTo>
                        <a:cubicBezTo>
                          <a:pt x="846" y="281"/>
                          <a:pt x="388" y="451"/>
                          <a:pt x="0" y="599"/>
                        </a:cubicBezTo>
                        <a:cubicBezTo>
                          <a:pt x="177" y="806"/>
                          <a:pt x="310" y="1039"/>
                          <a:pt x="379" y="1289"/>
                        </a:cubicBezTo>
                        <a:cubicBezTo>
                          <a:pt x="393" y="1289"/>
                          <a:pt x="406" y="1289"/>
                          <a:pt x="419" y="1289"/>
                        </a:cubicBezTo>
                        <a:cubicBezTo>
                          <a:pt x="725" y="1289"/>
                          <a:pt x="1002" y="1398"/>
                          <a:pt x="1240" y="1581"/>
                        </a:cubicBezTo>
                        <a:cubicBezTo>
                          <a:pt x="1060" y="1135"/>
                          <a:pt x="803" y="999"/>
                          <a:pt x="803" y="999"/>
                        </a:cubicBezTo>
                        <a:cubicBezTo>
                          <a:pt x="803" y="999"/>
                          <a:pt x="1446" y="783"/>
                          <a:pt x="1696" y="499"/>
                        </a:cubicBezTo>
                        <a:cubicBezTo>
                          <a:pt x="1961" y="197"/>
                          <a:pt x="2025" y="1"/>
                          <a:pt x="1784" y="1"/>
                        </a:cubicBezTo>
                        <a:close/>
                      </a:path>
                    </a:pathLst>
                  </a:custGeom>
                  <a:solidFill>
                    <a:srgbClr val="FF9F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1116726" y="2022489"/>
                    <a:ext cx="49748" cy="126600"/>
                  </a:xfrm>
                  <a:custGeom>
                    <a:rect b="b" l="l" r="r" t="t"/>
                    <a:pathLst>
                      <a:path extrusionOk="0" h="4143" w="1628">
                        <a:moveTo>
                          <a:pt x="1628" y="0"/>
                        </a:moveTo>
                        <a:lnTo>
                          <a:pt x="1628" y="0"/>
                        </a:lnTo>
                        <a:cubicBezTo>
                          <a:pt x="931" y="480"/>
                          <a:pt x="132" y="1219"/>
                          <a:pt x="65" y="2123"/>
                        </a:cubicBezTo>
                        <a:cubicBezTo>
                          <a:pt x="0" y="2979"/>
                          <a:pt x="17" y="3634"/>
                          <a:pt x="109" y="4143"/>
                        </a:cubicBezTo>
                        <a:cubicBezTo>
                          <a:pt x="422" y="3159"/>
                          <a:pt x="904" y="2434"/>
                          <a:pt x="1427" y="1896"/>
                        </a:cubicBezTo>
                        <a:cubicBezTo>
                          <a:pt x="1381" y="1477"/>
                          <a:pt x="1391" y="1053"/>
                          <a:pt x="1459" y="638"/>
                        </a:cubicBezTo>
                        <a:cubicBezTo>
                          <a:pt x="1497" y="421"/>
                          <a:pt x="1553" y="207"/>
                          <a:pt x="16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1074619" y="3631370"/>
                    <a:ext cx="201802" cy="104446"/>
                  </a:xfrm>
                  <a:custGeom>
                    <a:rect b="b" l="l" r="r" t="t"/>
                    <a:pathLst>
                      <a:path extrusionOk="0" h="3418" w="6604">
                        <a:moveTo>
                          <a:pt x="4398" y="0"/>
                        </a:moveTo>
                        <a:cubicBezTo>
                          <a:pt x="4348" y="0"/>
                          <a:pt x="4300" y="2"/>
                          <a:pt x="4256" y="4"/>
                        </a:cubicBezTo>
                        <a:cubicBezTo>
                          <a:pt x="4194" y="365"/>
                          <a:pt x="4131" y="708"/>
                          <a:pt x="4067" y="1029"/>
                        </a:cubicBezTo>
                        <a:cubicBezTo>
                          <a:pt x="3587" y="2123"/>
                          <a:pt x="2695" y="2467"/>
                          <a:pt x="1834" y="2467"/>
                        </a:cubicBezTo>
                        <a:cubicBezTo>
                          <a:pt x="1135" y="2467"/>
                          <a:pt x="456" y="2240"/>
                          <a:pt x="34" y="2004"/>
                        </a:cubicBezTo>
                        <a:cubicBezTo>
                          <a:pt x="19" y="2080"/>
                          <a:pt x="9" y="2158"/>
                          <a:pt x="0" y="2238"/>
                        </a:cubicBezTo>
                        <a:cubicBezTo>
                          <a:pt x="131" y="2279"/>
                          <a:pt x="1363" y="2688"/>
                          <a:pt x="1756" y="3138"/>
                        </a:cubicBezTo>
                        <a:cubicBezTo>
                          <a:pt x="1924" y="3330"/>
                          <a:pt x="2124" y="3417"/>
                          <a:pt x="2375" y="3417"/>
                        </a:cubicBezTo>
                        <a:cubicBezTo>
                          <a:pt x="2759" y="3417"/>
                          <a:pt x="3261" y="3214"/>
                          <a:pt x="3948" y="2872"/>
                        </a:cubicBezTo>
                        <a:cubicBezTo>
                          <a:pt x="5085" y="2304"/>
                          <a:pt x="6603" y="1125"/>
                          <a:pt x="5797" y="458"/>
                        </a:cubicBezTo>
                        <a:cubicBezTo>
                          <a:pt x="5343" y="83"/>
                          <a:pt x="4793" y="0"/>
                          <a:pt x="4398" y="0"/>
                        </a:cubicBezTo>
                        <a:close/>
                      </a:path>
                    </a:pathLst>
                  </a:custGeom>
                  <a:solidFill>
                    <a:srgbClr val="FF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1062029" y="3614014"/>
                    <a:ext cx="218028" cy="168097"/>
                  </a:xfrm>
                  <a:custGeom>
                    <a:rect b="b" l="l" r="r" t="t"/>
                    <a:pathLst>
                      <a:path extrusionOk="0" h="5501" w="7135">
                        <a:moveTo>
                          <a:pt x="6363" y="0"/>
                        </a:moveTo>
                        <a:cubicBezTo>
                          <a:pt x="5721" y="0"/>
                          <a:pt x="5089" y="232"/>
                          <a:pt x="4694" y="411"/>
                        </a:cubicBezTo>
                        <a:cubicBezTo>
                          <a:pt x="4686" y="466"/>
                          <a:pt x="4678" y="519"/>
                          <a:pt x="4668" y="572"/>
                        </a:cubicBezTo>
                        <a:cubicBezTo>
                          <a:pt x="4712" y="570"/>
                          <a:pt x="4760" y="568"/>
                          <a:pt x="4810" y="568"/>
                        </a:cubicBezTo>
                        <a:cubicBezTo>
                          <a:pt x="5205" y="568"/>
                          <a:pt x="5755" y="651"/>
                          <a:pt x="6209" y="1026"/>
                        </a:cubicBezTo>
                        <a:cubicBezTo>
                          <a:pt x="7015" y="1693"/>
                          <a:pt x="5497" y="2872"/>
                          <a:pt x="4361" y="3440"/>
                        </a:cubicBezTo>
                        <a:cubicBezTo>
                          <a:pt x="3674" y="3782"/>
                          <a:pt x="3171" y="3985"/>
                          <a:pt x="2788" y="3985"/>
                        </a:cubicBezTo>
                        <a:cubicBezTo>
                          <a:pt x="2537" y="3985"/>
                          <a:pt x="2337" y="3898"/>
                          <a:pt x="2169" y="3706"/>
                        </a:cubicBezTo>
                        <a:cubicBezTo>
                          <a:pt x="1775" y="3256"/>
                          <a:pt x="543" y="2847"/>
                          <a:pt x="412" y="2806"/>
                        </a:cubicBezTo>
                        <a:lnTo>
                          <a:pt x="403" y="2802"/>
                        </a:lnTo>
                        <a:lnTo>
                          <a:pt x="403" y="2802"/>
                        </a:lnTo>
                        <a:cubicBezTo>
                          <a:pt x="172" y="4421"/>
                          <a:pt x="0" y="4955"/>
                          <a:pt x="889" y="5339"/>
                        </a:cubicBezTo>
                        <a:cubicBezTo>
                          <a:pt x="1156" y="5453"/>
                          <a:pt x="1410" y="5501"/>
                          <a:pt x="1650" y="5501"/>
                        </a:cubicBezTo>
                        <a:cubicBezTo>
                          <a:pt x="2544" y="5501"/>
                          <a:pt x="3242" y="4844"/>
                          <a:pt x="3668" y="4562"/>
                        </a:cubicBezTo>
                        <a:cubicBezTo>
                          <a:pt x="4146" y="4246"/>
                          <a:pt x="6310" y="3423"/>
                          <a:pt x="7098" y="2706"/>
                        </a:cubicBezTo>
                        <a:lnTo>
                          <a:pt x="7135" y="2673"/>
                        </a:lnTo>
                        <a:cubicBezTo>
                          <a:pt x="7115" y="1799"/>
                          <a:pt x="7098" y="892"/>
                          <a:pt x="7092" y="118"/>
                        </a:cubicBezTo>
                        <a:cubicBezTo>
                          <a:pt x="6856" y="34"/>
                          <a:pt x="6609" y="0"/>
                          <a:pt x="636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1288729" y="3757142"/>
                    <a:ext cx="201832" cy="104415"/>
                  </a:xfrm>
                  <a:custGeom>
                    <a:rect b="b" l="l" r="r" t="t"/>
                    <a:pathLst>
                      <a:path extrusionOk="0" h="3417" w="6605">
                        <a:moveTo>
                          <a:pt x="4479" y="1"/>
                        </a:moveTo>
                        <a:cubicBezTo>
                          <a:pt x="4436" y="511"/>
                          <a:pt x="4410" y="817"/>
                          <a:pt x="4410" y="817"/>
                        </a:cubicBezTo>
                        <a:cubicBezTo>
                          <a:pt x="4410" y="817"/>
                          <a:pt x="3939" y="1683"/>
                          <a:pt x="2777" y="2181"/>
                        </a:cubicBezTo>
                        <a:cubicBezTo>
                          <a:pt x="2573" y="2269"/>
                          <a:pt x="2350" y="2305"/>
                          <a:pt x="2120" y="2305"/>
                        </a:cubicBezTo>
                        <a:cubicBezTo>
                          <a:pt x="1348" y="2305"/>
                          <a:pt x="502" y="1899"/>
                          <a:pt x="80" y="1666"/>
                        </a:cubicBezTo>
                        <a:cubicBezTo>
                          <a:pt x="70" y="1781"/>
                          <a:pt x="53" y="1893"/>
                          <a:pt x="33" y="2002"/>
                        </a:cubicBezTo>
                        <a:cubicBezTo>
                          <a:pt x="19" y="2079"/>
                          <a:pt x="9" y="2156"/>
                          <a:pt x="0" y="2236"/>
                        </a:cubicBezTo>
                        <a:cubicBezTo>
                          <a:pt x="131" y="2279"/>
                          <a:pt x="1363" y="2686"/>
                          <a:pt x="1757" y="3137"/>
                        </a:cubicBezTo>
                        <a:cubicBezTo>
                          <a:pt x="1925" y="3329"/>
                          <a:pt x="2125" y="3417"/>
                          <a:pt x="2376" y="3417"/>
                        </a:cubicBezTo>
                        <a:cubicBezTo>
                          <a:pt x="2760" y="3417"/>
                          <a:pt x="3262" y="3213"/>
                          <a:pt x="3949" y="2870"/>
                        </a:cubicBezTo>
                        <a:cubicBezTo>
                          <a:pt x="5085" y="2302"/>
                          <a:pt x="6605" y="1123"/>
                          <a:pt x="5797" y="456"/>
                        </a:cubicBezTo>
                        <a:cubicBezTo>
                          <a:pt x="5373" y="107"/>
                          <a:pt x="4865" y="12"/>
                          <a:pt x="4479" y="1"/>
                        </a:cubicBezTo>
                        <a:close/>
                      </a:path>
                    </a:pathLst>
                  </a:custGeom>
                  <a:solidFill>
                    <a:srgbClr val="FF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1276140" y="3739725"/>
                    <a:ext cx="261328" cy="168127"/>
                  </a:xfrm>
                  <a:custGeom>
                    <a:rect b="b" l="l" r="r" t="t"/>
                    <a:pathLst>
                      <a:path extrusionOk="0" h="5502" w="8552">
                        <a:moveTo>
                          <a:pt x="6363" y="1"/>
                        </a:moveTo>
                        <a:cubicBezTo>
                          <a:pt x="5828" y="1"/>
                          <a:pt x="5300" y="162"/>
                          <a:pt x="4911" y="319"/>
                        </a:cubicBezTo>
                        <a:cubicBezTo>
                          <a:pt x="4904" y="408"/>
                          <a:pt x="4898" y="491"/>
                          <a:pt x="4891" y="571"/>
                        </a:cubicBezTo>
                        <a:cubicBezTo>
                          <a:pt x="5277" y="582"/>
                          <a:pt x="5785" y="677"/>
                          <a:pt x="6209" y="1026"/>
                        </a:cubicBezTo>
                        <a:cubicBezTo>
                          <a:pt x="7015" y="1693"/>
                          <a:pt x="5497" y="2872"/>
                          <a:pt x="4361" y="3440"/>
                        </a:cubicBezTo>
                        <a:cubicBezTo>
                          <a:pt x="3674" y="3783"/>
                          <a:pt x="3172" y="3987"/>
                          <a:pt x="2788" y="3987"/>
                        </a:cubicBezTo>
                        <a:cubicBezTo>
                          <a:pt x="2537" y="3987"/>
                          <a:pt x="2337" y="3899"/>
                          <a:pt x="2169" y="3707"/>
                        </a:cubicBezTo>
                        <a:cubicBezTo>
                          <a:pt x="1775" y="3256"/>
                          <a:pt x="543" y="2847"/>
                          <a:pt x="412" y="2806"/>
                        </a:cubicBezTo>
                        <a:lnTo>
                          <a:pt x="402" y="2803"/>
                        </a:lnTo>
                        <a:lnTo>
                          <a:pt x="402" y="2803"/>
                        </a:lnTo>
                        <a:cubicBezTo>
                          <a:pt x="174" y="4422"/>
                          <a:pt x="0" y="4957"/>
                          <a:pt x="889" y="5339"/>
                        </a:cubicBezTo>
                        <a:cubicBezTo>
                          <a:pt x="1156" y="5454"/>
                          <a:pt x="1411" y="5502"/>
                          <a:pt x="1651" y="5502"/>
                        </a:cubicBezTo>
                        <a:cubicBezTo>
                          <a:pt x="2544" y="5502"/>
                          <a:pt x="3242" y="4844"/>
                          <a:pt x="3667" y="4563"/>
                        </a:cubicBezTo>
                        <a:cubicBezTo>
                          <a:pt x="4146" y="4246"/>
                          <a:pt x="6310" y="3425"/>
                          <a:pt x="7098" y="2707"/>
                        </a:cubicBezTo>
                        <a:cubicBezTo>
                          <a:pt x="8045" y="1846"/>
                          <a:pt x="8552" y="826"/>
                          <a:pt x="7285" y="200"/>
                        </a:cubicBezTo>
                        <a:cubicBezTo>
                          <a:pt x="6993" y="56"/>
                          <a:pt x="6677" y="1"/>
                          <a:pt x="63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1017600" y="2618623"/>
                    <a:ext cx="473427" cy="1208977"/>
                  </a:xfrm>
                  <a:custGeom>
                    <a:rect b="b" l="l" r="r" t="t"/>
                    <a:pathLst>
                      <a:path extrusionOk="0" h="39564" w="15493">
                        <a:moveTo>
                          <a:pt x="1029" y="0"/>
                        </a:moveTo>
                        <a:lnTo>
                          <a:pt x="1029" y="0"/>
                        </a:lnTo>
                        <a:cubicBezTo>
                          <a:pt x="73" y="2853"/>
                          <a:pt x="1" y="4858"/>
                          <a:pt x="146" y="6254"/>
                        </a:cubicBezTo>
                        <a:cubicBezTo>
                          <a:pt x="317" y="7904"/>
                          <a:pt x="1366" y="16330"/>
                          <a:pt x="1519" y="18297"/>
                        </a:cubicBezTo>
                        <a:cubicBezTo>
                          <a:pt x="1636" y="19827"/>
                          <a:pt x="962" y="20536"/>
                          <a:pt x="1017" y="24885"/>
                        </a:cubicBezTo>
                        <a:cubicBezTo>
                          <a:pt x="1078" y="29789"/>
                          <a:pt x="1484" y="34720"/>
                          <a:pt x="1489" y="34818"/>
                        </a:cubicBezTo>
                        <a:cubicBezTo>
                          <a:pt x="1545" y="34912"/>
                          <a:pt x="1691" y="35031"/>
                          <a:pt x="1900" y="35147"/>
                        </a:cubicBezTo>
                        <a:cubicBezTo>
                          <a:pt x="2322" y="35383"/>
                          <a:pt x="3000" y="35609"/>
                          <a:pt x="3699" y="35609"/>
                        </a:cubicBezTo>
                        <a:cubicBezTo>
                          <a:pt x="4561" y="35609"/>
                          <a:pt x="5453" y="35265"/>
                          <a:pt x="5933" y="34172"/>
                        </a:cubicBezTo>
                        <a:cubicBezTo>
                          <a:pt x="5997" y="33851"/>
                          <a:pt x="6060" y="33508"/>
                          <a:pt x="6122" y="33147"/>
                        </a:cubicBezTo>
                        <a:cubicBezTo>
                          <a:pt x="6130" y="33094"/>
                          <a:pt x="6140" y="33039"/>
                          <a:pt x="6148" y="32986"/>
                        </a:cubicBezTo>
                        <a:cubicBezTo>
                          <a:pt x="6423" y="31309"/>
                          <a:pt x="6653" y="29278"/>
                          <a:pt x="6842" y="27296"/>
                        </a:cubicBezTo>
                        <a:cubicBezTo>
                          <a:pt x="6872" y="26981"/>
                          <a:pt x="6900" y="26668"/>
                          <a:pt x="6928" y="26359"/>
                        </a:cubicBezTo>
                        <a:cubicBezTo>
                          <a:pt x="6956" y="26047"/>
                          <a:pt x="6983" y="25736"/>
                          <a:pt x="7009" y="25430"/>
                        </a:cubicBezTo>
                        <a:cubicBezTo>
                          <a:pt x="7021" y="25301"/>
                          <a:pt x="7031" y="25172"/>
                          <a:pt x="7041" y="25044"/>
                        </a:cubicBezTo>
                        <a:cubicBezTo>
                          <a:pt x="7054" y="24898"/>
                          <a:pt x="7065" y="24754"/>
                          <a:pt x="7077" y="24612"/>
                        </a:cubicBezTo>
                        <a:cubicBezTo>
                          <a:pt x="7077" y="24597"/>
                          <a:pt x="7079" y="24584"/>
                          <a:pt x="7080" y="24571"/>
                        </a:cubicBezTo>
                        <a:cubicBezTo>
                          <a:pt x="7138" y="23860"/>
                          <a:pt x="7190" y="23186"/>
                          <a:pt x="7234" y="22572"/>
                        </a:cubicBezTo>
                        <a:cubicBezTo>
                          <a:pt x="7325" y="21330"/>
                          <a:pt x="7393" y="20334"/>
                          <a:pt x="7436" y="19769"/>
                        </a:cubicBezTo>
                        <a:cubicBezTo>
                          <a:pt x="7438" y="19749"/>
                          <a:pt x="7440" y="19728"/>
                          <a:pt x="7441" y="19709"/>
                        </a:cubicBezTo>
                        <a:cubicBezTo>
                          <a:pt x="7647" y="17476"/>
                          <a:pt x="7291" y="13650"/>
                          <a:pt x="7282" y="13515"/>
                        </a:cubicBezTo>
                        <a:cubicBezTo>
                          <a:pt x="7214" y="12381"/>
                          <a:pt x="6910" y="9782"/>
                          <a:pt x="6910" y="9782"/>
                        </a:cubicBezTo>
                        <a:lnTo>
                          <a:pt x="6910" y="9782"/>
                        </a:lnTo>
                        <a:cubicBezTo>
                          <a:pt x="6910" y="9782"/>
                          <a:pt x="7829" y="14483"/>
                          <a:pt x="8524" y="17852"/>
                        </a:cubicBezTo>
                        <a:cubicBezTo>
                          <a:pt x="8661" y="18514"/>
                          <a:pt x="8789" y="19123"/>
                          <a:pt x="8900" y="19637"/>
                        </a:cubicBezTo>
                        <a:cubicBezTo>
                          <a:pt x="9080" y="20471"/>
                          <a:pt x="9216" y="21051"/>
                          <a:pt x="9269" y="21180"/>
                        </a:cubicBezTo>
                        <a:cubicBezTo>
                          <a:pt x="9370" y="21430"/>
                          <a:pt x="9041" y="22736"/>
                          <a:pt x="8883" y="24405"/>
                        </a:cubicBezTo>
                        <a:cubicBezTo>
                          <a:pt x="8877" y="24481"/>
                          <a:pt x="8870" y="24557"/>
                          <a:pt x="8862" y="24635"/>
                        </a:cubicBezTo>
                        <a:cubicBezTo>
                          <a:pt x="8857" y="24703"/>
                          <a:pt x="8852" y="24771"/>
                          <a:pt x="8847" y="24837"/>
                        </a:cubicBezTo>
                        <a:cubicBezTo>
                          <a:pt x="8835" y="24983"/>
                          <a:pt x="8824" y="25127"/>
                          <a:pt x="8814" y="25273"/>
                        </a:cubicBezTo>
                        <a:cubicBezTo>
                          <a:pt x="8762" y="25991"/>
                          <a:pt x="8723" y="26711"/>
                          <a:pt x="8691" y="27400"/>
                        </a:cubicBezTo>
                        <a:cubicBezTo>
                          <a:pt x="8676" y="27731"/>
                          <a:pt x="8663" y="28054"/>
                          <a:pt x="8652" y="28367"/>
                        </a:cubicBezTo>
                        <a:cubicBezTo>
                          <a:pt x="8610" y="29442"/>
                          <a:pt x="8585" y="30389"/>
                          <a:pt x="8557" y="31061"/>
                        </a:cubicBezTo>
                        <a:cubicBezTo>
                          <a:pt x="8542" y="31418"/>
                          <a:pt x="8541" y="32001"/>
                          <a:pt x="8546" y="32692"/>
                        </a:cubicBezTo>
                        <a:cubicBezTo>
                          <a:pt x="8552" y="33465"/>
                          <a:pt x="8569" y="34372"/>
                          <a:pt x="8587" y="35246"/>
                        </a:cubicBezTo>
                        <a:cubicBezTo>
                          <a:pt x="8628" y="37079"/>
                          <a:pt x="8681" y="38765"/>
                          <a:pt x="8681" y="38765"/>
                        </a:cubicBezTo>
                        <a:cubicBezTo>
                          <a:pt x="8681" y="38765"/>
                          <a:pt x="8782" y="38831"/>
                          <a:pt x="8951" y="38925"/>
                        </a:cubicBezTo>
                        <a:cubicBezTo>
                          <a:pt x="9373" y="39158"/>
                          <a:pt x="10220" y="39564"/>
                          <a:pt x="10993" y="39564"/>
                        </a:cubicBezTo>
                        <a:cubicBezTo>
                          <a:pt x="11223" y="39564"/>
                          <a:pt x="11446" y="39528"/>
                          <a:pt x="11650" y="39440"/>
                        </a:cubicBezTo>
                        <a:cubicBezTo>
                          <a:pt x="12811" y="38942"/>
                          <a:pt x="13283" y="38074"/>
                          <a:pt x="13283" y="38074"/>
                        </a:cubicBezTo>
                        <a:cubicBezTo>
                          <a:pt x="13283" y="38074"/>
                          <a:pt x="13307" y="37770"/>
                          <a:pt x="13350" y="37260"/>
                        </a:cubicBezTo>
                        <a:cubicBezTo>
                          <a:pt x="13357" y="37180"/>
                          <a:pt x="13364" y="37097"/>
                          <a:pt x="13372" y="37008"/>
                        </a:cubicBezTo>
                        <a:cubicBezTo>
                          <a:pt x="13481" y="35718"/>
                          <a:pt x="13675" y="33468"/>
                          <a:pt x="13862" y="31450"/>
                        </a:cubicBezTo>
                        <a:cubicBezTo>
                          <a:pt x="13890" y="31130"/>
                          <a:pt x="13920" y="30816"/>
                          <a:pt x="13950" y="30513"/>
                        </a:cubicBezTo>
                        <a:cubicBezTo>
                          <a:pt x="14069" y="29264"/>
                          <a:pt x="14178" y="28195"/>
                          <a:pt x="14253" y="27635"/>
                        </a:cubicBezTo>
                        <a:cubicBezTo>
                          <a:pt x="14345" y="26950"/>
                          <a:pt x="14524" y="25912"/>
                          <a:pt x="14716" y="24758"/>
                        </a:cubicBezTo>
                        <a:cubicBezTo>
                          <a:pt x="14749" y="24561"/>
                          <a:pt x="14783" y="24359"/>
                          <a:pt x="14816" y="24155"/>
                        </a:cubicBezTo>
                        <a:cubicBezTo>
                          <a:pt x="14841" y="24009"/>
                          <a:pt x="14864" y="23864"/>
                          <a:pt x="14889" y="23718"/>
                        </a:cubicBezTo>
                        <a:cubicBezTo>
                          <a:pt x="15201" y="21774"/>
                          <a:pt x="15493" y="19703"/>
                          <a:pt x="15451" y="18494"/>
                        </a:cubicBezTo>
                        <a:cubicBezTo>
                          <a:pt x="15430" y="17941"/>
                          <a:pt x="15001" y="14054"/>
                          <a:pt x="14437" y="9878"/>
                        </a:cubicBezTo>
                        <a:cubicBezTo>
                          <a:pt x="14349" y="9227"/>
                          <a:pt x="14258" y="8570"/>
                          <a:pt x="14165" y="7916"/>
                        </a:cubicBezTo>
                        <a:cubicBezTo>
                          <a:pt x="13884" y="5946"/>
                          <a:pt x="13584" y="4017"/>
                          <a:pt x="13292" y="2444"/>
                        </a:cubicBezTo>
                        <a:cubicBezTo>
                          <a:pt x="12153" y="3238"/>
                          <a:pt x="10518" y="3571"/>
                          <a:pt x="8807" y="3571"/>
                        </a:cubicBezTo>
                        <a:cubicBezTo>
                          <a:pt x="5332" y="3571"/>
                          <a:pt x="1541" y="2198"/>
                          <a:pt x="939" y="528"/>
                        </a:cubicBezTo>
                        <a:cubicBezTo>
                          <a:pt x="971" y="356"/>
                          <a:pt x="1001" y="181"/>
                          <a:pt x="1029"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1289127" y="1811646"/>
                    <a:ext cx="193215" cy="234345"/>
                  </a:xfrm>
                  <a:custGeom>
                    <a:rect b="b" l="l" r="r" t="t"/>
                    <a:pathLst>
                      <a:path extrusionOk="0" h="7669" w="6323">
                        <a:moveTo>
                          <a:pt x="6049" y="1"/>
                        </a:moveTo>
                        <a:cubicBezTo>
                          <a:pt x="5769" y="655"/>
                          <a:pt x="5219" y="1339"/>
                          <a:pt x="4645" y="1943"/>
                        </a:cubicBezTo>
                        <a:cubicBezTo>
                          <a:pt x="4494" y="1720"/>
                          <a:pt x="4186" y="1347"/>
                          <a:pt x="3823" y="1347"/>
                        </a:cubicBezTo>
                        <a:cubicBezTo>
                          <a:pt x="3590" y="1347"/>
                          <a:pt x="3335" y="1500"/>
                          <a:pt x="3084" y="1946"/>
                        </a:cubicBezTo>
                        <a:cubicBezTo>
                          <a:pt x="2736" y="2566"/>
                          <a:pt x="2949" y="3029"/>
                          <a:pt x="3208" y="3321"/>
                        </a:cubicBezTo>
                        <a:cubicBezTo>
                          <a:pt x="2552" y="3983"/>
                          <a:pt x="2214" y="4600"/>
                          <a:pt x="1237" y="5213"/>
                        </a:cubicBezTo>
                        <a:cubicBezTo>
                          <a:pt x="1257" y="5263"/>
                          <a:pt x="1272" y="5314"/>
                          <a:pt x="1284" y="5367"/>
                        </a:cubicBezTo>
                        <a:cubicBezTo>
                          <a:pt x="1334" y="5594"/>
                          <a:pt x="1014" y="5933"/>
                          <a:pt x="706" y="5933"/>
                        </a:cubicBezTo>
                        <a:cubicBezTo>
                          <a:pt x="621" y="5933"/>
                          <a:pt x="537" y="5907"/>
                          <a:pt x="463" y="5847"/>
                        </a:cubicBezTo>
                        <a:cubicBezTo>
                          <a:pt x="456" y="5840"/>
                          <a:pt x="449" y="5834"/>
                          <a:pt x="443" y="5827"/>
                        </a:cubicBezTo>
                        <a:cubicBezTo>
                          <a:pt x="307" y="6057"/>
                          <a:pt x="125" y="6437"/>
                          <a:pt x="1" y="6975"/>
                        </a:cubicBezTo>
                        <a:cubicBezTo>
                          <a:pt x="459" y="7211"/>
                          <a:pt x="1178" y="7493"/>
                          <a:pt x="2853" y="7668"/>
                        </a:cubicBezTo>
                        <a:lnTo>
                          <a:pt x="2903" y="5726"/>
                        </a:lnTo>
                        <a:cubicBezTo>
                          <a:pt x="2903" y="5726"/>
                          <a:pt x="4054" y="5988"/>
                          <a:pt x="4461" y="5988"/>
                        </a:cubicBezTo>
                        <a:cubicBezTo>
                          <a:pt x="4772" y="5988"/>
                          <a:pt x="5137" y="5738"/>
                          <a:pt x="5458" y="5287"/>
                        </a:cubicBezTo>
                        <a:cubicBezTo>
                          <a:pt x="5469" y="5271"/>
                          <a:pt x="5481" y="5254"/>
                          <a:pt x="5493" y="5238"/>
                        </a:cubicBezTo>
                        <a:cubicBezTo>
                          <a:pt x="5507" y="5216"/>
                          <a:pt x="5521" y="5196"/>
                          <a:pt x="5534" y="5175"/>
                        </a:cubicBezTo>
                        <a:cubicBezTo>
                          <a:pt x="5607" y="5064"/>
                          <a:pt x="5673" y="4948"/>
                          <a:pt x="5734" y="4830"/>
                        </a:cubicBezTo>
                        <a:cubicBezTo>
                          <a:pt x="5860" y="4579"/>
                          <a:pt x="5964" y="4319"/>
                          <a:pt x="6046" y="4051"/>
                        </a:cubicBezTo>
                        <a:cubicBezTo>
                          <a:pt x="6087" y="3918"/>
                          <a:pt x="6125" y="3779"/>
                          <a:pt x="6157" y="3635"/>
                        </a:cubicBezTo>
                        <a:cubicBezTo>
                          <a:pt x="6266" y="3145"/>
                          <a:pt x="6322" y="2647"/>
                          <a:pt x="6320" y="2145"/>
                        </a:cubicBezTo>
                        <a:cubicBezTo>
                          <a:pt x="6320" y="1999"/>
                          <a:pt x="6317" y="1850"/>
                          <a:pt x="6309" y="1698"/>
                        </a:cubicBezTo>
                        <a:cubicBezTo>
                          <a:pt x="6301" y="1536"/>
                          <a:pt x="6286" y="1368"/>
                          <a:pt x="6267" y="1200"/>
                        </a:cubicBezTo>
                        <a:cubicBezTo>
                          <a:pt x="6248" y="1036"/>
                          <a:pt x="6224" y="878"/>
                          <a:pt x="6201" y="728"/>
                        </a:cubicBezTo>
                        <a:cubicBezTo>
                          <a:pt x="6181" y="613"/>
                          <a:pt x="6161" y="501"/>
                          <a:pt x="6140" y="393"/>
                        </a:cubicBezTo>
                        <a:cubicBezTo>
                          <a:pt x="6112" y="256"/>
                          <a:pt x="6082" y="125"/>
                          <a:pt x="6049" y="1"/>
                        </a:cubicBezTo>
                        <a:close/>
                      </a:path>
                    </a:pathLst>
                  </a:custGeom>
                  <a:solidFill>
                    <a:srgbClr val="FF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1046293" y="2080394"/>
                    <a:ext cx="383924" cy="647391"/>
                  </a:xfrm>
                  <a:custGeom>
                    <a:rect b="b" l="l" r="r" t="t"/>
                    <a:pathLst>
                      <a:path extrusionOk="0" h="21186" w="12564">
                        <a:moveTo>
                          <a:pt x="3731" y="1"/>
                        </a:moveTo>
                        <a:lnTo>
                          <a:pt x="3731" y="1"/>
                        </a:lnTo>
                        <a:cubicBezTo>
                          <a:pt x="3207" y="537"/>
                          <a:pt x="2727" y="1264"/>
                          <a:pt x="2413" y="2246"/>
                        </a:cubicBezTo>
                        <a:cubicBezTo>
                          <a:pt x="2398" y="2294"/>
                          <a:pt x="2383" y="2342"/>
                          <a:pt x="2368" y="2392"/>
                        </a:cubicBezTo>
                        <a:cubicBezTo>
                          <a:pt x="813" y="7663"/>
                          <a:pt x="729" y="13587"/>
                          <a:pt x="90" y="17614"/>
                        </a:cubicBezTo>
                        <a:cubicBezTo>
                          <a:pt x="62" y="17793"/>
                          <a:pt x="32" y="17970"/>
                          <a:pt x="0" y="18142"/>
                        </a:cubicBezTo>
                        <a:cubicBezTo>
                          <a:pt x="602" y="19812"/>
                          <a:pt x="4395" y="21186"/>
                          <a:pt x="7871" y="21186"/>
                        </a:cubicBezTo>
                        <a:cubicBezTo>
                          <a:pt x="9581" y="21186"/>
                          <a:pt x="11215" y="20853"/>
                          <a:pt x="12353" y="20060"/>
                        </a:cubicBezTo>
                        <a:cubicBezTo>
                          <a:pt x="12426" y="20008"/>
                          <a:pt x="12496" y="19957"/>
                          <a:pt x="12564" y="19904"/>
                        </a:cubicBezTo>
                        <a:cubicBezTo>
                          <a:pt x="12446" y="19008"/>
                          <a:pt x="12305" y="18013"/>
                          <a:pt x="12206" y="16957"/>
                        </a:cubicBezTo>
                        <a:cubicBezTo>
                          <a:pt x="11936" y="17045"/>
                          <a:pt x="11673" y="17116"/>
                          <a:pt x="11423" y="17170"/>
                        </a:cubicBezTo>
                        <a:cubicBezTo>
                          <a:pt x="11294" y="17199"/>
                          <a:pt x="11175" y="17212"/>
                          <a:pt x="11064" y="17212"/>
                        </a:cubicBezTo>
                        <a:cubicBezTo>
                          <a:pt x="10328" y="17212"/>
                          <a:pt x="9980" y="16631"/>
                          <a:pt x="9696" y="16159"/>
                        </a:cubicBezTo>
                        <a:cubicBezTo>
                          <a:pt x="8850" y="14750"/>
                          <a:pt x="8784" y="13877"/>
                          <a:pt x="8792" y="13167"/>
                        </a:cubicBezTo>
                        <a:cubicBezTo>
                          <a:pt x="8789" y="13119"/>
                          <a:pt x="8787" y="13069"/>
                          <a:pt x="8785" y="13018"/>
                        </a:cubicBezTo>
                        <a:cubicBezTo>
                          <a:pt x="8757" y="12086"/>
                          <a:pt x="8951" y="10177"/>
                          <a:pt x="9027" y="8948"/>
                        </a:cubicBezTo>
                        <a:cubicBezTo>
                          <a:pt x="8971" y="8895"/>
                          <a:pt x="8916" y="8837"/>
                          <a:pt x="8868" y="8776"/>
                        </a:cubicBezTo>
                        <a:cubicBezTo>
                          <a:pt x="8868" y="8776"/>
                          <a:pt x="8138" y="4026"/>
                          <a:pt x="9694" y="2188"/>
                        </a:cubicBezTo>
                        <a:cubicBezTo>
                          <a:pt x="10075" y="1736"/>
                          <a:pt x="10458" y="1382"/>
                          <a:pt x="10835" y="1133"/>
                        </a:cubicBezTo>
                        <a:lnTo>
                          <a:pt x="10835" y="1133"/>
                        </a:lnTo>
                        <a:cubicBezTo>
                          <a:pt x="10831" y="1133"/>
                          <a:pt x="10827" y="1133"/>
                          <a:pt x="10822" y="1133"/>
                        </a:cubicBezTo>
                        <a:cubicBezTo>
                          <a:pt x="9621" y="1133"/>
                          <a:pt x="8652" y="902"/>
                          <a:pt x="7893" y="592"/>
                        </a:cubicBezTo>
                        <a:lnTo>
                          <a:pt x="7893" y="592"/>
                        </a:lnTo>
                        <a:cubicBezTo>
                          <a:pt x="7986" y="1814"/>
                          <a:pt x="8049" y="3332"/>
                          <a:pt x="7320" y="5291"/>
                        </a:cubicBezTo>
                        <a:cubicBezTo>
                          <a:pt x="6826" y="6618"/>
                          <a:pt x="5859" y="7128"/>
                          <a:pt x="4992" y="7128"/>
                        </a:cubicBezTo>
                        <a:cubicBezTo>
                          <a:pt x="4272" y="7128"/>
                          <a:pt x="3620" y="6776"/>
                          <a:pt x="3366" y="6249"/>
                        </a:cubicBezTo>
                        <a:cubicBezTo>
                          <a:pt x="6285" y="5097"/>
                          <a:pt x="4014" y="2733"/>
                          <a:pt x="3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1199534" y="1677165"/>
                    <a:ext cx="281740" cy="293841"/>
                  </a:xfrm>
                  <a:custGeom>
                    <a:rect b="b" l="l" r="r" t="t"/>
                    <a:pathLst>
                      <a:path extrusionOk="0" h="9616" w="9220">
                        <a:moveTo>
                          <a:pt x="4332" y="1"/>
                        </a:moveTo>
                        <a:cubicBezTo>
                          <a:pt x="3323" y="1"/>
                          <a:pt x="2311" y="297"/>
                          <a:pt x="1543" y="918"/>
                        </a:cubicBezTo>
                        <a:cubicBezTo>
                          <a:pt x="245" y="1971"/>
                          <a:pt x="0" y="4486"/>
                          <a:pt x="292" y="6112"/>
                        </a:cubicBezTo>
                        <a:cubicBezTo>
                          <a:pt x="371" y="6556"/>
                          <a:pt x="625" y="7299"/>
                          <a:pt x="961" y="8051"/>
                        </a:cubicBezTo>
                        <a:cubicBezTo>
                          <a:pt x="1133" y="7990"/>
                          <a:pt x="1326" y="7966"/>
                          <a:pt x="1516" y="7966"/>
                        </a:cubicBezTo>
                        <a:cubicBezTo>
                          <a:pt x="1704" y="7966"/>
                          <a:pt x="1889" y="7990"/>
                          <a:pt x="2047" y="8028"/>
                        </a:cubicBezTo>
                        <a:cubicBezTo>
                          <a:pt x="3150" y="8293"/>
                          <a:pt x="3941" y="9000"/>
                          <a:pt x="4169" y="9616"/>
                        </a:cubicBezTo>
                        <a:cubicBezTo>
                          <a:pt x="5148" y="9001"/>
                          <a:pt x="5486" y="8384"/>
                          <a:pt x="6141" y="7722"/>
                        </a:cubicBezTo>
                        <a:cubicBezTo>
                          <a:pt x="5881" y="7430"/>
                          <a:pt x="5668" y="6967"/>
                          <a:pt x="6017" y="6349"/>
                        </a:cubicBezTo>
                        <a:cubicBezTo>
                          <a:pt x="6268" y="5903"/>
                          <a:pt x="6523" y="5749"/>
                          <a:pt x="6755" y="5749"/>
                        </a:cubicBezTo>
                        <a:cubicBezTo>
                          <a:pt x="7118" y="5749"/>
                          <a:pt x="7426" y="6123"/>
                          <a:pt x="7577" y="6346"/>
                        </a:cubicBezTo>
                        <a:cubicBezTo>
                          <a:pt x="8153" y="5740"/>
                          <a:pt x="8701" y="5056"/>
                          <a:pt x="8981" y="4402"/>
                        </a:cubicBezTo>
                        <a:cubicBezTo>
                          <a:pt x="9146" y="4019"/>
                          <a:pt x="9219" y="3647"/>
                          <a:pt x="9153" y="3306"/>
                        </a:cubicBezTo>
                        <a:cubicBezTo>
                          <a:pt x="9092" y="2995"/>
                          <a:pt x="8966" y="2696"/>
                          <a:pt x="8782" y="2437"/>
                        </a:cubicBezTo>
                        <a:cubicBezTo>
                          <a:pt x="8749" y="2389"/>
                          <a:pt x="8714" y="2342"/>
                          <a:pt x="8676" y="2297"/>
                        </a:cubicBezTo>
                        <a:cubicBezTo>
                          <a:pt x="8593" y="2198"/>
                          <a:pt x="8499" y="2107"/>
                          <a:pt x="8396" y="2028"/>
                        </a:cubicBezTo>
                        <a:cubicBezTo>
                          <a:pt x="8158" y="1847"/>
                          <a:pt x="7880" y="1736"/>
                          <a:pt x="7575" y="1736"/>
                        </a:cubicBezTo>
                        <a:cubicBezTo>
                          <a:pt x="7562" y="1736"/>
                          <a:pt x="7549" y="1736"/>
                          <a:pt x="7535" y="1736"/>
                        </a:cubicBezTo>
                        <a:cubicBezTo>
                          <a:pt x="7468" y="1486"/>
                          <a:pt x="7333" y="1253"/>
                          <a:pt x="7156" y="1046"/>
                        </a:cubicBezTo>
                        <a:cubicBezTo>
                          <a:pt x="6878" y="723"/>
                          <a:pt x="6492" y="465"/>
                          <a:pt x="6075" y="309"/>
                        </a:cubicBezTo>
                        <a:cubicBezTo>
                          <a:pt x="5530" y="105"/>
                          <a:pt x="4932" y="1"/>
                          <a:pt x="4332"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1149177" y="1953919"/>
                    <a:ext cx="153551" cy="344322"/>
                  </a:xfrm>
                  <a:custGeom>
                    <a:rect b="b" l="l" r="r" t="t"/>
                    <a:pathLst>
                      <a:path extrusionOk="0" h="11268" w="5025">
                        <a:moveTo>
                          <a:pt x="2185" y="1"/>
                        </a:moveTo>
                        <a:cubicBezTo>
                          <a:pt x="1758" y="370"/>
                          <a:pt x="953" y="1170"/>
                          <a:pt x="567" y="2244"/>
                        </a:cubicBezTo>
                        <a:cubicBezTo>
                          <a:pt x="491" y="2451"/>
                          <a:pt x="435" y="2665"/>
                          <a:pt x="398" y="2882"/>
                        </a:cubicBezTo>
                        <a:cubicBezTo>
                          <a:pt x="329" y="3297"/>
                          <a:pt x="319" y="3721"/>
                          <a:pt x="365" y="4142"/>
                        </a:cubicBezTo>
                        <a:cubicBezTo>
                          <a:pt x="647" y="6873"/>
                          <a:pt x="2920" y="9238"/>
                          <a:pt x="1" y="10390"/>
                        </a:cubicBezTo>
                        <a:cubicBezTo>
                          <a:pt x="254" y="10916"/>
                          <a:pt x="905" y="11267"/>
                          <a:pt x="1625" y="11267"/>
                        </a:cubicBezTo>
                        <a:cubicBezTo>
                          <a:pt x="2492" y="11267"/>
                          <a:pt x="3459" y="10758"/>
                          <a:pt x="3953" y="9430"/>
                        </a:cubicBezTo>
                        <a:cubicBezTo>
                          <a:pt x="4682" y="7471"/>
                          <a:pt x="4619" y="5953"/>
                          <a:pt x="4528" y="4733"/>
                        </a:cubicBezTo>
                        <a:cubicBezTo>
                          <a:pt x="4478" y="4090"/>
                          <a:pt x="4422" y="3529"/>
                          <a:pt x="4468" y="3032"/>
                        </a:cubicBezTo>
                        <a:cubicBezTo>
                          <a:pt x="4490" y="2792"/>
                          <a:pt x="4528" y="2554"/>
                          <a:pt x="4582" y="2319"/>
                        </a:cubicBezTo>
                        <a:cubicBezTo>
                          <a:pt x="4706" y="1782"/>
                          <a:pt x="4889" y="1401"/>
                          <a:pt x="5024" y="1171"/>
                        </a:cubicBezTo>
                        <a:cubicBezTo>
                          <a:pt x="4341" y="380"/>
                          <a:pt x="3307" y="23"/>
                          <a:pt x="2463" y="23"/>
                        </a:cubicBezTo>
                        <a:cubicBezTo>
                          <a:pt x="2380" y="23"/>
                          <a:pt x="2298" y="27"/>
                          <a:pt x="2220" y="34"/>
                        </a:cubicBezTo>
                        <a:cubicBezTo>
                          <a:pt x="2208" y="22"/>
                          <a:pt x="2196" y="12"/>
                          <a:pt x="2185"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1208854" y="1920521"/>
                    <a:ext cx="121069" cy="72452"/>
                  </a:xfrm>
                  <a:custGeom>
                    <a:rect b="b" l="l" r="r" t="t"/>
                    <a:pathLst>
                      <a:path extrusionOk="0" h="2371" w="3962">
                        <a:moveTo>
                          <a:pt x="1213" y="1"/>
                        </a:moveTo>
                        <a:cubicBezTo>
                          <a:pt x="1023" y="1"/>
                          <a:pt x="828" y="26"/>
                          <a:pt x="656" y="87"/>
                        </a:cubicBezTo>
                        <a:cubicBezTo>
                          <a:pt x="532" y="128"/>
                          <a:pt x="419" y="195"/>
                          <a:pt x="321" y="281"/>
                        </a:cubicBezTo>
                        <a:cubicBezTo>
                          <a:pt x="88" y="498"/>
                          <a:pt x="0" y="860"/>
                          <a:pt x="232" y="1094"/>
                        </a:cubicBezTo>
                        <a:cubicBezTo>
                          <a:pt x="243" y="1105"/>
                          <a:pt x="255" y="1117"/>
                          <a:pt x="267" y="1127"/>
                        </a:cubicBezTo>
                        <a:cubicBezTo>
                          <a:pt x="346" y="1120"/>
                          <a:pt x="427" y="1116"/>
                          <a:pt x="511" y="1116"/>
                        </a:cubicBezTo>
                        <a:cubicBezTo>
                          <a:pt x="1355" y="1116"/>
                          <a:pt x="2389" y="1472"/>
                          <a:pt x="3070" y="2264"/>
                        </a:cubicBezTo>
                        <a:cubicBezTo>
                          <a:pt x="3076" y="2273"/>
                          <a:pt x="3083" y="2279"/>
                          <a:pt x="3090" y="2286"/>
                        </a:cubicBezTo>
                        <a:cubicBezTo>
                          <a:pt x="3164" y="2345"/>
                          <a:pt x="3247" y="2371"/>
                          <a:pt x="3332" y="2371"/>
                        </a:cubicBezTo>
                        <a:cubicBezTo>
                          <a:pt x="3640" y="2371"/>
                          <a:pt x="3962" y="2032"/>
                          <a:pt x="3911" y="1804"/>
                        </a:cubicBezTo>
                        <a:cubicBezTo>
                          <a:pt x="3899" y="1753"/>
                          <a:pt x="3884" y="1701"/>
                          <a:pt x="3864" y="1652"/>
                        </a:cubicBezTo>
                        <a:cubicBezTo>
                          <a:pt x="3638" y="1036"/>
                          <a:pt x="2845" y="329"/>
                          <a:pt x="1742" y="64"/>
                        </a:cubicBezTo>
                        <a:cubicBezTo>
                          <a:pt x="1585" y="25"/>
                          <a:pt x="1401" y="1"/>
                          <a:pt x="1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1284268" y="2024689"/>
                    <a:ext cx="208585" cy="360242"/>
                  </a:xfrm>
                  <a:custGeom>
                    <a:rect b="b" l="l" r="r" t="t"/>
                    <a:pathLst>
                      <a:path extrusionOk="0" h="11789" w="6826">
                        <a:moveTo>
                          <a:pt x="161" y="1"/>
                        </a:moveTo>
                        <a:cubicBezTo>
                          <a:pt x="107" y="236"/>
                          <a:pt x="69" y="473"/>
                          <a:pt x="47" y="713"/>
                        </a:cubicBezTo>
                        <a:cubicBezTo>
                          <a:pt x="1" y="1211"/>
                          <a:pt x="57" y="1773"/>
                          <a:pt x="107" y="2415"/>
                        </a:cubicBezTo>
                        <a:cubicBezTo>
                          <a:pt x="864" y="2723"/>
                          <a:pt x="1833" y="2956"/>
                          <a:pt x="3034" y="2956"/>
                        </a:cubicBezTo>
                        <a:cubicBezTo>
                          <a:pt x="3039" y="2956"/>
                          <a:pt x="3043" y="2956"/>
                          <a:pt x="3047" y="2956"/>
                        </a:cubicBezTo>
                        <a:lnTo>
                          <a:pt x="3047" y="2956"/>
                        </a:lnTo>
                        <a:cubicBezTo>
                          <a:pt x="2670" y="3205"/>
                          <a:pt x="2289" y="3559"/>
                          <a:pt x="1906" y="4009"/>
                        </a:cubicBezTo>
                        <a:cubicBezTo>
                          <a:pt x="352" y="5847"/>
                          <a:pt x="1080" y="10599"/>
                          <a:pt x="1080" y="10599"/>
                        </a:cubicBezTo>
                        <a:cubicBezTo>
                          <a:pt x="1130" y="10660"/>
                          <a:pt x="1183" y="10717"/>
                          <a:pt x="1241" y="10770"/>
                        </a:cubicBezTo>
                        <a:cubicBezTo>
                          <a:pt x="1544" y="11059"/>
                          <a:pt x="2299" y="11624"/>
                          <a:pt x="3675" y="11771"/>
                        </a:cubicBezTo>
                        <a:cubicBezTo>
                          <a:pt x="3784" y="11783"/>
                          <a:pt x="3889" y="11789"/>
                          <a:pt x="3989" y="11789"/>
                        </a:cubicBezTo>
                        <a:cubicBezTo>
                          <a:pt x="4547" y="11789"/>
                          <a:pt x="4967" y="11618"/>
                          <a:pt x="5269" y="11419"/>
                        </a:cubicBezTo>
                        <a:cubicBezTo>
                          <a:pt x="5695" y="11135"/>
                          <a:pt x="5882" y="10793"/>
                          <a:pt x="5882" y="10793"/>
                        </a:cubicBezTo>
                        <a:cubicBezTo>
                          <a:pt x="5882" y="10793"/>
                          <a:pt x="6476" y="8574"/>
                          <a:pt x="6761" y="7409"/>
                        </a:cubicBezTo>
                        <a:cubicBezTo>
                          <a:pt x="6807" y="7218"/>
                          <a:pt x="6825" y="6988"/>
                          <a:pt x="6822" y="6731"/>
                        </a:cubicBezTo>
                        <a:cubicBezTo>
                          <a:pt x="6816" y="6274"/>
                          <a:pt x="6731" y="5735"/>
                          <a:pt x="6589" y="5200"/>
                        </a:cubicBezTo>
                        <a:cubicBezTo>
                          <a:pt x="6547" y="5048"/>
                          <a:pt x="6501" y="4895"/>
                          <a:pt x="6450" y="4745"/>
                        </a:cubicBezTo>
                        <a:cubicBezTo>
                          <a:pt x="6446" y="4736"/>
                          <a:pt x="6445" y="4726"/>
                          <a:pt x="6441" y="4716"/>
                        </a:cubicBezTo>
                        <a:cubicBezTo>
                          <a:pt x="6292" y="4283"/>
                          <a:pt x="6107" y="3874"/>
                          <a:pt x="5893" y="3536"/>
                        </a:cubicBezTo>
                        <a:cubicBezTo>
                          <a:pt x="5705" y="3239"/>
                          <a:pt x="5494" y="2998"/>
                          <a:pt x="5271" y="2850"/>
                        </a:cubicBezTo>
                        <a:cubicBezTo>
                          <a:pt x="5137" y="2763"/>
                          <a:pt x="4993" y="2690"/>
                          <a:pt x="4842" y="2635"/>
                        </a:cubicBezTo>
                        <a:cubicBezTo>
                          <a:pt x="4701" y="2177"/>
                          <a:pt x="4203" y="811"/>
                          <a:pt x="3206" y="715"/>
                        </a:cubicBezTo>
                        <a:cubicBezTo>
                          <a:pt x="3142" y="708"/>
                          <a:pt x="3077" y="701"/>
                          <a:pt x="3014" y="695"/>
                        </a:cubicBezTo>
                        <a:cubicBezTo>
                          <a:pt x="1337" y="519"/>
                          <a:pt x="618" y="238"/>
                          <a:pt x="1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1313877" y="2353817"/>
                    <a:ext cx="343650" cy="252527"/>
                  </a:xfrm>
                  <a:custGeom>
                    <a:rect b="b" l="l" r="r" t="t"/>
                    <a:pathLst>
                      <a:path extrusionOk="0" h="8264" w="11246">
                        <a:moveTo>
                          <a:pt x="270" y="0"/>
                        </a:moveTo>
                        <a:cubicBezTo>
                          <a:pt x="194" y="1229"/>
                          <a:pt x="0" y="3138"/>
                          <a:pt x="28" y="4070"/>
                        </a:cubicBezTo>
                        <a:cubicBezTo>
                          <a:pt x="28" y="4121"/>
                          <a:pt x="32" y="4171"/>
                          <a:pt x="35" y="4219"/>
                        </a:cubicBezTo>
                        <a:cubicBezTo>
                          <a:pt x="27" y="4929"/>
                          <a:pt x="93" y="5802"/>
                          <a:pt x="937" y="7211"/>
                        </a:cubicBezTo>
                        <a:cubicBezTo>
                          <a:pt x="1221" y="7683"/>
                          <a:pt x="1571" y="8264"/>
                          <a:pt x="2306" y="8264"/>
                        </a:cubicBezTo>
                        <a:cubicBezTo>
                          <a:pt x="2416" y="8264"/>
                          <a:pt x="2535" y="8251"/>
                          <a:pt x="2664" y="8222"/>
                        </a:cubicBezTo>
                        <a:cubicBezTo>
                          <a:pt x="2916" y="8168"/>
                          <a:pt x="3179" y="8097"/>
                          <a:pt x="3449" y="8009"/>
                        </a:cubicBezTo>
                        <a:cubicBezTo>
                          <a:pt x="4298" y="7736"/>
                          <a:pt x="5221" y="7300"/>
                          <a:pt x="6067" y="6674"/>
                        </a:cubicBezTo>
                        <a:cubicBezTo>
                          <a:pt x="6684" y="6217"/>
                          <a:pt x="7729" y="5484"/>
                          <a:pt x="8193" y="5237"/>
                        </a:cubicBezTo>
                        <a:cubicBezTo>
                          <a:pt x="8317" y="5171"/>
                          <a:pt x="8429" y="5116"/>
                          <a:pt x="8530" y="5072"/>
                        </a:cubicBezTo>
                        <a:cubicBezTo>
                          <a:pt x="9107" y="4813"/>
                          <a:pt x="9353" y="4856"/>
                          <a:pt x="9794" y="4782"/>
                        </a:cubicBezTo>
                        <a:cubicBezTo>
                          <a:pt x="9876" y="4767"/>
                          <a:pt x="9969" y="4749"/>
                          <a:pt x="10070" y="4722"/>
                        </a:cubicBezTo>
                        <a:cubicBezTo>
                          <a:pt x="11246" y="4423"/>
                          <a:pt x="11181" y="3522"/>
                          <a:pt x="11186" y="2383"/>
                        </a:cubicBezTo>
                        <a:cubicBezTo>
                          <a:pt x="11188" y="1970"/>
                          <a:pt x="11047" y="1937"/>
                          <a:pt x="10398" y="1558"/>
                        </a:cubicBezTo>
                        <a:cubicBezTo>
                          <a:pt x="10226" y="1456"/>
                          <a:pt x="10016" y="1330"/>
                          <a:pt x="9762" y="1164"/>
                        </a:cubicBezTo>
                        <a:cubicBezTo>
                          <a:pt x="9633" y="1079"/>
                          <a:pt x="9440" y="989"/>
                          <a:pt x="9252" y="989"/>
                        </a:cubicBezTo>
                        <a:cubicBezTo>
                          <a:pt x="9251" y="989"/>
                          <a:pt x="9249" y="989"/>
                          <a:pt x="9247" y="989"/>
                        </a:cubicBezTo>
                        <a:cubicBezTo>
                          <a:pt x="9047" y="992"/>
                          <a:pt x="8853" y="1100"/>
                          <a:pt x="8744" y="1432"/>
                        </a:cubicBezTo>
                        <a:cubicBezTo>
                          <a:pt x="8684" y="1615"/>
                          <a:pt x="8613" y="1793"/>
                          <a:pt x="8530" y="1966"/>
                        </a:cubicBezTo>
                        <a:cubicBezTo>
                          <a:pt x="8292" y="2462"/>
                          <a:pt x="8042" y="2696"/>
                          <a:pt x="7943" y="2783"/>
                        </a:cubicBezTo>
                        <a:cubicBezTo>
                          <a:pt x="7436" y="3237"/>
                          <a:pt x="5035" y="3803"/>
                          <a:pt x="3712" y="4053"/>
                        </a:cubicBezTo>
                        <a:cubicBezTo>
                          <a:pt x="4002" y="3081"/>
                          <a:pt x="4110" y="1904"/>
                          <a:pt x="4221" y="1111"/>
                        </a:cubicBezTo>
                        <a:cubicBezTo>
                          <a:pt x="4241" y="962"/>
                          <a:pt x="4267" y="807"/>
                          <a:pt x="4298" y="648"/>
                        </a:cubicBezTo>
                        <a:lnTo>
                          <a:pt x="4298" y="648"/>
                        </a:lnTo>
                        <a:cubicBezTo>
                          <a:pt x="3997" y="848"/>
                          <a:pt x="3577" y="1019"/>
                          <a:pt x="3019" y="1019"/>
                        </a:cubicBezTo>
                        <a:cubicBezTo>
                          <a:pt x="2918" y="1019"/>
                          <a:pt x="2813" y="1014"/>
                          <a:pt x="2704" y="1002"/>
                        </a:cubicBezTo>
                        <a:cubicBezTo>
                          <a:pt x="1328" y="853"/>
                          <a:pt x="573" y="288"/>
                          <a:pt x="270" y="0"/>
                        </a:cubicBezTo>
                        <a:close/>
                      </a:path>
                    </a:pathLst>
                  </a:custGeom>
                  <a:solidFill>
                    <a:srgbClr val="FFC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2" name="Google Shape;1042;p36"/>
              <p:cNvGrpSpPr/>
              <p:nvPr/>
            </p:nvGrpSpPr>
            <p:grpSpPr>
              <a:xfrm>
                <a:off x="2638703" y="1606825"/>
                <a:ext cx="850012" cy="2141862"/>
                <a:chOff x="2705750" y="1606825"/>
                <a:chExt cx="850012" cy="2141862"/>
              </a:xfrm>
            </p:grpSpPr>
            <p:sp>
              <p:nvSpPr>
                <p:cNvPr id="1043" name="Google Shape;1043;p36"/>
                <p:cNvSpPr/>
                <p:nvPr/>
              </p:nvSpPr>
              <p:spPr>
                <a:xfrm>
                  <a:off x="2705750" y="1606825"/>
                  <a:ext cx="557937" cy="340267"/>
                </a:xfrm>
                <a:custGeom>
                  <a:rect b="b" l="l" r="r" t="t"/>
                  <a:pathLst>
                    <a:path extrusionOk="0" h="11646" w="19096">
                      <a:moveTo>
                        <a:pt x="16146" y="1"/>
                      </a:moveTo>
                      <a:lnTo>
                        <a:pt x="0" y="9398"/>
                      </a:lnTo>
                      <a:lnTo>
                        <a:pt x="2909" y="11645"/>
                      </a:lnTo>
                      <a:lnTo>
                        <a:pt x="5336" y="10210"/>
                      </a:lnTo>
                      <a:lnTo>
                        <a:pt x="19085" y="2271"/>
                      </a:lnTo>
                      <a:lnTo>
                        <a:pt x="19095" y="2266"/>
                      </a:lnTo>
                      <a:lnTo>
                        <a:pt x="16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2705750" y="1947372"/>
                  <a:ext cx="183515" cy="212762"/>
                </a:xfrm>
                <a:custGeom>
                  <a:rect b="b" l="l" r="r" t="t"/>
                  <a:pathLst>
                    <a:path extrusionOk="0" h="7282" w="6281">
                      <a:moveTo>
                        <a:pt x="2916" y="0"/>
                      </a:moveTo>
                      <a:lnTo>
                        <a:pt x="0" y="1432"/>
                      </a:lnTo>
                      <a:lnTo>
                        <a:pt x="3729" y="7282"/>
                      </a:lnTo>
                      <a:lnTo>
                        <a:pt x="6280" y="5275"/>
                      </a:lnTo>
                      <a:lnTo>
                        <a:pt x="29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3187048" y="1841570"/>
                  <a:ext cx="178577" cy="191287"/>
                </a:xfrm>
                <a:custGeom>
                  <a:rect b="b" l="l" r="r" t="t"/>
                  <a:pathLst>
                    <a:path extrusionOk="0" h="6547" w="6112">
                      <a:moveTo>
                        <a:pt x="5153" y="0"/>
                      </a:moveTo>
                      <a:lnTo>
                        <a:pt x="1" y="2975"/>
                      </a:lnTo>
                      <a:lnTo>
                        <a:pt x="1" y="5509"/>
                      </a:lnTo>
                      <a:cubicBezTo>
                        <a:pt x="489" y="5687"/>
                        <a:pt x="809" y="5987"/>
                        <a:pt x="809" y="6327"/>
                      </a:cubicBezTo>
                      <a:lnTo>
                        <a:pt x="809" y="6547"/>
                      </a:lnTo>
                      <a:lnTo>
                        <a:pt x="6112" y="3474"/>
                      </a:lnTo>
                      <a:lnTo>
                        <a:pt x="51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2890094" y="1962273"/>
                  <a:ext cx="252176" cy="240109"/>
                </a:xfrm>
                <a:custGeom>
                  <a:rect b="b" l="l" r="r" t="t"/>
                  <a:pathLst>
                    <a:path extrusionOk="0" h="8218" w="8631">
                      <a:moveTo>
                        <a:pt x="8162" y="0"/>
                      </a:moveTo>
                      <a:lnTo>
                        <a:pt x="2398" y="3328"/>
                      </a:lnTo>
                      <a:lnTo>
                        <a:pt x="1" y="4745"/>
                      </a:lnTo>
                      <a:lnTo>
                        <a:pt x="966" y="8217"/>
                      </a:lnTo>
                      <a:lnTo>
                        <a:pt x="8630" y="3775"/>
                      </a:lnTo>
                      <a:lnTo>
                        <a:pt x="8630" y="3702"/>
                      </a:lnTo>
                      <a:cubicBezTo>
                        <a:pt x="7836" y="3590"/>
                        <a:pt x="7251" y="3206"/>
                        <a:pt x="7251" y="2747"/>
                      </a:cubicBezTo>
                      <a:lnTo>
                        <a:pt x="7251" y="2194"/>
                      </a:lnTo>
                      <a:cubicBezTo>
                        <a:pt x="7251" y="1833"/>
                        <a:pt x="7617" y="1515"/>
                        <a:pt x="8162" y="1343"/>
                      </a:cubicBezTo>
                      <a:lnTo>
                        <a:pt x="81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2790749" y="1905121"/>
                  <a:ext cx="169432" cy="196400"/>
                </a:xfrm>
                <a:custGeom>
                  <a:rect b="b" l="l" r="r" t="t"/>
                  <a:pathLst>
                    <a:path extrusionOk="0" h="6722" w="5799">
                      <a:moveTo>
                        <a:pt x="2427" y="1"/>
                      </a:moveTo>
                      <a:lnTo>
                        <a:pt x="0" y="1436"/>
                      </a:lnTo>
                      <a:lnTo>
                        <a:pt x="7" y="1446"/>
                      </a:lnTo>
                      <a:lnTo>
                        <a:pt x="3371" y="6721"/>
                      </a:lnTo>
                      <a:lnTo>
                        <a:pt x="3401" y="6701"/>
                      </a:lnTo>
                      <a:lnTo>
                        <a:pt x="5798" y="5284"/>
                      </a:lnTo>
                      <a:lnTo>
                        <a:pt x="242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2861663" y="1638323"/>
                  <a:ext cx="560538" cy="421199"/>
                </a:xfrm>
                <a:custGeom>
                  <a:rect b="b" l="l" r="r" t="t"/>
                  <a:pathLst>
                    <a:path extrusionOk="0" h="14416" w="19185">
                      <a:moveTo>
                        <a:pt x="15892" y="946"/>
                      </a:moveTo>
                      <a:lnTo>
                        <a:pt x="18420" y="4973"/>
                      </a:lnTo>
                      <a:lnTo>
                        <a:pt x="4491" y="13014"/>
                      </a:lnTo>
                      <a:lnTo>
                        <a:pt x="3898" y="13289"/>
                      </a:lnTo>
                      <a:lnTo>
                        <a:pt x="1409" y="9327"/>
                      </a:lnTo>
                      <a:lnTo>
                        <a:pt x="1964" y="8988"/>
                      </a:lnTo>
                      <a:lnTo>
                        <a:pt x="15892" y="946"/>
                      </a:lnTo>
                      <a:close/>
                      <a:moveTo>
                        <a:pt x="15816" y="1"/>
                      </a:moveTo>
                      <a:lnTo>
                        <a:pt x="13749" y="1193"/>
                      </a:lnTo>
                      <a:lnTo>
                        <a:pt x="0" y="9132"/>
                      </a:lnTo>
                      <a:lnTo>
                        <a:pt x="3371" y="14415"/>
                      </a:lnTo>
                      <a:lnTo>
                        <a:pt x="9135" y="11087"/>
                      </a:lnTo>
                      <a:lnTo>
                        <a:pt x="9135" y="11080"/>
                      </a:lnTo>
                      <a:lnTo>
                        <a:pt x="11137" y="9912"/>
                      </a:lnTo>
                      <a:lnTo>
                        <a:pt x="11137" y="9931"/>
                      </a:lnTo>
                      <a:lnTo>
                        <a:pt x="16289" y="6956"/>
                      </a:lnTo>
                      <a:lnTo>
                        <a:pt x="19185" y="5284"/>
                      </a:lnTo>
                      <a:lnTo>
                        <a:pt x="15816"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2902833" y="1900914"/>
                  <a:ext cx="90048" cy="125723"/>
                </a:xfrm>
                <a:custGeom>
                  <a:rect b="b" l="l" r="r" t="t"/>
                  <a:pathLst>
                    <a:path extrusionOk="0" h="4303" w="3082">
                      <a:moveTo>
                        <a:pt x="555" y="1"/>
                      </a:moveTo>
                      <a:lnTo>
                        <a:pt x="0" y="340"/>
                      </a:lnTo>
                      <a:lnTo>
                        <a:pt x="2489" y="4302"/>
                      </a:lnTo>
                      <a:lnTo>
                        <a:pt x="3082" y="4027"/>
                      </a:lnTo>
                      <a:lnTo>
                        <a:pt x="5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2919050" y="1665964"/>
                  <a:ext cx="480832" cy="352626"/>
                </a:xfrm>
                <a:custGeom>
                  <a:rect b="b" l="l" r="r" t="t"/>
                  <a:pathLst>
                    <a:path extrusionOk="0" h="12069" w="16457">
                      <a:moveTo>
                        <a:pt x="13928" y="0"/>
                      </a:moveTo>
                      <a:lnTo>
                        <a:pt x="0" y="8042"/>
                      </a:lnTo>
                      <a:lnTo>
                        <a:pt x="2527" y="12068"/>
                      </a:lnTo>
                      <a:lnTo>
                        <a:pt x="16456" y="4027"/>
                      </a:lnTo>
                      <a:lnTo>
                        <a:pt x="139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2903447" y="3254627"/>
                  <a:ext cx="106118" cy="12067"/>
                </a:xfrm>
                <a:custGeom>
                  <a:rect b="b" l="l" r="r" t="t"/>
                  <a:pathLst>
                    <a:path extrusionOk="0" h="413" w="3632">
                      <a:moveTo>
                        <a:pt x="49" y="0"/>
                      </a:moveTo>
                      <a:lnTo>
                        <a:pt x="1" y="101"/>
                      </a:lnTo>
                      <a:lnTo>
                        <a:pt x="3556" y="412"/>
                      </a:lnTo>
                      <a:lnTo>
                        <a:pt x="3632" y="75"/>
                      </a:lnTo>
                      <a:lnTo>
                        <a:pt x="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3410896" y="3280748"/>
                  <a:ext cx="64045" cy="7363"/>
                </a:xfrm>
                <a:custGeom>
                  <a:rect b="b" l="l" r="r" t="t"/>
                  <a:pathLst>
                    <a:path extrusionOk="0" h="252" w="2192">
                      <a:moveTo>
                        <a:pt x="1" y="0"/>
                      </a:moveTo>
                      <a:lnTo>
                        <a:pt x="2191" y="252"/>
                      </a:lnTo>
                      <a:lnTo>
                        <a:pt x="2155" y="189"/>
                      </a:lnTo>
                      <a:lnTo>
                        <a:pt x="1" y="0"/>
                      </a:lnTo>
                      <a:close/>
                    </a:path>
                  </a:pathLst>
                </a:custGeom>
                <a:solidFill>
                  <a:srgbClr val="CCB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3038673" y="3257432"/>
                  <a:ext cx="77339" cy="18699"/>
                </a:xfrm>
                <a:custGeom>
                  <a:rect b="b" l="l" r="r" t="t"/>
                  <a:pathLst>
                    <a:path extrusionOk="0" h="640" w="2647">
                      <a:moveTo>
                        <a:pt x="93" y="0"/>
                      </a:moveTo>
                      <a:lnTo>
                        <a:pt x="1" y="409"/>
                      </a:lnTo>
                      <a:lnTo>
                        <a:pt x="2646" y="639"/>
                      </a:lnTo>
                      <a:cubicBezTo>
                        <a:pt x="2552" y="532"/>
                        <a:pt x="2499" y="414"/>
                        <a:pt x="2499" y="287"/>
                      </a:cubicBezTo>
                      <a:lnTo>
                        <a:pt x="2499" y="52"/>
                      </a:lnTo>
                      <a:lnTo>
                        <a:pt x="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2909700" y="3237358"/>
                  <a:ext cx="102349" cy="9028"/>
                </a:xfrm>
                <a:custGeom>
                  <a:rect b="b" l="l" r="r" t="t"/>
                  <a:pathLst>
                    <a:path extrusionOk="0" h="309" w="3503">
                      <a:moveTo>
                        <a:pt x="110" y="0"/>
                      </a:moveTo>
                      <a:lnTo>
                        <a:pt x="1" y="234"/>
                      </a:lnTo>
                      <a:lnTo>
                        <a:pt x="3499" y="308"/>
                      </a:lnTo>
                      <a:lnTo>
                        <a:pt x="3502" y="295"/>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2842262" y="3283495"/>
                  <a:ext cx="46865" cy="54754"/>
                </a:xfrm>
                <a:custGeom>
                  <a:rect b="b" l="l" r="r" t="t"/>
                  <a:pathLst>
                    <a:path extrusionOk="0" h="1874" w="1604">
                      <a:moveTo>
                        <a:pt x="539" y="1"/>
                      </a:moveTo>
                      <a:lnTo>
                        <a:pt x="539" y="1"/>
                      </a:lnTo>
                      <a:cubicBezTo>
                        <a:pt x="538" y="1"/>
                        <a:pt x="245" y="420"/>
                        <a:pt x="123" y="820"/>
                      </a:cubicBezTo>
                      <a:cubicBezTo>
                        <a:pt x="0" y="1221"/>
                        <a:pt x="15" y="1585"/>
                        <a:pt x="535" y="1800"/>
                      </a:cubicBezTo>
                      <a:cubicBezTo>
                        <a:pt x="656" y="1850"/>
                        <a:pt x="788" y="1873"/>
                        <a:pt x="918" y="1873"/>
                      </a:cubicBezTo>
                      <a:cubicBezTo>
                        <a:pt x="1184" y="1873"/>
                        <a:pt x="1445" y="1778"/>
                        <a:pt x="1603" y="1625"/>
                      </a:cubicBezTo>
                      <a:lnTo>
                        <a:pt x="1414" y="386"/>
                      </a:lnTo>
                      <a:cubicBezTo>
                        <a:pt x="1354" y="407"/>
                        <a:pt x="1281" y="418"/>
                        <a:pt x="1202" y="418"/>
                      </a:cubicBezTo>
                      <a:cubicBezTo>
                        <a:pt x="1137" y="418"/>
                        <a:pt x="1068" y="410"/>
                        <a:pt x="997" y="395"/>
                      </a:cubicBezTo>
                      <a:cubicBezTo>
                        <a:pt x="709" y="328"/>
                        <a:pt x="504" y="153"/>
                        <a:pt x="5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2876361" y="3248052"/>
                  <a:ext cx="67522" cy="357447"/>
                </a:xfrm>
                <a:custGeom>
                  <a:rect b="b" l="l" r="r" t="t"/>
                  <a:pathLst>
                    <a:path extrusionOk="0" h="12234" w="2311">
                      <a:moveTo>
                        <a:pt x="417" y="0"/>
                      </a:moveTo>
                      <a:cubicBezTo>
                        <a:pt x="378" y="0"/>
                        <a:pt x="339" y="7"/>
                        <a:pt x="300" y="20"/>
                      </a:cubicBezTo>
                      <a:cubicBezTo>
                        <a:pt x="102" y="86"/>
                        <a:pt x="1" y="306"/>
                        <a:pt x="80" y="500"/>
                      </a:cubicBezTo>
                      <a:lnTo>
                        <a:pt x="247" y="1598"/>
                      </a:lnTo>
                      <a:lnTo>
                        <a:pt x="436" y="2836"/>
                      </a:lnTo>
                      <a:lnTo>
                        <a:pt x="1873" y="12234"/>
                      </a:lnTo>
                      <a:lnTo>
                        <a:pt x="2310" y="10290"/>
                      </a:lnTo>
                      <a:lnTo>
                        <a:pt x="817" y="566"/>
                      </a:lnTo>
                      <a:lnTo>
                        <a:pt x="772" y="270"/>
                      </a:lnTo>
                      <a:lnTo>
                        <a:pt x="766" y="270"/>
                      </a:lnTo>
                      <a:cubicBezTo>
                        <a:pt x="723" y="107"/>
                        <a:pt x="576" y="0"/>
                        <a:pt x="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2953587" y="3267629"/>
                  <a:ext cx="542949" cy="379915"/>
                </a:xfrm>
                <a:custGeom>
                  <a:rect b="b" l="l" r="r" t="t"/>
                  <a:pathLst>
                    <a:path extrusionOk="0" h="13003" w="18583">
                      <a:moveTo>
                        <a:pt x="8563" y="1"/>
                      </a:moveTo>
                      <a:cubicBezTo>
                        <a:pt x="8535" y="199"/>
                        <a:pt x="8376" y="380"/>
                        <a:pt x="8133" y="515"/>
                      </a:cubicBezTo>
                      <a:lnTo>
                        <a:pt x="18210" y="1395"/>
                      </a:lnTo>
                      <a:lnTo>
                        <a:pt x="217" y="12039"/>
                      </a:lnTo>
                      <a:lnTo>
                        <a:pt x="0" y="13003"/>
                      </a:lnTo>
                      <a:lnTo>
                        <a:pt x="18582" y="2009"/>
                      </a:lnTo>
                      <a:lnTo>
                        <a:pt x="18061" y="1088"/>
                      </a:lnTo>
                      <a:lnTo>
                        <a:pt x="8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2895441" y="3693933"/>
                  <a:ext cx="51686" cy="54754"/>
                </a:xfrm>
                <a:custGeom>
                  <a:rect b="b" l="l" r="r" t="t"/>
                  <a:pathLst>
                    <a:path extrusionOk="0" h="1874" w="1769">
                      <a:moveTo>
                        <a:pt x="540" y="1"/>
                      </a:moveTo>
                      <a:cubicBezTo>
                        <a:pt x="540" y="1"/>
                        <a:pt x="247" y="419"/>
                        <a:pt x="124" y="820"/>
                      </a:cubicBezTo>
                      <a:cubicBezTo>
                        <a:pt x="0" y="1221"/>
                        <a:pt x="17" y="1585"/>
                        <a:pt x="535" y="1800"/>
                      </a:cubicBezTo>
                      <a:cubicBezTo>
                        <a:pt x="656" y="1850"/>
                        <a:pt x="788" y="1873"/>
                        <a:pt x="919" y="1873"/>
                      </a:cubicBezTo>
                      <a:cubicBezTo>
                        <a:pt x="1349" y="1873"/>
                        <a:pt x="1768" y="1625"/>
                        <a:pt x="1757" y="1284"/>
                      </a:cubicBezTo>
                      <a:cubicBezTo>
                        <a:pt x="1742" y="837"/>
                        <a:pt x="1581" y="236"/>
                        <a:pt x="1581" y="236"/>
                      </a:cubicBezTo>
                      <a:cubicBezTo>
                        <a:pt x="1555" y="349"/>
                        <a:pt x="1402" y="418"/>
                        <a:pt x="1204" y="418"/>
                      </a:cubicBezTo>
                      <a:cubicBezTo>
                        <a:pt x="1139" y="418"/>
                        <a:pt x="1069" y="411"/>
                        <a:pt x="997" y="395"/>
                      </a:cubicBezTo>
                      <a:cubicBezTo>
                        <a:pt x="710" y="328"/>
                        <a:pt x="505" y="153"/>
                        <a:pt x="540"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2857018" y="2755655"/>
                  <a:ext cx="316396" cy="950416"/>
                </a:xfrm>
                <a:custGeom>
                  <a:rect b="b" l="l" r="r" t="t"/>
                  <a:pathLst>
                    <a:path extrusionOk="0" h="32529" w="10829">
                      <a:moveTo>
                        <a:pt x="8627" y="2019"/>
                      </a:moveTo>
                      <a:lnTo>
                        <a:pt x="5305" y="16781"/>
                      </a:lnTo>
                      <a:lnTo>
                        <a:pt x="5302" y="16792"/>
                      </a:lnTo>
                      <a:lnTo>
                        <a:pt x="1804" y="16721"/>
                      </a:lnTo>
                      <a:lnTo>
                        <a:pt x="1913" y="16486"/>
                      </a:lnTo>
                      <a:lnTo>
                        <a:pt x="8627" y="2019"/>
                      </a:lnTo>
                      <a:close/>
                      <a:moveTo>
                        <a:pt x="8415" y="0"/>
                      </a:moveTo>
                      <a:lnTo>
                        <a:pt x="39" y="18047"/>
                      </a:lnTo>
                      <a:lnTo>
                        <a:pt x="40" y="18047"/>
                      </a:lnTo>
                      <a:cubicBezTo>
                        <a:pt x="37" y="18054"/>
                        <a:pt x="35" y="18059"/>
                        <a:pt x="35" y="18064"/>
                      </a:cubicBezTo>
                      <a:cubicBezTo>
                        <a:pt x="0" y="18218"/>
                        <a:pt x="206" y="18393"/>
                        <a:pt x="492" y="18458"/>
                      </a:cubicBezTo>
                      <a:cubicBezTo>
                        <a:pt x="564" y="18474"/>
                        <a:pt x="635" y="18481"/>
                        <a:pt x="701" y="18481"/>
                      </a:cubicBezTo>
                      <a:cubicBezTo>
                        <a:pt x="780" y="18481"/>
                        <a:pt x="852" y="18471"/>
                        <a:pt x="911" y="18450"/>
                      </a:cubicBezTo>
                      <a:lnTo>
                        <a:pt x="742" y="17352"/>
                      </a:lnTo>
                      <a:cubicBezTo>
                        <a:pt x="726" y="17309"/>
                        <a:pt x="716" y="17263"/>
                        <a:pt x="716" y="17216"/>
                      </a:cubicBezTo>
                      <a:cubicBezTo>
                        <a:pt x="716" y="17034"/>
                        <a:pt x="850" y="16880"/>
                        <a:pt x="1032" y="16855"/>
                      </a:cubicBezTo>
                      <a:cubicBezTo>
                        <a:pt x="1048" y="16853"/>
                        <a:pt x="1063" y="16852"/>
                        <a:pt x="1078" y="16852"/>
                      </a:cubicBezTo>
                      <a:cubicBezTo>
                        <a:pt x="1241" y="16852"/>
                        <a:pt x="1387" y="16962"/>
                        <a:pt x="1429" y="17122"/>
                      </a:cubicBezTo>
                      <a:lnTo>
                        <a:pt x="1434" y="17122"/>
                      </a:lnTo>
                      <a:lnTo>
                        <a:pt x="1481" y="17418"/>
                      </a:lnTo>
                      <a:lnTo>
                        <a:pt x="1592" y="17178"/>
                      </a:lnTo>
                      <a:lnTo>
                        <a:pt x="1640" y="17077"/>
                      </a:lnTo>
                      <a:lnTo>
                        <a:pt x="5221" y="17152"/>
                      </a:lnTo>
                      <a:lnTo>
                        <a:pt x="5145" y="17489"/>
                      </a:lnTo>
                      <a:lnTo>
                        <a:pt x="2972" y="27144"/>
                      </a:lnTo>
                      <a:lnTo>
                        <a:pt x="2535" y="29088"/>
                      </a:lnTo>
                      <a:lnTo>
                        <a:pt x="1858" y="32094"/>
                      </a:lnTo>
                      <a:lnTo>
                        <a:pt x="1860" y="32094"/>
                      </a:lnTo>
                      <a:cubicBezTo>
                        <a:pt x="1858" y="32099"/>
                        <a:pt x="1856" y="32106"/>
                        <a:pt x="1855" y="32111"/>
                      </a:cubicBezTo>
                      <a:cubicBezTo>
                        <a:pt x="1820" y="32265"/>
                        <a:pt x="2025" y="32440"/>
                        <a:pt x="2312" y="32505"/>
                      </a:cubicBezTo>
                      <a:cubicBezTo>
                        <a:pt x="2384" y="32521"/>
                        <a:pt x="2454" y="32529"/>
                        <a:pt x="2520" y="32529"/>
                      </a:cubicBezTo>
                      <a:cubicBezTo>
                        <a:pt x="2716" y="32529"/>
                        <a:pt x="2870" y="32460"/>
                        <a:pt x="2895" y="32344"/>
                      </a:cubicBezTo>
                      <a:cubicBezTo>
                        <a:pt x="2896" y="32339"/>
                        <a:pt x="2896" y="32333"/>
                        <a:pt x="2898" y="32328"/>
                      </a:cubicBezTo>
                      <a:lnTo>
                        <a:pt x="2900" y="32328"/>
                      </a:lnTo>
                      <a:lnTo>
                        <a:pt x="3305" y="30523"/>
                      </a:lnTo>
                      <a:lnTo>
                        <a:pt x="3522" y="29559"/>
                      </a:lnTo>
                      <a:lnTo>
                        <a:pt x="3665" y="28932"/>
                      </a:lnTo>
                      <a:lnTo>
                        <a:pt x="9690" y="18235"/>
                      </a:lnTo>
                      <a:cubicBezTo>
                        <a:pt x="9569" y="18208"/>
                        <a:pt x="9451" y="18172"/>
                        <a:pt x="9337" y="18127"/>
                      </a:cubicBezTo>
                      <a:lnTo>
                        <a:pt x="3938" y="27712"/>
                      </a:lnTo>
                      <a:lnTo>
                        <a:pt x="3938" y="27712"/>
                      </a:lnTo>
                      <a:lnTo>
                        <a:pt x="6218" y="17582"/>
                      </a:lnTo>
                      <a:lnTo>
                        <a:pt x="6310" y="17173"/>
                      </a:lnTo>
                      <a:lnTo>
                        <a:pt x="8716" y="17225"/>
                      </a:lnTo>
                      <a:lnTo>
                        <a:pt x="8716" y="16865"/>
                      </a:lnTo>
                      <a:lnTo>
                        <a:pt x="6390" y="16816"/>
                      </a:lnTo>
                      <a:lnTo>
                        <a:pt x="9762" y="1840"/>
                      </a:lnTo>
                      <a:lnTo>
                        <a:pt x="9762" y="15128"/>
                      </a:lnTo>
                      <a:lnTo>
                        <a:pt x="9762" y="16764"/>
                      </a:lnTo>
                      <a:lnTo>
                        <a:pt x="9764" y="16764"/>
                      </a:lnTo>
                      <a:cubicBezTo>
                        <a:pt x="9762" y="16771"/>
                        <a:pt x="9762" y="16778"/>
                        <a:pt x="9762" y="16786"/>
                      </a:cubicBezTo>
                      <a:cubicBezTo>
                        <a:pt x="9762" y="16941"/>
                        <a:pt x="10001" y="17069"/>
                        <a:pt x="10296" y="17069"/>
                      </a:cubicBezTo>
                      <a:cubicBezTo>
                        <a:pt x="10590" y="17069"/>
                        <a:pt x="10829" y="16941"/>
                        <a:pt x="10829" y="16786"/>
                      </a:cubicBezTo>
                      <a:cubicBezTo>
                        <a:pt x="10829" y="16778"/>
                        <a:pt x="10829" y="16771"/>
                        <a:pt x="10827" y="16764"/>
                      </a:cubicBezTo>
                      <a:lnTo>
                        <a:pt x="10829" y="16764"/>
                      </a:lnTo>
                      <a:lnTo>
                        <a:pt x="10829" y="762"/>
                      </a:lnTo>
                      <a:cubicBezTo>
                        <a:pt x="10645" y="794"/>
                        <a:pt x="10458" y="812"/>
                        <a:pt x="10269" y="812"/>
                      </a:cubicBezTo>
                      <a:cubicBezTo>
                        <a:pt x="10261" y="812"/>
                        <a:pt x="10253" y="812"/>
                        <a:pt x="10244" y="812"/>
                      </a:cubicBezTo>
                      <a:cubicBezTo>
                        <a:pt x="9332" y="812"/>
                        <a:pt x="8572" y="462"/>
                        <a:pt x="84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3504134" y="3342751"/>
                  <a:ext cx="51627" cy="54695"/>
                </a:xfrm>
                <a:custGeom>
                  <a:rect b="b" l="l" r="r" t="t"/>
                  <a:pathLst>
                    <a:path extrusionOk="0" h="1872" w="1767">
                      <a:moveTo>
                        <a:pt x="1229" y="1"/>
                      </a:moveTo>
                      <a:lnTo>
                        <a:pt x="1229" y="1"/>
                      </a:lnTo>
                      <a:cubicBezTo>
                        <a:pt x="1263" y="153"/>
                        <a:pt x="1058" y="329"/>
                        <a:pt x="770" y="393"/>
                      </a:cubicBezTo>
                      <a:cubicBezTo>
                        <a:pt x="698" y="409"/>
                        <a:pt x="628" y="417"/>
                        <a:pt x="563" y="417"/>
                      </a:cubicBezTo>
                      <a:cubicBezTo>
                        <a:pt x="367" y="417"/>
                        <a:pt x="213" y="348"/>
                        <a:pt x="187" y="234"/>
                      </a:cubicBezTo>
                      <a:cubicBezTo>
                        <a:pt x="187" y="234"/>
                        <a:pt x="27" y="834"/>
                        <a:pt x="12" y="1281"/>
                      </a:cubicBezTo>
                      <a:cubicBezTo>
                        <a:pt x="0" y="1624"/>
                        <a:pt x="419" y="1872"/>
                        <a:pt x="850" y="1872"/>
                      </a:cubicBezTo>
                      <a:cubicBezTo>
                        <a:pt x="981" y="1872"/>
                        <a:pt x="1112" y="1849"/>
                        <a:pt x="1234" y="1799"/>
                      </a:cubicBezTo>
                      <a:cubicBezTo>
                        <a:pt x="1753" y="1582"/>
                        <a:pt x="1767" y="1219"/>
                        <a:pt x="1644" y="820"/>
                      </a:cubicBezTo>
                      <a:cubicBezTo>
                        <a:pt x="1522" y="420"/>
                        <a:pt x="1229" y="1"/>
                        <a:pt x="122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3183951" y="2758518"/>
                  <a:ext cx="357096" cy="596417"/>
                </a:xfrm>
                <a:custGeom>
                  <a:rect b="b" l="l" r="r" t="t"/>
                  <a:pathLst>
                    <a:path extrusionOk="0" h="20413" w="12222">
                      <a:moveTo>
                        <a:pt x="842" y="0"/>
                      </a:moveTo>
                      <a:cubicBezTo>
                        <a:pt x="709" y="245"/>
                        <a:pt x="403" y="450"/>
                        <a:pt x="1" y="578"/>
                      </a:cubicBezTo>
                      <a:lnTo>
                        <a:pt x="9922" y="18062"/>
                      </a:lnTo>
                      <a:lnTo>
                        <a:pt x="9958" y="18123"/>
                      </a:lnTo>
                      <a:lnTo>
                        <a:pt x="7768" y="17873"/>
                      </a:lnTo>
                      <a:lnTo>
                        <a:pt x="684" y="17064"/>
                      </a:lnTo>
                      <a:lnTo>
                        <a:pt x="684" y="17362"/>
                      </a:lnTo>
                      <a:cubicBezTo>
                        <a:pt x="684" y="17382"/>
                        <a:pt x="683" y="17403"/>
                        <a:pt x="679" y="17423"/>
                      </a:cubicBezTo>
                      <a:lnTo>
                        <a:pt x="10178" y="18511"/>
                      </a:lnTo>
                      <a:lnTo>
                        <a:pt x="10700" y="19431"/>
                      </a:lnTo>
                      <a:lnTo>
                        <a:pt x="11142" y="20211"/>
                      </a:lnTo>
                      <a:lnTo>
                        <a:pt x="11143" y="20211"/>
                      </a:lnTo>
                      <a:cubicBezTo>
                        <a:pt x="11143" y="20218"/>
                        <a:pt x="11145" y="20223"/>
                        <a:pt x="11147" y="20229"/>
                      </a:cubicBezTo>
                      <a:cubicBezTo>
                        <a:pt x="11172" y="20343"/>
                        <a:pt x="11325" y="20412"/>
                        <a:pt x="11521" y="20412"/>
                      </a:cubicBezTo>
                      <a:cubicBezTo>
                        <a:pt x="11586" y="20412"/>
                        <a:pt x="11656" y="20404"/>
                        <a:pt x="11728" y="20388"/>
                      </a:cubicBezTo>
                      <a:cubicBezTo>
                        <a:pt x="12016" y="20324"/>
                        <a:pt x="12221" y="20148"/>
                        <a:pt x="12187" y="19996"/>
                      </a:cubicBezTo>
                      <a:cubicBezTo>
                        <a:pt x="12185" y="19989"/>
                        <a:pt x="12183" y="19984"/>
                        <a:pt x="12182" y="19979"/>
                      </a:cubicBezTo>
                      <a:lnTo>
                        <a:pt x="12183" y="19979"/>
                      </a:lnTo>
                      <a:lnTo>
                        <a:pt x="12178" y="19971"/>
                      </a:lnTo>
                      <a:cubicBezTo>
                        <a:pt x="12173" y="19959"/>
                        <a:pt x="12167" y="19948"/>
                        <a:pt x="12158" y="19936"/>
                      </a:cubicBezTo>
                      <a:lnTo>
                        <a:pt x="8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3133898" y="3332349"/>
                  <a:ext cx="47800" cy="57938"/>
                </a:xfrm>
                <a:custGeom>
                  <a:rect b="b" l="l" r="r" t="t"/>
                  <a:pathLst>
                    <a:path extrusionOk="0" h="1983" w="1636">
                      <a:moveTo>
                        <a:pt x="0" y="1"/>
                      </a:moveTo>
                      <a:lnTo>
                        <a:pt x="0" y="1547"/>
                      </a:lnTo>
                      <a:cubicBezTo>
                        <a:pt x="0" y="1787"/>
                        <a:pt x="366" y="1983"/>
                        <a:pt x="818" y="1983"/>
                      </a:cubicBezTo>
                      <a:cubicBezTo>
                        <a:pt x="1270" y="1983"/>
                        <a:pt x="1636" y="1787"/>
                        <a:pt x="1636" y="1547"/>
                      </a:cubicBezTo>
                      <a:lnTo>
                        <a:pt x="1636" y="1"/>
                      </a:lnTo>
                      <a:cubicBezTo>
                        <a:pt x="1636" y="241"/>
                        <a:pt x="1270" y="435"/>
                        <a:pt x="818" y="435"/>
                      </a:cubicBezTo>
                      <a:cubicBezTo>
                        <a:pt x="366" y="435"/>
                        <a:pt x="0" y="24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3133898" y="3322736"/>
                  <a:ext cx="47800" cy="22322"/>
                </a:xfrm>
                <a:custGeom>
                  <a:rect b="b" l="l" r="r" t="t"/>
                  <a:pathLst>
                    <a:path extrusionOk="0" h="764" w="1636">
                      <a:moveTo>
                        <a:pt x="285" y="0"/>
                      </a:moveTo>
                      <a:cubicBezTo>
                        <a:pt x="111" y="80"/>
                        <a:pt x="0" y="197"/>
                        <a:pt x="0" y="330"/>
                      </a:cubicBezTo>
                      <a:cubicBezTo>
                        <a:pt x="0" y="570"/>
                        <a:pt x="366" y="764"/>
                        <a:pt x="818" y="764"/>
                      </a:cubicBezTo>
                      <a:cubicBezTo>
                        <a:pt x="1270" y="764"/>
                        <a:pt x="1636" y="570"/>
                        <a:pt x="1636" y="330"/>
                      </a:cubicBezTo>
                      <a:cubicBezTo>
                        <a:pt x="1636" y="197"/>
                        <a:pt x="1527" y="80"/>
                        <a:pt x="1351" y="0"/>
                      </a:cubicBezTo>
                      <a:lnTo>
                        <a:pt x="1351" y="0"/>
                      </a:lnTo>
                      <a:lnTo>
                        <a:pt x="1353" y="330"/>
                      </a:lnTo>
                      <a:cubicBezTo>
                        <a:pt x="1353" y="486"/>
                        <a:pt x="1113" y="613"/>
                        <a:pt x="818" y="613"/>
                      </a:cubicBezTo>
                      <a:cubicBezTo>
                        <a:pt x="523" y="613"/>
                        <a:pt x="285" y="486"/>
                        <a:pt x="285" y="330"/>
                      </a:cubicBezTo>
                      <a:lnTo>
                        <a:pt x="285" y="328"/>
                      </a:lnTo>
                      <a:lnTo>
                        <a:pt x="2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3142197" y="2070003"/>
                  <a:ext cx="31234" cy="41810"/>
                </a:xfrm>
                <a:custGeom>
                  <a:rect b="b" l="l" r="r" t="t"/>
                  <a:pathLst>
                    <a:path extrusionOk="0" h="1431" w="1069">
                      <a:moveTo>
                        <a:pt x="1069" y="0"/>
                      </a:moveTo>
                      <a:cubicBezTo>
                        <a:pt x="875" y="33"/>
                        <a:pt x="679" y="50"/>
                        <a:pt x="484" y="50"/>
                      </a:cubicBezTo>
                      <a:cubicBezTo>
                        <a:pt x="322" y="50"/>
                        <a:pt x="161" y="38"/>
                        <a:pt x="1" y="15"/>
                      </a:cubicBezTo>
                      <a:lnTo>
                        <a:pt x="1" y="1431"/>
                      </a:lnTo>
                      <a:cubicBezTo>
                        <a:pt x="2" y="1274"/>
                        <a:pt x="239" y="1146"/>
                        <a:pt x="534" y="1146"/>
                      </a:cubicBezTo>
                      <a:cubicBezTo>
                        <a:pt x="829" y="1146"/>
                        <a:pt x="1069" y="1274"/>
                        <a:pt x="1069" y="1431"/>
                      </a:cubicBezTo>
                      <a:lnTo>
                        <a:pt x="10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3142197" y="2111787"/>
                  <a:ext cx="31234" cy="419271"/>
                </a:xfrm>
                <a:custGeom>
                  <a:rect b="b" l="l" r="r" t="t"/>
                  <a:pathLst>
                    <a:path extrusionOk="0" h="14350" w="1069">
                      <a:moveTo>
                        <a:pt x="1" y="1"/>
                      </a:moveTo>
                      <a:lnTo>
                        <a:pt x="1" y="14066"/>
                      </a:lnTo>
                      <a:cubicBezTo>
                        <a:pt x="2" y="14223"/>
                        <a:pt x="241" y="14349"/>
                        <a:pt x="534" y="14349"/>
                      </a:cubicBezTo>
                      <a:cubicBezTo>
                        <a:pt x="829" y="14349"/>
                        <a:pt x="1069" y="14222"/>
                        <a:pt x="1069" y="14066"/>
                      </a:cubicBezTo>
                      <a:lnTo>
                        <a:pt x="1069" y="1"/>
                      </a:lnTo>
                      <a:cubicBezTo>
                        <a:pt x="1069" y="156"/>
                        <a:pt x="829" y="284"/>
                        <a:pt x="534" y="284"/>
                      </a:cubicBezTo>
                      <a:cubicBezTo>
                        <a:pt x="239" y="284"/>
                        <a:pt x="1" y="156"/>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3142255" y="3288871"/>
                  <a:ext cx="31175" cy="51773"/>
                </a:xfrm>
                <a:custGeom>
                  <a:rect b="b" l="l" r="r" t="t"/>
                  <a:pathLst>
                    <a:path extrusionOk="0" h="1772" w="1067">
                      <a:moveTo>
                        <a:pt x="0" y="0"/>
                      </a:moveTo>
                      <a:lnTo>
                        <a:pt x="0" y="1487"/>
                      </a:lnTo>
                      <a:lnTo>
                        <a:pt x="0" y="1489"/>
                      </a:lnTo>
                      <a:cubicBezTo>
                        <a:pt x="0" y="1645"/>
                        <a:pt x="239" y="1772"/>
                        <a:pt x="534" y="1772"/>
                      </a:cubicBezTo>
                      <a:cubicBezTo>
                        <a:pt x="828" y="1772"/>
                        <a:pt x="1067" y="1645"/>
                        <a:pt x="1067" y="1489"/>
                      </a:cubicBezTo>
                      <a:lnTo>
                        <a:pt x="1067" y="0"/>
                      </a:lnTo>
                      <a:cubicBezTo>
                        <a:pt x="890" y="33"/>
                        <a:pt x="712" y="49"/>
                        <a:pt x="534" y="49"/>
                      </a:cubicBezTo>
                      <a:cubicBezTo>
                        <a:pt x="355" y="49"/>
                        <a:pt x="177" y="3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3101962" y="2621306"/>
                  <a:ext cx="108718" cy="55280"/>
                </a:xfrm>
                <a:custGeom>
                  <a:rect b="b" l="l" r="r" t="t"/>
                  <a:pathLst>
                    <a:path extrusionOk="0" h="1892" w="3721">
                      <a:moveTo>
                        <a:pt x="1093" y="1"/>
                      </a:moveTo>
                      <a:cubicBezTo>
                        <a:pt x="449" y="155"/>
                        <a:pt x="0" y="501"/>
                        <a:pt x="0" y="901"/>
                      </a:cubicBezTo>
                      <a:cubicBezTo>
                        <a:pt x="0" y="1448"/>
                        <a:pt x="833" y="1891"/>
                        <a:pt x="1861" y="1891"/>
                      </a:cubicBezTo>
                      <a:cubicBezTo>
                        <a:pt x="2888" y="1891"/>
                        <a:pt x="3721" y="1448"/>
                        <a:pt x="3721" y="901"/>
                      </a:cubicBezTo>
                      <a:cubicBezTo>
                        <a:pt x="3721" y="522"/>
                        <a:pt x="3320" y="193"/>
                        <a:pt x="2729" y="27"/>
                      </a:cubicBezTo>
                      <a:lnTo>
                        <a:pt x="2729" y="585"/>
                      </a:lnTo>
                      <a:cubicBezTo>
                        <a:pt x="2729" y="825"/>
                        <a:pt x="2363" y="1020"/>
                        <a:pt x="1911" y="1020"/>
                      </a:cubicBezTo>
                      <a:cubicBezTo>
                        <a:pt x="1459" y="1020"/>
                        <a:pt x="1093" y="825"/>
                        <a:pt x="1093" y="585"/>
                      </a:cubicBezTo>
                      <a:lnTo>
                        <a:pt x="109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3101962" y="2026350"/>
                  <a:ext cx="108718" cy="45083"/>
                </a:xfrm>
                <a:custGeom>
                  <a:rect b="b" l="l" r="r" t="t"/>
                  <a:pathLst>
                    <a:path extrusionOk="0" h="1543" w="3721">
                      <a:moveTo>
                        <a:pt x="3721" y="1"/>
                      </a:moveTo>
                      <a:cubicBezTo>
                        <a:pt x="3721" y="547"/>
                        <a:pt x="2888" y="991"/>
                        <a:pt x="1861" y="991"/>
                      </a:cubicBezTo>
                      <a:cubicBezTo>
                        <a:pt x="833" y="991"/>
                        <a:pt x="0" y="547"/>
                        <a:pt x="0" y="3"/>
                      </a:cubicBezTo>
                      <a:lnTo>
                        <a:pt x="0" y="554"/>
                      </a:lnTo>
                      <a:cubicBezTo>
                        <a:pt x="0" y="1011"/>
                        <a:pt x="585" y="1397"/>
                        <a:pt x="1378" y="1509"/>
                      </a:cubicBezTo>
                      <a:cubicBezTo>
                        <a:pt x="1538" y="1532"/>
                        <a:pt x="1699" y="1543"/>
                        <a:pt x="1860" y="1543"/>
                      </a:cubicBezTo>
                      <a:cubicBezTo>
                        <a:pt x="2056" y="1543"/>
                        <a:pt x="2252" y="1526"/>
                        <a:pt x="2446" y="1493"/>
                      </a:cubicBezTo>
                      <a:cubicBezTo>
                        <a:pt x="3186" y="1364"/>
                        <a:pt x="3721" y="993"/>
                        <a:pt x="3721" y="554"/>
                      </a:cubicBezTo>
                      <a:lnTo>
                        <a:pt x="37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3101962" y="2001485"/>
                  <a:ext cx="108718" cy="53819"/>
                </a:xfrm>
                <a:custGeom>
                  <a:rect b="b" l="l" r="r" t="t"/>
                  <a:pathLst>
                    <a:path extrusionOk="0" h="1842" w="3721">
                      <a:moveTo>
                        <a:pt x="911" y="1"/>
                      </a:moveTo>
                      <a:cubicBezTo>
                        <a:pt x="366" y="175"/>
                        <a:pt x="0" y="491"/>
                        <a:pt x="0" y="854"/>
                      </a:cubicBezTo>
                      <a:cubicBezTo>
                        <a:pt x="0" y="1398"/>
                        <a:pt x="833" y="1842"/>
                        <a:pt x="1861" y="1842"/>
                      </a:cubicBezTo>
                      <a:cubicBezTo>
                        <a:pt x="2888" y="1842"/>
                        <a:pt x="3721" y="1398"/>
                        <a:pt x="3721" y="854"/>
                      </a:cubicBezTo>
                      <a:cubicBezTo>
                        <a:pt x="3721" y="514"/>
                        <a:pt x="3401" y="214"/>
                        <a:pt x="2913" y="36"/>
                      </a:cubicBezTo>
                      <a:lnTo>
                        <a:pt x="2913" y="766"/>
                      </a:lnTo>
                      <a:cubicBezTo>
                        <a:pt x="2913" y="1061"/>
                        <a:pt x="2464" y="1297"/>
                        <a:pt x="1911" y="1297"/>
                      </a:cubicBezTo>
                      <a:cubicBezTo>
                        <a:pt x="1358" y="1297"/>
                        <a:pt x="911" y="1061"/>
                        <a:pt x="911" y="766"/>
                      </a:cubicBezTo>
                      <a:lnTo>
                        <a:pt x="91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3142197" y="2103488"/>
                  <a:ext cx="31234" cy="16596"/>
                </a:xfrm>
                <a:custGeom>
                  <a:rect b="b" l="l" r="r" t="t"/>
                  <a:pathLst>
                    <a:path extrusionOk="0" h="568" w="1069">
                      <a:moveTo>
                        <a:pt x="534" y="0"/>
                      </a:moveTo>
                      <a:cubicBezTo>
                        <a:pt x="239" y="0"/>
                        <a:pt x="1" y="128"/>
                        <a:pt x="1" y="285"/>
                      </a:cubicBezTo>
                      <a:cubicBezTo>
                        <a:pt x="1" y="440"/>
                        <a:pt x="239" y="568"/>
                        <a:pt x="534" y="568"/>
                      </a:cubicBezTo>
                      <a:cubicBezTo>
                        <a:pt x="829" y="568"/>
                        <a:pt x="1069" y="440"/>
                        <a:pt x="1069" y="285"/>
                      </a:cubicBezTo>
                      <a:cubicBezTo>
                        <a:pt x="1069" y="128"/>
                        <a:pt x="829" y="0"/>
                        <a:pt x="5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3101962" y="2647662"/>
                  <a:ext cx="108718" cy="131712"/>
                </a:xfrm>
                <a:custGeom>
                  <a:rect b="b" l="l" r="r" t="t"/>
                  <a:pathLst>
                    <a:path extrusionOk="0" h="4508" w="3721">
                      <a:moveTo>
                        <a:pt x="0" y="1"/>
                      </a:moveTo>
                      <a:lnTo>
                        <a:pt x="0" y="3519"/>
                      </a:lnTo>
                      <a:cubicBezTo>
                        <a:pt x="0" y="3579"/>
                        <a:pt x="10" y="3640"/>
                        <a:pt x="30" y="3696"/>
                      </a:cubicBezTo>
                      <a:cubicBezTo>
                        <a:pt x="189" y="4158"/>
                        <a:pt x="947" y="4508"/>
                        <a:pt x="1861" y="4508"/>
                      </a:cubicBezTo>
                      <a:cubicBezTo>
                        <a:pt x="1869" y="4508"/>
                        <a:pt x="1878" y="4508"/>
                        <a:pt x="1886" y="4508"/>
                      </a:cubicBezTo>
                      <a:cubicBezTo>
                        <a:pt x="2073" y="4508"/>
                        <a:pt x="2260" y="4490"/>
                        <a:pt x="2446" y="4458"/>
                      </a:cubicBezTo>
                      <a:cubicBezTo>
                        <a:pt x="2567" y="4437"/>
                        <a:pt x="2687" y="4408"/>
                        <a:pt x="2807" y="4372"/>
                      </a:cubicBezTo>
                      <a:cubicBezTo>
                        <a:pt x="3209" y="4244"/>
                        <a:pt x="3515" y="4039"/>
                        <a:pt x="3648" y="3794"/>
                      </a:cubicBezTo>
                      <a:cubicBezTo>
                        <a:pt x="3696" y="3710"/>
                        <a:pt x="3721" y="3615"/>
                        <a:pt x="3721" y="3519"/>
                      </a:cubicBezTo>
                      <a:lnTo>
                        <a:pt x="3721" y="1"/>
                      </a:lnTo>
                      <a:cubicBezTo>
                        <a:pt x="3721" y="547"/>
                        <a:pt x="2888" y="989"/>
                        <a:pt x="1861" y="989"/>
                      </a:cubicBezTo>
                      <a:cubicBezTo>
                        <a:pt x="833" y="989"/>
                        <a:pt x="0" y="54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3128551" y="1927912"/>
                  <a:ext cx="58523" cy="111523"/>
                </a:xfrm>
                <a:custGeom>
                  <a:rect b="b" l="l" r="r" t="t"/>
                  <a:pathLst>
                    <a:path extrusionOk="0" h="3817" w="2003">
                      <a:moveTo>
                        <a:pt x="2003" y="1"/>
                      </a:moveTo>
                      <a:lnTo>
                        <a:pt x="1" y="1169"/>
                      </a:lnTo>
                      <a:lnTo>
                        <a:pt x="1" y="3284"/>
                      </a:lnTo>
                      <a:cubicBezTo>
                        <a:pt x="1" y="3579"/>
                        <a:pt x="450" y="3817"/>
                        <a:pt x="1001" y="3817"/>
                      </a:cubicBezTo>
                      <a:cubicBezTo>
                        <a:pt x="1554" y="3817"/>
                        <a:pt x="2003" y="3579"/>
                        <a:pt x="2003" y="3284"/>
                      </a:cubicBezTo>
                      <a:lnTo>
                        <a:pt x="20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3133898" y="2583585"/>
                  <a:ext cx="47800" cy="22381"/>
                </a:xfrm>
                <a:custGeom>
                  <a:rect b="b" l="l" r="r" t="t"/>
                  <a:pathLst>
                    <a:path extrusionOk="0" h="766" w="1636">
                      <a:moveTo>
                        <a:pt x="285" y="0"/>
                      </a:moveTo>
                      <a:cubicBezTo>
                        <a:pt x="111" y="80"/>
                        <a:pt x="0" y="197"/>
                        <a:pt x="0" y="330"/>
                      </a:cubicBezTo>
                      <a:cubicBezTo>
                        <a:pt x="0" y="570"/>
                        <a:pt x="366" y="765"/>
                        <a:pt x="818" y="765"/>
                      </a:cubicBezTo>
                      <a:cubicBezTo>
                        <a:pt x="1270" y="765"/>
                        <a:pt x="1636" y="570"/>
                        <a:pt x="1636" y="330"/>
                      </a:cubicBezTo>
                      <a:cubicBezTo>
                        <a:pt x="1636" y="197"/>
                        <a:pt x="1527" y="80"/>
                        <a:pt x="1353" y="0"/>
                      </a:cubicBezTo>
                      <a:lnTo>
                        <a:pt x="1353" y="197"/>
                      </a:lnTo>
                      <a:cubicBezTo>
                        <a:pt x="1353" y="354"/>
                        <a:pt x="1113" y="480"/>
                        <a:pt x="818" y="480"/>
                      </a:cubicBezTo>
                      <a:cubicBezTo>
                        <a:pt x="523" y="480"/>
                        <a:pt x="285" y="354"/>
                        <a:pt x="285" y="197"/>
                      </a:cubicBezTo>
                      <a:lnTo>
                        <a:pt x="28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3133898" y="2593198"/>
                  <a:ext cx="47800" cy="57938"/>
                </a:xfrm>
                <a:custGeom>
                  <a:rect b="b" l="l" r="r" t="t"/>
                  <a:pathLst>
                    <a:path extrusionOk="0" h="1983" w="1636">
                      <a:moveTo>
                        <a:pt x="0" y="1"/>
                      </a:moveTo>
                      <a:lnTo>
                        <a:pt x="0" y="1549"/>
                      </a:lnTo>
                      <a:cubicBezTo>
                        <a:pt x="0" y="1789"/>
                        <a:pt x="366" y="1982"/>
                        <a:pt x="818" y="1982"/>
                      </a:cubicBezTo>
                      <a:cubicBezTo>
                        <a:pt x="1270" y="1982"/>
                        <a:pt x="1636" y="1789"/>
                        <a:pt x="1636" y="1549"/>
                      </a:cubicBezTo>
                      <a:lnTo>
                        <a:pt x="1636" y="1"/>
                      </a:lnTo>
                      <a:cubicBezTo>
                        <a:pt x="1636" y="241"/>
                        <a:pt x="1270" y="436"/>
                        <a:pt x="818" y="436"/>
                      </a:cubicBezTo>
                      <a:cubicBezTo>
                        <a:pt x="366" y="436"/>
                        <a:pt x="0" y="24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3142197" y="2522751"/>
                  <a:ext cx="31234" cy="74884"/>
                </a:xfrm>
                <a:custGeom>
                  <a:rect b="b" l="l" r="r" t="t"/>
                  <a:pathLst>
                    <a:path extrusionOk="0" h="2563" w="1069">
                      <a:moveTo>
                        <a:pt x="1" y="1"/>
                      </a:moveTo>
                      <a:lnTo>
                        <a:pt x="1" y="2279"/>
                      </a:lnTo>
                      <a:cubicBezTo>
                        <a:pt x="2" y="2435"/>
                        <a:pt x="239" y="2562"/>
                        <a:pt x="534" y="2562"/>
                      </a:cubicBezTo>
                      <a:cubicBezTo>
                        <a:pt x="829" y="2562"/>
                        <a:pt x="1069" y="2435"/>
                        <a:pt x="1069" y="2279"/>
                      </a:cubicBezTo>
                      <a:lnTo>
                        <a:pt x="1069" y="1"/>
                      </a:lnTo>
                      <a:cubicBezTo>
                        <a:pt x="1069" y="157"/>
                        <a:pt x="829" y="284"/>
                        <a:pt x="534" y="284"/>
                      </a:cubicBezTo>
                      <a:cubicBezTo>
                        <a:pt x="239" y="284"/>
                        <a:pt x="2" y="15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3203937" y="3246095"/>
                  <a:ext cx="29" cy="29"/>
                </a:xfrm>
                <a:custGeom>
                  <a:rect b="b" l="l" r="r" t="t"/>
                  <a:pathLst>
                    <a:path extrusionOk="0" h="1" w="1">
                      <a:moveTo>
                        <a:pt x="0" y="1"/>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3111692" y="3246095"/>
                  <a:ext cx="29" cy="29"/>
                </a:xfrm>
                <a:custGeom>
                  <a:rect b="b" l="l" r="r" t="t"/>
                  <a:pathLst>
                    <a:path extrusionOk="0" h="1" w="1">
                      <a:moveTo>
                        <a:pt x="0" y="1"/>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3111692" y="3246095"/>
                  <a:ext cx="92210" cy="44206"/>
                </a:xfrm>
                <a:custGeom>
                  <a:rect b="b" l="l" r="r" t="t"/>
                  <a:pathLst>
                    <a:path extrusionOk="0" h="1513" w="3156">
                      <a:moveTo>
                        <a:pt x="3156" y="2"/>
                      </a:moveTo>
                      <a:lnTo>
                        <a:pt x="3156" y="6"/>
                      </a:lnTo>
                      <a:lnTo>
                        <a:pt x="3156" y="6"/>
                      </a:lnTo>
                      <a:cubicBezTo>
                        <a:pt x="3156" y="5"/>
                        <a:pt x="3156" y="4"/>
                        <a:pt x="3156" y="2"/>
                      </a:cubicBezTo>
                      <a:close/>
                      <a:moveTo>
                        <a:pt x="0" y="1"/>
                      </a:moveTo>
                      <a:lnTo>
                        <a:pt x="0" y="675"/>
                      </a:lnTo>
                      <a:cubicBezTo>
                        <a:pt x="0" y="800"/>
                        <a:pt x="53" y="920"/>
                        <a:pt x="147" y="1027"/>
                      </a:cubicBezTo>
                      <a:cubicBezTo>
                        <a:pt x="255" y="1152"/>
                        <a:pt x="419" y="1259"/>
                        <a:pt x="621" y="1342"/>
                      </a:cubicBezTo>
                      <a:cubicBezTo>
                        <a:pt x="735" y="1387"/>
                        <a:pt x="853" y="1423"/>
                        <a:pt x="974" y="1450"/>
                      </a:cubicBezTo>
                      <a:cubicBezTo>
                        <a:pt x="997" y="1454"/>
                        <a:pt x="1022" y="1459"/>
                        <a:pt x="1045" y="1464"/>
                      </a:cubicBezTo>
                      <a:cubicBezTo>
                        <a:pt x="1221" y="1497"/>
                        <a:pt x="1400" y="1513"/>
                        <a:pt x="1579" y="1513"/>
                      </a:cubicBezTo>
                      <a:cubicBezTo>
                        <a:pt x="1758" y="1513"/>
                        <a:pt x="1936" y="1497"/>
                        <a:pt x="2113" y="1464"/>
                      </a:cubicBezTo>
                      <a:cubicBezTo>
                        <a:pt x="2325" y="1426"/>
                        <a:pt x="2532" y="1355"/>
                        <a:pt x="2722" y="1252"/>
                      </a:cubicBezTo>
                      <a:cubicBezTo>
                        <a:pt x="2965" y="1117"/>
                        <a:pt x="3124" y="936"/>
                        <a:pt x="3152" y="738"/>
                      </a:cubicBezTo>
                      <a:cubicBezTo>
                        <a:pt x="3154" y="716"/>
                        <a:pt x="3156" y="696"/>
                        <a:pt x="3156" y="675"/>
                      </a:cubicBezTo>
                      <a:lnTo>
                        <a:pt x="3156" y="6"/>
                      </a:lnTo>
                      <a:lnTo>
                        <a:pt x="3156" y="6"/>
                      </a:lnTo>
                      <a:cubicBezTo>
                        <a:pt x="3154" y="466"/>
                        <a:pt x="2448" y="840"/>
                        <a:pt x="1578" y="840"/>
                      </a:cubicBezTo>
                      <a:cubicBezTo>
                        <a:pt x="707" y="840"/>
                        <a:pt x="0" y="464"/>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3111692" y="3223041"/>
                  <a:ext cx="92210" cy="47625"/>
                </a:xfrm>
                <a:custGeom>
                  <a:rect b="b" l="l" r="r" t="t"/>
                  <a:pathLst>
                    <a:path extrusionOk="0" h="1630" w="3156">
                      <a:moveTo>
                        <a:pt x="1045" y="0"/>
                      </a:moveTo>
                      <a:cubicBezTo>
                        <a:pt x="435" y="116"/>
                        <a:pt x="0" y="426"/>
                        <a:pt x="0" y="790"/>
                      </a:cubicBezTo>
                      <a:cubicBezTo>
                        <a:pt x="0" y="1253"/>
                        <a:pt x="707" y="1629"/>
                        <a:pt x="1578" y="1629"/>
                      </a:cubicBezTo>
                      <a:cubicBezTo>
                        <a:pt x="2450" y="1629"/>
                        <a:pt x="3156" y="1253"/>
                        <a:pt x="3156" y="790"/>
                      </a:cubicBezTo>
                      <a:cubicBezTo>
                        <a:pt x="3156" y="426"/>
                        <a:pt x="2720" y="116"/>
                        <a:pt x="2113" y="0"/>
                      </a:cubicBezTo>
                      <a:lnTo>
                        <a:pt x="2113" y="768"/>
                      </a:lnTo>
                      <a:lnTo>
                        <a:pt x="2109" y="768"/>
                      </a:lnTo>
                      <a:cubicBezTo>
                        <a:pt x="2111" y="775"/>
                        <a:pt x="2111" y="783"/>
                        <a:pt x="2113" y="790"/>
                      </a:cubicBezTo>
                      <a:cubicBezTo>
                        <a:pt x="2113" y="947"/>
                        <a:pt x="1873" y="1073"/>
                        <a:pt x="1578" y="1073"/>
                      </a:cubicBezTo>
                      <a:cubicBezTo>
                        <a:pt x="1283" y="1073"/>
                        <a:pt x="1045" y="947"/>
                        <a:pt x="1045" y="790"/>
                      </a:cubicBezTo>
                      <a:cubicBezTo>
                        <a:pt x="1045" y="783"/>
                        <a:pt x="1046" y="775"/>
                        <a:pt x="1046" y="768"/>
                      </a:cubicBezTo>
                      <a:lnTo>
                        <a:pt x="1045" y="768"/>
                      </a:lnTo>
                      <a:lnTo>
                        <a:pt x="10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37"/>
          <p:cNvPicPr preferRelativeResize="0"/>
          <p:nvPr>
            <p:ph idx="2" type="pic"/>
          </p:nvPr>
        </p:nvPicPr>
        <p:blipFill rotWithShape="1">
          <a:blip r:embed="rId3">
            <a:alphaModFix/>
          </a:blip>
          <a:srcRect b="7813" l="0" r="0" t="7813"/>
          <a:stretch/>
        </p:blipFill>
        <p:spPr>
          <a:xfrm>
            <a:off x="0" y="0"/>
            <a:ext cx="9144001" cy="5143500"/>
          </a:xfrm>
          <a:prstGeom prst="rect">
            <a:avLst/>
          </a:prstGeom>
        </p:spPr>
      </p:pic>
      <p:sp>
        <p:nvSpPr>
          <p:cNvPr id="1085" name="Google Shape;1085;p37"/>
          <p:cNvSpPr/>
          <p:nvPr/>
        </p:nvSpPr>
        <p:spPr>
          <a:xfrm>
            <a:off x="-658874" y="1989339"/>
            <a:ext cx="6502325" cy="3495475"/>
          </a:xfrm>
          <a:custGeom>
            <a:rect b="b" l="l" r="r" t="t"/>
            <a:pathLst>
              <a:path extrusionOk="0" h="139819" w="260093">
                <a:moveTo>
                  <a:pt x="17022" y="11937"/>
                </a:moveTo>
                <a:cubicBezTo>
                  <a:pt x="20470" y="-7730"/>
                  <a:pt x="37008" y="1400"/>
                  <a:pt x="38860" y="7722"/>
                </a:cubicBezTo>
                <a:cubicBezTo>
                  <a:pt x="40712" y="14044"/>
                  <a:pt x="25477" y="32603"/>
                  <a:pt x="28132" y="49867"/>
                </a:cubicBezTo>
                <a:cubicBezTo>
                  <a:pt x="30787" y="67131"/>
                  <a:pt x="39975" y="101128"/>
                  <a:pt x="54789" y="111305"/>
                </a:cubicBezTo>
                <a:cubicBezTo>
                  <a:pt x="69603" y="121482"/>
                  <a:pt x="95614" y="109643"/>
                  <a:pt x="117018" y="110931"/>
                </a:cubicBezTo>
                <a:cubicBezTo>
                  <a:pt x="138423" y="112220"/>
                  <a:pt x="165033" y="118034"/>
                  <a:pt x="183216" y="119036"/>
                </a:cubicBezTo>
                <a:cubicBezTo>
                  <a:pt x="201399" y="120038"/>
                  <a:pt x="215450" y="113938"/>
                  <a:pt x="226116" y="116945"/>
                </a:cubicBezTo>
                <a:cubicBezTo>
                  <a:pt x="236782" y="119952"/>
                  <a:pt x="281872" y="135613"/>
                  <a:pt x="247214" y="137076"/>
                </a:cubicBezTo>
                <a:cubicBezTo>
                  <a:pt x="212557" y="138540"/>
                  <a:pt x="56536" y="146583"/>
                  <a:pt x="18171" y="125726"/>
                </a:cubicBezTo>
                <a:cubicBezTo>
                  <a:pt x="-20194" y="104870"/>
                  <a:pt x="13574" y="31604"/>
                  <a:pt x="17022" y="11937"/>
                </a:cubicBezTo>
                <a:close/>
              </a:path>
            </a:pathLst>
          </a:custGeom>
          <a:solidFill>
            <a:srgbClr val="515D68">
              <a:alpha val="8810"/>
            </a:srgbClr>
          </a:solidFill>
          <a:ln>
            <a:noFill/>
          </a:ln>
        </p:spPr>
      </p:sp>
      <p:sp>
        <p:nvSpPr>
          <p:cNvPr id="1086" name="Google Shape;1086;p37"/>
          <p:cNvSpPr/>
          <p:nvPr/>
        </p:nvSpPr>
        <p:spPr>
          <a:xfrm>
            <a:off x="252300" y="215550"/>
            <a:ext cx="8639400" cy="4712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7"/>
          <p:cNvSpPr txBox="1"/>
          <p:nvPr>
            <p:ph type="title"/>
          </p:nvPr>
        </p:nvSpPr>
        <p:spPr>
          <a:xfrm>
            <a:off x="1243200" y="4020200"/>
            <a:ext cx="6657600" cy="58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Social media is all about people</a:t>
            </a:r>
            <a:endParaRPr/>
          </a:p>
        </p:txBody>
      </p:sp>
      <p:sp>
        <p:nvSpPr>
          <p:cNvPr id="1088" name="Google Shape;1088;p37"/>
          <p:cNvSpPr/>
          <p:nvPr/>
        </p:nvSpPr>
        <p:spPr>
          <a:xfrm>
            <a:off x="8761750" y="3724075"/>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p:nvPr/>
        </p:nvSpPr>
        <p:spPr>
          <a:xfrm>
            <a:off x="128337" y="7305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7"/>
          <p:cNvSpPr/>
          <p:nvPr/>
        </p:nvSpPr>
        <p:spPr>
          <a:xfrm>
            <a:off x="8761762" y="4293200"/>
            <a:ext cx="250200" cy="3153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7"/>
          <p:cNvSpPr/>
          <p:nvPr/>
        </p:nvSpPr>
        <p:spPr>
          <a:xfrm>
            <a:off x="6335701" y="2656565"/>
            <a:ext cx="3116925" cy="3015550"/>
          </a:xfrm>
          <a:custGeom>
            <a:rect b="b" l="l" r="r" t="t"/>
            <a:pathLst>
              <a:path extrusionOk="0" h="120622" w="124677">
                <a:moveTo>
                  <a:pt x="124635" y="18899"/>
                </a:moveTo>
                <a:cubicBezTo>
                  <a:pt x="125235" y="554"/>
                  <a:pt x="119338" y="72"/>
                  <a:pt x="114756" y="0"/>
                </a:cubicBezTo>
                <a:cubicBezTo>
                  <a:pt x="110175" y="-71"/>
                  <a:pt x="99214" y="9512"/>
                  <a:pt x="97146" y="18470"/>
                </a:cubicBezTo>
                <a:cubicBezTo>
                  <a:pt x="95078" y="27429"/>
                  <a:pt x="105272" y="42763"/>
                  <a:pt x="102346" y="53751"/>
                </a:cubicBezTo>
                <a:cubicBezTo>
                  <a:pt x="99420" y="64740"/>
                  <a:pt x="96490" y="77038"/>
                  <a:pt x="79588" y="84401"/>
                </a:cubicBezTo>
                <a:cubicBezTo>
                  <a:pt x="62686" y="91764"/>
                  <a:pt x="7358" y="92440"/>
                  <a:pt x="934" y="97931"/>
                </a:cubicBezTo>
                <a:cubicBezTo>
                  <a:pt x="-5490" y="103423"/>
                  <a:pt x="22674" y="115327"/>
                  <a:pt x="41045" y="117350"/>
                </a:cubicBezTo>
                <a:cubicBezTo>
                  <a:pt x="59416" y="119373"/>
                  <a:pt x="97226" y="126479"/>
                  <a:pt x="111158" y="110070"/>
                </a:cubicBezTo>
                <a:cubicBezTo>
                  <a:pt x="125090" y="93662"/>
                  <a:pt x="124035" y="37244"/>
                  <a:pt x="124635" y="18899"/>
                </a:cubicBezTo>
                <a:close/>
              </a:path>
            </a:pathLst>
          </a:custGeom>
          <a:solidFill>
            <a:srgbClr val="515D68">
              <a:alpha val="8810"/>
            </a:srgbClr>
          </a:solid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3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Engagement share</a:t>
            </a:r>
            <a:endParaRPr/>
          </a:p>
        </p:txBody>
      </p:sp>
      <p:sp>
        <p:nvSpPr>
          <p:cNvPr id="1097" name="Google Shape;1097;p38"/>
          <p:cNvSpPr txBox="1"/>
          <p:nvPr/>
        </p:nvSpPr>
        <p:spPr>
          <a:xfrm>
            <a:off x="535950" y="4406875"/>
            <a:ext cx="8072100" cy="20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T Sans"/>
                <a:ea typeface="PT Sans"/>
                <a:cs typeface="PT Sans"/>
                <a:sym typeface="PT Sans"/>
              </a:rPr>
              <a:t>Follow the link in the graph to modify its data and then paste the new one here. </a:t>
            </a:r>
            <a:r>
              <a:rPr b="1" lang="en" sz="1000" u="sng">
                <a:solidFill>
                  <a:schemeClr val="hlink"/>
                </a:solidFill>
                <a:latin typeface="PT Sans"/>
                <a:ea typeface="PT Sans"/>
                <a:cs typeface="PT Sans"/>
                <a:sym typeface="PT Sans"/>
                <a:hlinkClick r:id="rId3"/>
              </a:rPr>
              <a:t>For more info, click here</a:t>
            </a:r>
            <a:endParaRPr b="1" sz="1000" u="sng">
              <a:solidFill>
                <a:schemeClr val="dk1"/>
              </a:solidFill>
              <a:latin typeface="PT Sans"/>
              <a:ea typeface="PT Sans"/>
              <a:cs typeface="PT Sans"/>
              <a:sym typeface="PT Sans"/>
            </a:endParaRPr>
          </a:p>
        </p:txBody>
      </p:sp>
      <p:pic>
        <p:nvPicPr>
          <p:cNvPr id="1098" name="Google Shape;1098;p38">
            <a:hlinkClick r:id="rId4"/>
          </p:cNvPr>
          <p:cNvPicPr preferRelativeResize="0"/>
          <p:nvPr/>
        </p:nvPicPr>
        <p:blipFill>
          <a:blip r:embed="rId5">
            <a:alphaModFix/>
          </a:blip>
          <a:stretch>
            <a:fillRect/>
          </a:stretch>
        </p:blipFill>
        <p:spPr>
          <a:xfrm>
            <a:off x="720004" y="1276413"/>
            <a:ext cx="4091727" cy="2947975"/>
          </a:xfrm>
          <a:prstGeom prst="rect">
            <a:avLst/>
          </a:prstGeom>
          <a:noFill/>
          <a:ln>
            <a:noFill/>
          </a:ln>
        </p:spPr>
      </p:pic>
      <p:sp>
        <p:nvSpPr>
          <p:cNvPr id="1099" name="Google Shape;1099;p38"/>
          <p:cNvSpPr/>
          <p:nvPr/>
        </p:nvSpPr>
        <p:spPr>
          <a:xfrm>
            <a:off x="5750263" y="1428652"/>
            <a:ext cx="354000" cy="4461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8"/>
          <p:cNvSpPr/>
          <p:nvPr/>
        </p:nvSpPr>
        <p:spPr>
          <a:xfrm>
            <a:off x="5750275" y="3636277"/>
            <a:ext cx="354000" cy="446100"/>
          </a:xfrm>
          <a:prstGeom prst="star4">
            <a:avLst>
              <a:gd fmla="val 125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8"/>
          <p:cNvSpPr/>
          <p:nvPr/>
        </p:nvSpPr>
        <p:spPr>
          <a:xfrm>
            <a:off x="5750275" y="2164527"/>
            <a:ext cx="354000" cy="446100"/>
          </a:xfrm>
          <a:prstGeom prst="star4">
            <a:avLst>
              <a:gd fmla="val 125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8"/>
          <p:cNvSpPr/>
          <p:nvPr/>
        </p:nvSpPr>
        <p:spPr>
          <a:xfrm>
            <a:off x="5750275" y="2900402"/>
            <a:ext cx="354000" cy="446100"/>
          </a:xfrm>
          <a:prstGeom prst="star4">
            <a:avLst>
              <a:gd fmla="val 125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8"/>
          <p:cNvSpPr txBox="1"/>
          <p:nvPr/>
        </p:nvSpPr>
        <p:spPr>
          <a:xfrm>
            <a:off x="6298713" y="3690023"/>
            <a:ext cx="1673100" cy="358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Pinterest</a:t>
            </a:r>
            <a:endParaRPr sz="1800">
              <a:solidFill>
                <a:schemeClr val="lt1"/>
              </a:solidFill>
              <a:latin typeface="Prompt"/>
              <a:ea typeface="Prompt"/>
              <a:cs typeface="Prompt"/>
              <a:sym typeface="Prompt"/>
            </a:endParaRPr>
          </a:p>
        </p:txBody>
      </p:sp>
      <p:sp>
        <p:nvSpPr>
          <p:cNvPr id="1104" name="Google Shape;1104;p38"/>
          <p:cNvSpPr txBox="1"/>
          <p:nvPr/>
        </p:nvSpPr>
        <p:spPr>
          <a:xfrm>
            <a:off x="6298713" y="2948170"/>
            <a:ext cx="1673100" cy="358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Tiktok</a:t>
            </a:r>
            <a:endParaRPr sz="1800">
              <a:solidFill>
                <a:schemeClr val="lt1"/>
              </a:solidFill>
              <a:latin typeface="Prompt"/>
              <a:ea typeface="Prompt"/>
              <a:cs typeface="Prompt"/>
              <a:sym typeface="Prompt"/>
            </a:endParaRPr>
          </a:p>
        </p:txBody>
      </p:sp>
      <p:sp>
        <p:nvSpPr>
          <p:cNvPr id="1105" name="Google Shape;1105;p38"/>
          <p:cNvSpPr txBox="1"/>
          <p:nvPr/>
        </p:nvSpPr>
        <p:spPr>
          <a:xfrm>
            <a:off x="6298713" y="2206316"/>
            <a:ext cx="1673100" cy="358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Instagram</a:t>
            </a:r>
            <a:endParaRPr sz="1800">
              <a:solidFill>
                <a:schemeClr val="lt1"/>
              </a:solidFill>
              <a:latin typeface="Prompt"/>
              <a:ea typeface="Prompt"/>
              <a:cs typeface="Prompt"/>
              <a:sym typeface="Prompt"/>
            </a:endParaRPr>
          </a:p>
        </p:txBody>
      </p:sp>
      <p:sp>
        <p:nvSpPr>
          <p:cNvPr id="1106" name="Google Shape;1106;p38"/>
          <p:cNvSpPr txBox="1"/>
          <p:nvPr/>
        </p:nvSpPr>
        <p:spPr>
          <a:xfrm>
            <a:off x="6298713" y="1472302"/>
            <a:ext cx="1673100" cy="358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Twitter</a:t>
            </a:r>
            <a:endParaRPr sz="1800">
              <a:solidFill>
                <a:schemeClr val="lt1"/>
              </a:solidFill>
              <a:latin typeface="Prompt"/>
              <a:ea typeface="Prompt"/>
              <a:cs typeface="Prompt"/>
              <a:sym typeface="Promp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3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table for your schedules</a:t>
            </a:r>
            <a:endParaRPr/>
          </a:p>
        </p:txBody>
      </p:sp>
      <p:graphicFrame>
        <p:nvGraphicFramePr>
          <p:cNvPr id="1112" name="Google Shape;1112;p39"/>
          <p:cNvGraphicFramePr/>
          <p:nvPr/>
        </p:nvGraphicFramePr>
        <p:xfrm>
          <a:off x="719988" y="1314135"/>
          <a:ext cx="3000000" cy="3000000"/>
        </p:xfrm>
        <a:graphic>
          <a:graphicData uri="http://schemas.openxmlformats.org/drawingml/2006/table">
            <a:tbl>
              <a:tblPr>
                <a:noFill/>
                <a:tableStyleId>{8449E381-8A68-4C45-94CF-D572EFB44E41}</a:tableStyleId>
              </a:tblPr>
              <a:tblGrid>
                <a:gridCol w="1307575"/>
                <a:gridCol w="1231825"/>
                <a:gridCol w="1231825"/>
                <a:gridCol w="1231825"/>
                <a:gridCol w="1231825"/>
                <a:gridCol w="1231825"/>
              </a:tblGrid>
              <a:tr h="470625">
                <a:tc>
                  <a:txBody>
                    <a:bodyPr/>
                    <a:lstStyle/>
                    <a:p>
                      <a:pPr indent="0" lvl="0" marL="0" rtl="0" algn="r">
                        <a:spcBef>
                          <a:spcPts val="0"/>
                        </a:spcBef>
                        <a:spcAft>
                          <a:spcPts val="0"/>
                        </a:spcAft>
                        <a:buNone/>
                      </a:pPr>
                      <a:r>
                        <a:t/>
                      </a:r>
                      <a:endParaRPr sz="1800">
                        <a:solidFill>
                          <a:schemeClr val="dk1"/>
                        </a:solidFill>
                        <a:latin typeface="Prompt"/>
                        <a:ea typeface="Prompt"/>
                        <a:cs typeface="Prompt"/>
                        <a:sym typeface="Prompt"/>
                      </a:endParaRPr>
                    </a:p>
                  </a:txBody>
                  <a:tcPr marT="68575" marB="68575"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ck Salt"/>
                          <a:ea typeface="Rock Salt"/>
                          <a:cs typeface="Rock Salt"/>
                          <a:sym typeface="Rock Salt"/>
                        </a:rPr>
                        <a:t>Mon</a:t>
                      </a:r>
                      <a:endParaRPr>
                        <a:solidFill>
                          <a:schemeClr val="dk1"/>
                        </a:solidFill>
                        <a:latin typeface="Rock Salt"/>
                        <a:ea typeface="Rock Salt"/>
                        <a:cs typeface="Rock Salt"/>
                        <a:sym typeface="Rock Sal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ck Salt"/>
                          <a:ea typeface="Rock Salt"/>
                          <a:cs typeface="Rock Salt"/>
                          <a:sym typeface="Rock Salt"/>
                        </a:rPr>
                        <a:t>Tue</a:t>
                      </a:r>
                      <a:endParaRPr>
                        <a:solidFill>
                          <a:schemeClr val="dk1"/>
                        </a:solidFill>
                        <a:latin typeface="Rock Salt"/>
                        <a:ea typeface="Rock Salt"/>
                        <a:cs typeface="Rock Salt"/>
                        <a:sym typeface="Rock Sal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Rock Salt"/>
                          <a:ea typeface="Rock Salt"/>
                          <a:cs typeface="Rock Salt"/>
                          <a:sym typeface="Rock Salt"/>
                        </a:rPr>
                        <a:t>Wed</a:t>
                      </a:r>
                      <a:endParaRPr>
                        <a:solidFill>
                          <a:schemeClr val="dk1"/>
                        </a:solidFill>
                        <a:latin typeface="Rock Salt"/>
                        <a:ea typeface="Rock Salt"/>
                        <a:cs typeface="Rock Salt"/>
                        <a:sym typeface="Rock Sal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ck Salt"/>
                          <a:ea typeface="Rock Salt"/>
                          <a:cs typeface="Rock Salt"/>
                          <a:sym typeface="Rock Salt"/>
                        </a:rPr>
                        <a:t>Thu</a:t>
                      </a:r>
                      <a:endParaRPr>
                        <a:solidFill>
                          <a:schemeClr val="dk1"/>
                        </a:solidFill>
                        <a:latin typeface="Rock Salt"/>
                        <a:ea typeface="Rock Salt"/>
                        <a:cs typeface="Rock Salt"/>
                        <a:sym typeface="Rock Sal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Rock Salt"/>
                          <a:ea typeface="Rock Salt"/>
                          <a:cs typeface="Rock Salt"/>
                          <a:sym typeface="Rock Salt"/>
                        </a:rPr>
                        <a:t>Fri</a:t>
                      </a:r>
                      <a:endParaRPr>
                        <a:solidFill>
                          <a:schemeClr val="dk1"/>
                        </a:solidFill>
                        <a:latin typeface="Rock Salt"/>
                        <a:ea typeface="Rock Salt"/>
                        <a:cs typeface="Rock Salt"/>
                        <a:sym typeface="Rock Salt"/>
                      </a:endParaRPr>
                    </a:p>
                  </a:txBody>
                  <a:tcPr marT="68575" marB="68575"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r h="470625">
                <a:tc>
                  <a:txBody>
                    <a:bodyPr/>
                    <a:lstStyle/>
                    <a:p>
                      <a:pPr indent="0" lvl="0" marL="0" rtl="0" algn="r">
                        <a:spcBef>
                          <a:spcPts val="0"/>
                        </a:spcBef>
                        <a:spcAft>
                          <a:spcPts val="0"/>
                        </a:spcAft>
                        <a:buNone/>
                      </a:pPr>
                      <a:r>
                        <a:rPr lang="en" sz="1600">
                          <a:solidFill>
                            <a:schemeClr val="dk1"/>
                          </a:solidFill>
                          <a:latin typeface="Prompt"/>
                          <a:ea typeface="Prompt"/>
                          <a:cs typeface="Prompt"/>
                          <a:sym typeface="Prompt"/>
                        </a:rPr>
                        <a:t>TikTok</a:t>
                      </a:r>
                      <a:endParaRPr sz="1600">
                        <a:solidFill>
                          <a:schemeClr val="dk1"/>
                        </a:solidFill>
                        <a:latin typeface="Prompt"/>
                        <a:ea typeface="Prompt"/>
                        <a:cs typeface="Prompt"/>
                        <a:sym typeface="Prompt"/>
                      </a:endParaRPr>
                    </a:p>
                  </a:txBody>
                  <a:tcPr marT="0" marB="0"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OOTD</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Dance trend</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Stitch</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 day with me!</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Giveaway</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r>
              <a:tr h="470625">
                <a:tc>
                  <a:txBody>
                    <a:bodyPr/>
                    <a:lstStyle/>
                    <a:p>
                      <a:pPr indent="0" lvl="0" marL="0" rtl="0" algn="r">
                        <a:spcBef>
                          <a:spcPts val="0"/>
                        </a:spcBef>
                        <a:spcAft>
                          <a:spcPts val="0"/>
                        </a:spcAft>
                        <a:buNone/>
                      </a:pPr>
                      <a:r>
                        <a:rPr lang="en" sz="1600">
                          <a:solidFill>
                            <a:schemeClr val="dk1"/>
                          </a:solidFill>
                          <a:latin typeface="Prompt"/>
                          <a:ea typeface="Prompt"/>
                          <a:cs typeface="Prompt"/>
                          <a:sym typeface="Prompt"/>
                        </a:rPr>
                        <a:t>Instagram</a:t>
                      </a:r>
                      <a:endParaRPr sz="1600">
                        <a:solidFill>
                          <a:schemeClr val="dk1"/>
                        </a:solidFill>
                        <a:latin typeface="Prompt"/>
                        <a:ea typeface="Prompt"/>
                        <a:cs typeface="Prompt"/>
                        <a:sym typeface="Prompt"/>
                      </a:endParaRPr>
                    </a:p>
                  </a:txBody>
                  <a:tcPr marT="0" marB="0"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Story</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Post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Reel</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Story</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r>
              <a:tr h="470625">
                <a:tc>
                  <a:txBody>
                    <a:bodyPr/>
                    <a:lstStyle/>
                    <a:p>
                      <a:pPr indent="0" lvl="0" marL="0" rtl="0" algn="r">
                        <a:spcBef>
                          <a:spcPts val="0"/>
                        </a:spcBef>
                        <a:spcAft>
                          <a:spcPts val="0"/>
                        </a:spcAft>
                        <a:buNone/>
                      </a:pPr>
                      <a:r>
                        <a:rPr lang="en" sz="1600">
                          <a:solidFill>
                            <a:schemeClr val="dk1"/>
                          </a:solidFill>
                          <a:latin typeface="Prompt"/>
                          <a:ea typeface="Prompt"/>
                          <a:cs typeface="Prompt"/>
                          <a:sym typeface="Prompt"/>
                        </a:rPr>
                        <a:t>Twitter</a:t>
                      </a:r>
                      <a:endParaRPr sz="1600">
                        <a:solidFill>
                          <a:schemeClr val="dk1"/>
                        </a:solidFill>
                        <a:latin typeface="Prompt"/>
                        <a:ea typeface="Prompt"/>
                        <a:cs typeface="Prompt"/>
                        <a:sym typeface="Prompt"/>
                      </a:endParaRPr>
                    </a:p>
                  </a:txBody>
                  <a:tcPr marT="0" marB="0"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Answer FAQs</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History thread</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Fun facts</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Quotes</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r>
              <a:tr h="470625">
                <a:tc>
                  <a:txBody>
                    <a:bodyPr/>
                    <a:lstStyle/>
                    <a:p>
                      <a:pPr indent="0" lvl="0" marL="0" rtl="0" algn="r">
                        <a:spcBef>
                          <a:spcPts val="0"/>
                        </a:spcBef>
                        <a:spcAft>
                          <a:spcPts val="0"/>
                        </a:spcAft>
                        <a:buNone/>
                      </a:pPr>
                      <a:r>
                        <a:rPr lang="en" sz="1600">
                          <a:solidFill>
                            <a:schemeClr val="dk1"/>
                          </a:solidFill>
                          <a:latin typeface="Prompt"/>
                          <a:ea typeface="Prompt"/>
                          <a:cs typeface="Prompt"/>
                          <a:sym typeface="Prompt"/>
                        </a:rPr>
                        <a:t>Pinterest</a:t>
                      </a:r>
                      <a:endParaRPr sz="1600">
                        <a:solidFill>
                          <a:schemeClr val="dk1"/>
                        </a:solidFill>
                        <a:latin typeface="Prompt"/>
                        <a:ea typeface="Prompt"/>
                        <a:cs typeface="Prompt"/>
                        <a:sym typeface="Prompt"/>
                      </a:endParaRPr>
                    </a:p>
                  </a:txBody>
                  <a:tcPr marT="0" marB="0"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Vision board</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How it’s made</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Inspirations</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Tips</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r>
              <a:tr h="470625">
                <a:tc>
                  <a:txBody>
                    <a:bodyPr/>
                    <a:lstStyle/>
                    <a:p>
                      <a:pPr indent="0" lvl="0" marL="0" rtl="0" algn="r">
                        <a:spcBef>
                          <a:spcPts val="0"/>
                        </a:spcBef>
                        <a:spcAft>
                          <a:spcPts val="0"/>
                        </a:spcAft>
                        <a:buNone/>
                      </a:pPr>
                      <a:r>
                        <a:rPr lang="en" sz="1600">
                          <a:solidFill>
                            <a:schemeClr val="dk1"/>
                          </a:solidFill>
                          <a:latin typeface="Prompt"/>
                          <a:ea typeface="Prompt"/>
                          <a:cs typeface="Prompt"/>
                          <a:sym typeface="Prompt"/>
                        </a:rPr>
                        <a:t>Email</a:t>
                      </a:r>
                      <a:endParaRPr sz="1600">
                        <a:solidFill>
                          <a:schemeClr val="dk1"/>
                        </a:solidFill>
                        <a:latin typeface="Prompt"/>
                        <a:ea typeface="Prompt"/>
                        <a:cs typeface="Prompt"/>
                        <a:sym typeface="Prompt"/>
                      </a:endParaRPr>
                    </a:p>
                  </a:txBody>
                  <a:tcPr marT="0" marB="0"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Why premium?</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Special event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Xx</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r>
              <a:tr h="470625">
                <a:tc>
                  <a:txBody>
                    <a:bodyPr/>
                    <a:lstStyle/>
                    <a:p>
                      <a:pPr indent="0" lvl="0" marL="0" rtl="0" algn="r">
                        <a:spcBef>
                          <a:spcPts val="0"/>
                        </a:spcBef>
                        <a:spcAft>
                          <a:spcPts val="0"/>
                        </a:spcAft>
                        <a:buNone/>
                      </a:pPr>
                      <a:r>
                        <a:rPr lang="en" sz="1600">
                          <a:solidFill>
                            <a:schemeClr val="dk1"/>
                          </a:solidFill>
                          <a:latin typeface="Prompt"/>
                          <a:ea typeface="Prompt"/>
                          <a:cs typeface="Prompt"/>
                          <a:sym typeface="Prompt"/>
                        </a:rPr>
                        <a:t>Facebook</a:t>
                      </a:r>
                      <a:endParaRPr sz="1600">
                        <a:solidFill>
                          <a:schemeClr val="dk1"/>
                        </a:solidFill>
                        <a:latin typeface="Prompt"/>
                        <a:ea typeface="Prompt"/>
                        <a:cs typeface="Prompt"/>
                        <a:sym typeface="Prompt"/>
                      </a:endParaRPr>
                    </a:p>
                  </a:txBody>
                  <a:tcPr marT="0" marB="0" marR="18287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Our company</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Product placement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Corporate video</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100">
                          <a:solidFill>
                            <a:schemeClr val="lt1"/>
                          </a:solidFill>
                          <a:latin typeface="PT Sans"/>
                          <a:ea typeface="PT Sans"/>
                          <a:cs typeface="PT Sans"/>
                          <a:sym typeface="PT Sans"/>
                        </a:rPr>
                        <a:t>-</a:t>
                      </a:r>
                      <a:endParaRPr sz="1100">
                        <a:solidFill>
                          <a:schemeClr val="lt1"/>
                        </a:solidFill>
                        <a:latin typeface="PT Sans"/>
                        <a:ea typeface="PT Sans"/>
                        <a:cs typeface="PT Sans"/>
                        <a:sym typeface="PT Sans"/>
                      </a:endParaRPr>
                    </a:p>
                  </a:txBody>
                  <a:tcPr marT="0" marB="0" marR="0" marL="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grpSp>
        <p:nvGrpSpPr>
          <p:cNvPr id="1117" name="Google Shape;1117;p40"/>
          <p:cNvGrpSpPr/>
          <p:nvPr/>
        </p:nvGrpSpPr>
        <p:grpSpPr>
          <a:xfrm>
            <a:off x="1102058" y="535000"/>
            <a:ext cx="1985366" cy="4073747"/>
            <a:chOff x="1102058" y="535000"/>
            <a:chExt cx="1985366" cy="4073747"/>
          </a:xfrm>
        </p:grpSpPr>
        <p:sp>
          <p:nvSpPr>
            <p:cNvPr id="1118" name="Google Shape;1118;p40"/>
            <p:cNvSpPr/>
            <p:nvPr/>
          </p:nvSpPr>
          <p:spPr>
            <a:xfrm>
              <a:off x="1102212" y="535000"/>
              <a:ext cx="1985211" cy="4073747"/>
            </a:xfrm>
            <a:custGeom>
              <a:rect b="b" l="l" r="r" t="t"/>
              <a:pathLst>
                <a:path extrusionOk="0" h="207289" w="101080">
                  <a:moveTo>
                    <a:pt x="1" y="0"/>
                  </a:moveTo>
                  <a:lnTo>
                    <a:pt x="1" y="207289"/>
                  </a:lnTo>
                  <a:lnTo>
                    <a:pt x="101079" y="207289"/>
                  </a:lnTo>
                  <a:lnTo>
                    <a:pt x="101079" y="0"/>
                  </a:lnTo>
                  <a:close/>
                </a:path>
              </a:pathLst>
            </a:custGeom>
            <a:solidFill>
              <a:schemeClr val="lt1"/>
            </a:solidFill>
            <a:ln cap="flat" cmpd="sng" w="9525">
              <a:solidFill>
                <a:schemeClr val="dk1"/>
              </a:solidFill>
              <a:prstDash val="solid"/>
              <a:round/>
              <a:headEnd len="sm" w="sm" type="none"/>
              <a:tailEnd len="sm" w="sm" type="none"/>
            </a:ln>
            <a:effectLst>
              <a:outerShdw blurRad="57150" rotWithShape="0" algn="bl" dir="1800000" dist="38100">
                <a:schemeClr val="dk2">
                  <a:alpha val="17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0"/>
            <p:cNvSpPr/>
            <p:nvPr/>
          </p:nvSpPr>
          <p:spPr>
            <a:xfrm>
              <a:off x="1107138" y="4314600"/>
              <a:ext cx="1975103" cy="291401"/>
            </a:xfrm>
            <a:custGeom>
              <a:rect b="b" l="l" r="r" t="t"/>
              <a:pathLst>
                <a:path extrusionOk="0" h="14875" w="101080">
                  <a:moveTo>
                    <a:pt x="1" y="0"/>
                  </a:moveTo>
                  <a:lnTo>
                    <a:pt x="1" y="14875"/>
                  </a:lnTo>
                  <a:lnTo>
                    <a:pt x="101079" y="14875"/>
                  </a:lnTo>
                  <a:lnTo>
                    <a:pt x="1010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0"/>
            <p:cNvSpPr/>
            <p:nvPr/>
          </p:nvSpPr>
          <p:spPr>
            <a:xfrm>
              <a:off x="1108025" y="539786"/>
              <a:ext cx="1975103" cy="291401"/>
            </a:xfrm>
            <a:custGeom>
              <a:rect b="b" l="l" r="r" t="t"/>
              <a:pathLst>
                <a:path extrusionOk="0" h="14875" w="101080">
                  <a:moveTo>
                    <a:pt x="1" y="0"/>
                  </a:moveTo>
                  <a:lnTo>
                    <a:pt x="1" y="14875"/>
                  </a:lnTo>
                  <a:lnTo>
                    <a:pt x="101079" y="14875"/>
                  </a:lnTo>
                  <a:lnTo>
                    <a:pt x="10107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0"/>
            <p:cNvSpPr/>
            <p:nvPr/>
          </p:nvSpPr>
          <p:spPr>
            <a:xfrm>
              <a:off x="1102058" y="1371650"/>
              <a:ext cx="1985251" cy="20"/>
            </a:xfrm>
            <a:custGeom>
              <a:rect b="b" l="l" r="r" t="t"/>
              <a:pathLst>
                <a:path extrusionOk="0" fill="none" h="1" w="101340">
                  <a:moveTo>
                    <a:pt x="0" y="0"/>
                  </a:moveTo>
                  <a:lnTo>
                    <a:pt x="101339" y="0"/>
                  </a:lnTo>
                </a:path>
              </a:pathLst>
            </a:custGeom>
            <a:solidFill>
              <a:schemeClr val="lt2"/>
            </a:solidFill>
            <a:ln cap="flat" cmpd="sng" w="3250">
              <a:solidFill>
                <a:schemeClr val="lt2"/>
              </a:solidFill>
              <a:prstDash val="solid"/>
              <a:miter lim="4349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0"/>
            <p:cNvSpPr/>
            <p:nvPr/>
          </p:nvSpPr>
          <p:spPr>
            <a:xfrm>
              <a:off x="2426046" y="4398772"/>
              <a:ext cx="131233" cy="103964"/>
            </a:xfrm>
            <a:custGeom>
              <a:rect b="b" l="l" r="r" t="t"/>
              <a:pathLst>
                <a:path extrusionOk="0" fill="none" h="5307" w="6699">
                  <a:moveTo>
                    <a:pt x="4915" y="0"/>
                  </a:moveTo>
                  <a:cubicBezTo>
                    <a:pt x="3654" y="0"/>
                    <a:pt x="3349" y="957"/>
                    <a:pt x="3349" y="957"/>
                  </a:cubicBezTo>
                  <a:cubicBezTo>
                    <a:pt x="3349" y="957"/>
                    <a:pt x="3045" y="0"/>
                    <a:pt x="1784" y="0"/>
                  </a:cubicBezTo>
                  <a:cubicBezTo>
                    <a:pt x="87" y="0"/>
                    <a:pt x="0" y="1784"/>
                    <a:pt x="522" y="2610"/>
                  </a:cubicBezTo>
                  <a:cubicBezTo>
                    <a:pt x="1001" y="3393"/>
                    <a:pt x="3349" y="5307"/>
                    <a:pt x="3349" y="5307"/>
                  </a:cubicBezTo>
                  <a:cubicBezTo>
                    <a:pt x="3349" y="5307"/>
                    <a:pt x="5698" y="3393"/>
                    <a:pt x="6176" y="2610"/>
                  </a:cubicBezTo>
                  <a:cubicBezTo>
                    <a:pt x="6698" y="1784"/>
                    <a:pt x="6611" y="0"/>
                    <a:pt x="4915" y="0"/>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40"/>
            <p:cNvGrpSpPr/>
            <p:nvPr/>
          </p:nvGrpSpPr>
          <p:grpSpPr>
            <a:xfrm>
              <a:off x="1634613" y="4385325"/>
              <a:ext cx="126963" cy="127825"/>
              <a:chOff x="1793000" y="5151750"/>
              <a:chExt cx="162025" cy="163125"/>
            </a:xfrm>
          </p:grpSpPr>
          <p:sp>
            <p:nvSpPr>
              <p:cNvPr id="1124" name="Google Shape;1124;p40"/>
              <p:cNvSpPr/>
              <p:nvPr/>
            </p:nvSpPr>
            <p:spPr>
              <a:xfrm>
                <a:off x="1793000" y="5151750"/>
                <a:ext cx="137025" cy="138125"/>
              </a:xfrm>
              <a:custGeom>
                <a:rect b="b" l="l" r="r" t="t"/>
                <a:pathLst>
                  <a:path extrusionOk="0" fill="none" h="5525" w="5481">
                    <a:moveTo>
                      <a:pt x="4524" y="1001"/>
                    </a:moveTo>
                    <a:cubicBezTo>
                      <a:pt x="5480" y="1958"/>
                      <a:pt x="5480" y="3567"/>
                      <a:pt x="4524" y="4524"/>
                    </a:cubicBezTo>
                    <a:cubicBezTo>
                      <a:pt x="3523" y="5524"/>
                      <a:pt x="1957" y="5524"/>
                      <a:pt x="957" y="4524"/>
                    </a:cubicBezTo>
                    <a:cubicBezTo>
                      <a:pt x="0" y="3567"/>
                      <a:pt x="0" y="1958"/>
                      <a:pt x="957" y="1001"/>
                    </a:cubicBezTo>
                    <a:cubicBezTo>
                      <a:pt x="1914" y="1"/>
                      <a:pt x="3523" y="1"/>
                      <a:pt x="4524" y="100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0"/>
              <p:cNvSpPr/>
              <p:nvPr/>
            </p:nvSpPr>
            <p:spPr>
              <a:xfrm>
                <a:off x="1906075" y="5264825"/>
                <a:ext cx="48950" cy="50050"/>
              </a:xfrm>
              <a:custGeom>
                <a:rect b="b" l="l" r="r" t="t"/>
                <a:pathLst>
                  <a:path extrusionOk="0" fill="none" h="2002" w="1958">
                    <a:moveTo>
                      <a:pt x="1" y="1"/>
                    </a:moveTo>
                    <a:lnTo>
                      <a:pt x="1958" y="2002"/>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40"/>
            <p:cNvGrpSpPr/>
            <p:nvPr/>
          </p:nvGrpSpPr>
          <p:grpSpPr>
            <a:xfrm>
              <a:off x="2035052" y="4390438"/>
              <a:ext cx="121027" cy="117599"/>
              <a:chOff x="2304025" y="5158275"/>
              <a:chExt cx="154450" cy="150075"/>
            </a:xfrm>
          </p:grpSpPr>
          <p:sp>
            <p:nvSpPr>
              <p:cNvPr id="1127" name="Google Shape;1127;p40"/>
              <p:cNvSpPr/>
              <p:nvPr/>
            </p:nvSpPr>
            <p:spPr>
              <a:xfrm>
                <a:off x="2380150" y="5187625"/>
                <a:ext cx="1125" cy="94625"/>
              </a:xfrm>
              <a:custGeom>
                <a:rect b="b" l="l" r="r" t="t"/>
                <a:pathLst>
                  <a:path extrusionOk="0" fill="none" h="3785" w="45">
                    <a:moveTo>
                      <a:pt x="1" y="1"/>
                    </a:moveTo>
                    <a:cubicBezTo>
                      <a:pt x="1" y="1"/>
                      <a:pt x="44" y="3785"/>
                      <a:pt x="1" y="374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0"/>
              <p:cNvSpPr/>
              <p:nvPr/>
            </p:nvSpPr>
            <p:spPr>
              <a:xfrm>
                <a:off x="2332300" y="5233300"/>
                <a:ext cx="94625" cy="1125"/>
              </a:xfrm>
              <a:custGeom>
                <a:rect b="b" l="l" r="r" t="t"/>
                <a:pathLst>
                  <a:path extrusionOk="0" fill="none" h="45" w="3785">
                    <a:moveTo>
                      <a:pt x="3785" y="1"/>
                    </a:moveTo>
                    <a:cubicBezTo>
                      <a:pt x="3785" y="1"/>
                      <a:pt x="1" y="44"/>
                      <a:pt x="44" y="1"/>
                    </a:cubicBez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0"/>
              <p:cNvSpPr/>
              <p:nvPr/>
            </p:nvSpPr>
            <p:spPr>
              <a:xfrm>
                <a:off x="2304025" y="5158275"/>
                <a:ext cx="154450" cy="150075"/>
              </a:xfrm>
              <a:custGeom>
                <a:rect b="b" l="l" r="r" t="t"/>
                <a:pathLst>
                  <a:path extrusionOk="0" fill="none" h="6003" w="6178">
                    <a:moveTo>
                      <a:pt x="1480" y="1"/>
                    </a:moveTo>
                    <a:lnTo>
                      <a:pt x="4698" y="1"/>
                    </a:lnTo>
                    <a:cubicBezTo>
                      <a:pt x="5525" y="1"/>
                      <a:pt x="6177" y="653"/>
                      <a:pt x="6177" y="1479"/>
                    </a:cubicBezTo>
                    <a:lnTo>
                      <a:pt x="6177" y="4567"/>
                    </a:lnTo>
                    <a:cubicBezTo>
                      <a:pt x="6177" y="5350"/>
                      <a:pt x="5525" y="6003"/>
                      <a:pt x="4698" y="6003"/>
                    </a:cubicBezTo>
                    <a:lnTo>
                      <a:pt x="1480" y="6003"/>
                    </a:lnTo>
                    <a:cubicBezTo>
                      <a:pt x="653" y="6003"/>
                      <a:pt x="1" y="5350"/>
                      <a:pt x="1" y="4567"/>
                    </a:cubicBezTo>
                    <a:lnTo>
                      <a:pt x="1" y="1479"/>
                    </a:lnTo>
                    <a:cubicBezTo>
                      <a:pt x="1" y="653"/>
                      <a:pt x="653" y="1"/>
                      <a:pt x="1480" y="1"/>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0" name="Google Shape;1130;p40"/>
            <p:cNvSpPr/>
            <p:nvPr/>
          </p:nvSpPr>
          <p:spPr>
            <a:xfrm>
              <a:off x="1245176" y="4390251"/>
              <a:ext cx="116756" cy="119303"/>
            </a:xfrm>
            <a:custGeom>
              <a:rect b="b" l="l" r="r" t="t"/>
              <a:pathLst>
                <a:path extrusionOk="0" h="6090" w="5960">
                  <a:moveTo>
                    <a:pt x="2958" y="1"/>
                  </a:moveTo>
                  <a:lnTo>
                    <a:pt x="1" y="2784"/>
                  </a:lnTo>
                  <a:lnTo>
                    <a:pt x="1" y="6090"/>
                  </a:lnTo>
                  <a:lnTo>
                    <a:pt x="2045" y="6090"/>
                  </a:lnTo>
                  <a:lnTo>
                    <a:pt x="2045" y="4480"/>
                  </a:lnTo>
                  <a:cubicBezTo>
                    <a:pt x="2045" y="3958"/>
                    <a:pt x="2480" y="3567"/>
                    <a:pt x="2958" y="3567"/>
                  </a:cubicBezTo>
                  <a:cubicBezTo>
                    <a:pt x="3480" y="3567"/>
                    <a:pt x="3872" y="3958"/>
                    <a:pt x="3872" y="4480"/>
                  </a:cubicBezTo>
                  <a:lnTo>
                    <a:pt x="3872" y="6090"/>
                  </a:lnTo>
                  <a:lnTo>
                    <a:pt x="5959" y="6090"/>
                  </a:lnTo>
                  <a:lnTo>
                    <a:pt x="5959" y="2784"/>
                  </a:lnTo>
                  <a:lnTo>
                    <a:pt x="2958" y="1"/>
                  </a:ln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40"/>
            <p:cNvGrpSpPr/>
            <p:nvPr/>
          </p:nvGrpSpPr>
          <p:grpSpPr>
            <a:xfrm>
              <a:off x="2833423" y="4391300"/>
              <a:ext cx="111624" cy="120145"/>
              <a:chOff x="3322875" y="5159375"/>
              <a:chExt cx="142450" cy="153325"/>
            </a:xfrm>
          </p:grpSpPr>
          <p:sp>
            <p:nvSpPr>
              <p:cNvPr id="1132" name="Google Shape;1132;p40"/>
              <p:cNvSpPr/>
              <p:nvPr/>
            </p:nvSpPr>
            <p:spPr>
              <a:xfrm>
                <a:off x="3355475" y="5159375"/>
                <a:ext cx="77225" cy="77225"/>
              </a:xfrm>
              <a:custGeom>
                <a:rect b="b" l="l" r="r" t="t"/>
                <a:pathLst>
                  <a:path extrusionOk="0" fill="none" h="3089" w="3089">
                    <a:moveTo>
                      <a:pt x="3089" y="1566"/>
                    </a:moveTo>
                    <a:cubicBezTo>
                      <a:pt x="3089" y="2392"/>
                      <a:pt x="2393" y="3088"/>
                      <a:pt x="1523" y="3088"/>
                    </a:cubicBezTo>
                    <a:cubicBezTo>
                      <a:pt x="697" y="3088"/>
                      <a:pt x="1" y="2392"/>
                      <a:pt x="1" y="1566"/>
                    </a:cubicBezTo>
                    <a:cubicBezTo>
                      <a:pt x="1" y="696"/>
                      <a:pt x="697" y="0"/>
                      <a:pt x="1523" y="0"/>
                    </a:cubicBezTo>
                    <a:cubicBezTo>
                      <a:pt x="2393" y="0"/>
                      <a:pt x="3089" y="696"/>
                      <a:pt x="3089" y="1566"/>
                    </a:cubicBezTo>
                    <a:close/>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0"/>
              <p:cNvSpPr/>
              <p:nvPr/>
            </p:nvSpPr>
            <p:spPr>
              <a:xfrm>
                <a:off x="3322875" y="5258300"/>
                <a:ext cx="142450" cy="54400"/>
              </a:xfrm>
              <a:custGeom>
                <a:rect b="b" l="l" r="r" t="t"/>
                <a:pathLst>
                  <a:path extrusionOk="0" fill="none" h="2176" w="5698">
                    <a:moveTo>
                      <a:pt x="0" y="2176"/>
                    </a:moveTo>
                    <a:lnTo>
                      <a:pt x="0" y="1697"/>
                    </a:lnTo>
                    <a:cubicBezTo>
                      <a:pt x="0" y="740"/>
                      <a:pt x="783" y="1"/>
                      <a:pt x="1696" y="1"/>
                    </a:cubicBezTo>
                    <a:lnTo>
                      <a:pt x="4001" y="1"/>
                    </a:lnTo>
                    <a:cubicBezTo>
                      <a:pt x="4915" y="1"/>
                      <a:pt x="5698" y="740"/>
                      <a:pt x="5698" y="1697"/>
                    </a:cubicBezTo>
                    <a:lnTo>
                      <a:pt x="5698" y="2176"/>
                    </a:lnTo>
                  </a:path>
                </a:pathLst>
              </a:custGeom>
              <a:noFill/>
              <a:ln cap="rnd"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40"/>
            <p:cNvGrpSpPr/>
            <p:nvPr/>
          </p:nvGrpSpPr>
          <p:grpSpPr>
            <a:xfrm>
              <a:off x="2865391" y="639796"/>
              <a:ext cx="125258" cy="103122"/>
              <a:chOff x="3380500" y="371850"/>
              <a:chExt cx="159850" cy="131600"/>
            </a:xfrm>
          </p:grpSpPr>
          <p:sp>
            <p:nvSpPr>
              <p:cNvPr id="1135" name="Google Shape;1135;p40"/>
              <p:cNvSpPr/>
              <p:nvPr/>
            </p:nvSpPr>
            <p:spPr>
              <a:xfrm>
                <a:off x="3380500" y="371850"/>
                <a:ext cx="159850" cy="131600"/>
              </a:xfrm>
              <a:custGeom>
                <a:rect b="b" l="l" r="r" t="t"/>
                <a:pathLst>
                  <a:path extrusionOk="0" fill="none" h="5264" w="6394">
                    <a:moveTo>
                      <a:pt x="0" y="175"/>
                    </a:moveTo>
                    <a:lnTo>
                      <a:pt x="1957" y="2393"/>
                    </a:lnTo>
                    <a:lnTo>
                      <a:pt x="2697" y="5263"/>
                    </a:lnTo>
                    <a:lnTo>
                      <a:pt x="6394" y="1"/>
                    </a:ln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0"/>
              <p:cNvSpPr/>
              <p:nvPr/>
            </p:nvSpPr>
            <p:spPr>
              <a:xfrm>
                <a:off x="3429425" y="377300"/>
                <a:ext cx="100050" cy="54375"/>
              </a:xfrm>
              <a:custGeom>
                <a:rect b="b" l="l" r="r" t="t"/>
                <a:pathLst>
                  <a:path extrusionOk="0" fill="none" h="2175" w="4002">
                    <a:moveTo>
                      <a:pt x="0" y="2175"/>
                    </a:moveTo>
                    <a:lnTo>
                      <a:pt x="4002" y="0"/>
                    </a:lnTo>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40"/>
            <p:cNvGrpSpPr/>
            <p:nvPr/>
          </p:nvGrpSpPr>
          <p:grpSpPr>
            <a:xfrm>
              <a:off x="1193204" y="638953"/>
              <a:ext cx="118461" cy="103964"/>
              <a:chOff x="1225400" y="370775"/>
              <a:chExt cx="151175" cy="132675"/>
            </a:xfrm>
          </p:grpSpPr>
          <p:sp>
            <p:nvSpPr>
              <p:cNvPr id="1138" name="Google Shape;1138;p40"/>
              <p:cNvSpPr/>
              <p:nvPr/>
            </p:nvSpPr>
            <p:spPr>
              <a:xfrm>
                <a:off x="1225400" y="370775"/>
                <a:ext cx="151175" cy="132675"/>
              </a:xfrm>
              <a:custGeom>
                <a:rect b="b" l="l" r="r" t="t"/>
                <a:pathLst>
                  <a:path extrusionOk="0" fill="none" h="5307" w="6047">
                    <a:moveTo>
                      <a:pt x="6046" y="1218"/>
                    </a:moveTo>
                    <a:lnTo>
                      <a:pt x="6046" y="4741"/>
                    </a:lnTo>
                    <a:cubicBezTo>
                      <a:pt x="6046" y="5045"/>
                      <a:pt x="5829" y="5306"/>
                      <a:pt x="5524" y="5306"/>
                    </a:cubicBezTo>
                    <a:lnTo>
                      <a:pt x="566" y="5306"/>
                    </a:lnTo>
                    <a:cubicBezTo>
                      <a:pt x="262" y="5306"/>
                      <a:pt x="1" y="5045"/>
                      <a:pt x="1" y="4741"/>
                    </a:cubicBezTo>
                    <a:lnTo>
                      <a:pt x="1" y="1218"/>
                    </a:lnTo>
                    <a:cubicBezTo>
                      <a:pt x="1" y="914"/>
                      <a:pt x="262" y="696"/>
                      <a:pt x="566" y="696"/>
                    </a:cubicBezTo>
                    <a:lnTo>
                      <a:pt x="1262" y="696"/>
                    </a:lnTo>
                    <a:lnTo>
                      <a:pt x="1349" y="435"/>
                    </a:lnTo>
                    <a:cubicBezTo>
                      <a:pt x="1393" y="174"/>
                      <a:pt x="1610" y="0"/>
                      <a:pt x="1784" y="0"/>
                    </a:cubicBezTo>
                    <a:lnTo>
                      <a:pt x="4263" y="0"/>
                    </a:lnTo>
                    <a:cubicBezTo>
                      <a:pt x="4481" y="0"/>
                      <a:pt x="4655" y="174"/>
                      <a:pt x="4742" y="435"/>
                    </a:cubicBezTo>
                    <a:lnTo>
                      <a:pt x="4829" y="696"/>
                    </a:lnTo>
                    <a:lnTo>
                      <a:pt x="5524" y="696"/>
                    </a:lnTo>
                    <a:cubicBezTo>
                      <a:pt x="5829" y="696"/>
                      <a:pt x="6046" y="914"/>
                      <a:pt x="6046" y="1218"/>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0"/>
              <p:cNvSpPr/>
              <p:nvPr/>
            </p:nvSpPr>
            <p:spPr>
              <a:xfrm>
                <a:off x="1267825" y="407725"/>
                <a:ext cx="67425" cy="67450"/>
              </a:xfrm>
              <a:custGeom>
                <a:rect b="b" l="l" r="r" t="t"/>
                <a:pathLst>
                  <a:path extrusionOk="0" fill="none" h="2698" w="2697">
                    <a:moveTo>
                      <a:pt x="2697" y="1349"/>
                    </a:moveTo>
                    <a:cubicBezTo>
                      <a:pt x="2697" y="2089"/>
                      <a:pt x="2088" y="2698"/>
                      <a:pt x="1348" y="2698"/>
                    </a:cubicBezTo>
                    <a:cubicBezTo>
                      <a:pt x="609" y="2698"/>
                      <a:pt x="0" y="2089"/>
                      <a:pt x="0" y="1349"/>
                    </a:cubicBezTo>
                    <a:cubicBezTo>
                      <a:pt x="0" y="610"/>
                      <a:pt x="609" y="1"/>
                      <a:pt x="1348" y="1"/>
                    </a:cubicBezTo>
                    <a:cubicBezTo>
                      <a:pt x="2088" y="1"/>
                      <a:pt x="2697" y="610"/>
                      <a:pt x="2697" y="1349"/>
                    </a:cubicBezTo>
                    <a:close/>
                  </a:path>
                </a:pathLst>
              </a:custGeom>
              <a:noFill/>
              <a:ln cap="rnd" cmpd="sng" w="6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40"/>
            <p:cNvGrpSpPr/>
            <p:nvPr/>
          </p:nvGrpSpPr>
          <p:grpSpPr>
            <a:xfrm>
              <a:off x="2940776" y="1477346"/>
              <a:ext cx="76695" cy="15359"/>
              <a:chOff x="3459875" y="1440700"/>
              <a:chExt cx="97875" cy="19600"/>
            </a:xfrm>
          </p:grpSpPr>
          <p:sp>
            <p:nvSpPr>
              <p:cNvPr id="1141" name="Google Shape;1141;p40"/>
              <p:cNvSpPr/>
              <p:nvPr/>
            </p:nvSpPr>
            <p:spPr>
              <a:xfrm>
                <a:off x="3459875" y="1440700"/>
                <a:ext cx="19600" cy="19600"/>
              </a:xfrm>
              <a:custGeom>
                <a:rect b="b" l="l" r="r" t="t"/>
                <a:pathLst>
                  <a:path extrusionOk="0" h="784" w="784">
                    <a:moveTo>
                      <a:pt x="392" y="0"/>
                    </a:moveTo>
                    <a:cubicBezTo>
                      <a:pt x="174" y="0"/>
                      <a:pt x="0" y="174"/>
                      <a:pt x="0" y="392"/>
                    </a:cubicBezTo>
                    <a:cubicBezTo>
                      <a:pt x="0" y="609"/>
                      <a:pt x="174" y="783"/>
                      <a:pt x="392" y="783"/>
                    </a:cubicBezTo>
                    <a:cubicBezTo>
                      <a:pt x="609" y="783"/>
                      <a:pt x="783" y="609"/>
                      <a:pt x="783" y="392"/>
                    </a:cubicBezTo>
                    <a:cubicBezTo>
                      <a:pt x="783" y="174"/>
                      <a:pt x="609"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0"/>
              <p:cNvSpPr/>
              <p:nvPr/>
            </p:nvSpPr>
            <p:spPr>
              <a:xfrm>
                <a:off x="3500100" y="1440700"/>
                <a:ext cx="18500" cy="19600"/>
              </a:xfrm>
              <a:custGeom>
                <a:rect b="b" l="l" r="r" t="t"/>
                <a:pathLst>
                  <a:path extrusionOk="0" h="784" w="740">
                    <a:moveTo>
                      <a:pt x="348" y="0"/>
                    </a:moveTo>
                    <a:cubicBezTo>
                      <a:pt x="131" y="0"/>
                      <a:pt x="0" y="174"/>
                      <a:pt x="0" y="392"/>
                    </a:cubicBezTo>
                    <a:cubicBezTo>
                      <a:pt x="0" y="609"/>
                      <a:pt x="131" y="783"/>
                      <a:pt x="348" y="783"/>
                    </a:cubicBezTo>
                    <a:cubicBezTo>
                      <a:pt x="566" y="783"/>
                      <a:pt x="740" y="609"/>
                      <a:pt x="740" y="392"/>
                    </a:cubicBezTo>
                    <a:cubicBezTo>
                      <a:pt x="740" y="174"/>
                      <a:pt x="566"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0"/>
              <p:cNvSpPr/>
              <p:nvPr/>
            </p:nvSpPr>
            <p:spPr>
              <a:xfrm>
                <a:off x="3539250" y="1440700"/>
                <a:ext cx="18500" cy="19600"/>
              </a:xfrm>
              <a:custGeom>
                <a:rect b="b" l="l" r="r" t="t"/>
                <a:pathLst>
                  <a:path extrusionOk="0" h="784" w="740">
                    <a:moveTo>
                      <a:pt x="348" y="0"/>
                    </a:moveTo>
                    <a:cubicBezTo>
                      <a:pt x="174" y="0"/>
                      <a:pt x="0" y="174"/>
                      <a:pt x="0" y="392"/>
                    </a:cubicBezTo>
                    <a:cubicBezTo>
                      <a:pt x="0" y="609"/>
                      <a:pt x="174" y="783"/>
                      <a:pt x="348" y="783"/>
                    </a:cubicBezTo>
                    <a:cubicBezTo>
                      <a:pt x="566" y="783"/>
                      <a:pt x="740" y="609"/>
                      <a:pt x="740" y="392"/>
                    </a:cubicBezTo>
                    <a:cubicBezTo>
                      <a:pt x="740" y="174"/>
                      <a:pt x="566" y="0"/>
                      <a:pt x="3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40"/>
            <p:cNvSpPr/>
            <p:nvPr/>
          </p:nvSpPr>
          <p:spPr>
            <a:xfrm>
              <a:off x="2849483" y="3914843"/>
              <a:ext cx="96304" cy="119303"/>
            </a:xfrm>
            <a:custGeom>
              <a:rect b="b" l="l" r="r" t="t"/>
              <a:pathLst>
                <a:path extrusionOk="0" fill="none" h="6090" w="4916">
                  <a:moveTo>
                    <a:pt x="0" y="0"/>
                  </a:moveTo>
                  <a:lnTo>
                    <a:pt x="4915" y="0"/>
                  </a:lnTo>
                  <a:lnTo>
                    <a:pt x="4915" y="6089"/>
                  </a:lnTo>
                  <a:lnTo>
                    <a:pt x="2523" y="3436"/>
                  </a:lnTo>
                  <a:lnTo>
                    <a:pt x="0" y="6089"/>
                  </a:ln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 name="Google Shape;1145;p40"/>
            <p:cNvGrpSpPr/>
            <p:nvPr/>
          </p:nvGrpSpPr>
          <p:grpSpPr>
            <a:xfrm>
              <a:off x="1627796" y="3920964"/>
              <a:ext cx="113328" cy="92896"/>
              <a:chOff x="1784300" y="4559150"/>
              <a:chExt cx="144625" cy="118550"/>
            </a:xfrm>
          </p:grpSpPr>
          <p:sp>
            <p:nvSpPr>
              <p:cNvPr id="1146" name="Google Shape;1146;p40"/>
              <p:cNvSpPr/>
              <p:nvPr/>
            </p:nvSpPr>
            <p:spPr>
              <a:xfrm>
                <a:off x="1784300" y="4559150"/>
                <a:ext cx="144625" cy="118550"/>
              </a:xfrm>
              <a:custGeom>
                <a:rect b="b" l="l" r="r" t="t"/>
                <a:pathLst>
                  <a:path extrusionOk="0" fill="none" h="4742" w="5785">
                    <a:moveTo>
                      <a:pt x="0" y="218"/>
                    </a:moveTo>
                    <a:lnTo>
                      <a:pt x="1783" y="2175"/>
                    </a:lnTo>
                    <a:lnTo>
                      <a:pt x="2436" y="4742"/>
                    </a:lnTo>
                    <a:lnTo>
                      <a:pt x="5785" y="1"/>
                    </a:ln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0"/>
              <p:cNvSpPr/>
              <p:nvPr/>
            </p:nvSpPr>
            <p:spPr>
              <a:xfrm>
                <a:off x="1828875" y="4564600"/>
                <a:ext cx="89175" cy="48950"/>
              </a:xfrm>
              <a:custGeom>
                <a:rect b="b" l="l" r="r" t="t"/>
                <a:pathLst>
                  <a:path extrusionOk="0" fill="none" h="1958" w="3567">
                    <a:moveTo>
                      <a:pt x="0" y="1957"/>
                    </a:moveTo>
                    <a:lnTo>
                      <a:pt x="3567" y="0"/>
                    </a:lnTo>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40"/>
            <p:cNvSpPr/>
            <p:nvPr/>
          </p:nvSpPr>
          <p:spPr>
            <a:xfrm>
              <a:off x="1217065" y="3914843"/>
              <a:ext cx="124416" cy="98851"/>
            </a:xfrm>
            <a:custGeom>
              <a:rect b="b" l="l" r="r" t="t"/>
              <a:pathLst>
                <a:path extrusionOk="0" fill="none" h="5046" w="6351">
                  <a:moveTo>
                    <a:pt x="4654" y="0"/>
                  </a:moveTo>
                  <a:cubicBezTo>
                    <a:pt x="3480" y="0"/>
                    <a:pt x="3176" y="914"/>
                    <a:pt x="3176" y="914"/>
                  </a:cubicBezTo>
                  <a:cubicBezTo>
                    <a:pt x="3176" y="914"/>
                    <a:pt x="2871" y="0"/>
                    <a:pt x="1740" y="0"/>
                  </a:cubicBezTo>
                  <a:cubicBezTo>
                    <a:pt x="88" y="0"/>
                    <a:pt x="1" y="1697"/>
                    <a:pt x="522" y="2479"/>
                  </a:cubicBezTo>
                  <a:cubicBezTo>
                    <a:pt x="957" y="3219"/>
                    <a:pt x="3176" y="5046"/>
                    <a:pt x="3176" y="5046"/>
                  </a:cubicBezTo>
                  <a:cubicBezTo>
                    <a:pt x="3176" y="5046"/>
                    <a:pt x="5394" y="3219"/>
                    <a:pt x="5872" y="2479"/>
                  </a:cubicBezTo>
                  <a:cubicBezTo>
                    <a:pt x="6351" y="1697"/>
                    <a:pt x="6264" y="0"/>
                    <a:pt x="4654" y="0"/>
                  </a:cubicBez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0"/>
            <p:cNvSpPr/>
            <p:nvPr/>
          </p:nvSpPr>
          <p:spPr>
            <a:xfrm>
              <a:off x="1423241" y="3915686"/>
              <a:ext cx="102279" cy="103122"/>
            </a:xfrm>
            <a:custGeom>
              <a:rect b="b" l="l" r="r" t="t"/>
              <a:pathLst>
                <a:path extrusionOk="0" fill="none" h="5264" w="5221">
                  <a:moveTo>
                    <a:pt x="4481" y="4524"/>
                  </a:moveTo>
                  <a:cubicBezTo>
                    <a:pt x="4959" y="4046"/>
                    <a:pt x="5220" y="3393"/>
                    <a:pt x="5220" y="2654"/>
                  </a:cubicBezTo>
                  <a:cubicBezTo>
                    <a:pt x="5220" y="1175"/>
                    <a:pt x="4046" y="1"/>
                    <a:pt x="2611" y="1"/>
                  </a:cubicBezTo>
                  <a:cubicBezTo>
                    <a:pt x="1175" y="1"/>
                    <a:pt x="1" y="1175"/>
                    <a:pt x="1" y="2654"/>
                  </a:cubicBezTo>
                  <a:cubicBezTo>
                    <a:pt x="1" y="4089"/>
                    <a:pt x="1175" y="5264"/>
                    <a:pt x="2611" y="5264"/>
                  </a:cubicBezTo>
                  <a:cubicBezTo>
                    <a:pt x="3002" y="5264"/>
                    <a:pt x="3393" y="5177"/>
                    <a:pt x="3741" y="5003"/>
                  </a:cubicBezTo>
                  <a:lnTo>
                    <a:pt x="4742" y="5264"/>
                  </a:lnTo>
                  <a:close/>
                </a:path>
              </a:pathLst>
            </a:custGeom>
            <a:noFill/>
            <a:ln cap="rnd" cmpd="sng" w="54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40"/>
            <p:cNvGrpSpPr/>
            <p:nvPr/>
          </p:nvGrpSpPr>
          <p:grpSpPr>
            <a:xfrm>
              <a:off x="1152366" y="881771"/>
              <a:ext cx="340827" cy="340827"/>
              <a:chOff x="1177575" y="680650"/>
              <a:chExt cx="434950" cy="434950"/>
            </a:xfrm>
          </p:grpSpPr>
          <p:sp>
            <p:nvSpPr>
              <p:cNvPr id="1151" name="Google Shape;1151;p40"/>
              <p:cNvSpPr/>
              <p:nvPr/>
            </p:nvSpPr>
            <p:spPr>
              <a:xfrm>
                <a:off x="1183000" y="708300"/>
                <a:ext cx="424075" cy="379675"/>
              </a:xfrm>
              <a:custGeom>
                <a:rect b="b" l="l" r="r" t="t"/>
                <a:pathLst>
                  <a:path extrusionOk="0" h="15187" w="16963">
                    <a:moveTo>
                      <a:pt x="8453" y="0"/>
                    </a:moveTo>
                    <a:cubicBezTo>
                      <a:pt x="5208" y="0"/>
                      <a:pt x="2213" y="2108"/>
                      <a:pt x="1218" y="5375"/>
                    </a:cubicBezTo>
                    <a:cubicBezTo>
                      <a:pt x="1" y="9377"/>
                      <a:pt x="2262" y="13639"/>
                      <a:pt x="6264" y="14857"/>
                    </a:cubicBezTo>
                    <a:cubicBezTo>
                      <a:pt x="7005" y="15080"/>
                      <a:pt x="7751" y="15186"/>
                      <a:pt x="8484" y="15186"/>
                    </a:cubicBezTo>
                    <a:cubicBezTo>
                      <a:pt x="11753" y="15186"/>
                      <a:pt x="14750" y="13072"/>
                      <a:pt x="15745" y="9768"/>
                    </a:cubicBezTo>
                    <a:cubicBezTo>
                      <a:pt x="16963" y="5767"/>
                      <a:pt x="14701" y="1548"/>
                      <a:pt x="10656" y="330"/>
                    </a:cubicBezTo>
                    <a:cubicBezTo>
                      <a:pt x="9922" y="107"/>
                      <a:pt x="9181" y="0"/>
                      <a:pt x="8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0"/>
              <p:cNvSpPr/>
              <p:nvPr/>
            </p:nvSpPr>
            <p:spPr>
              <a:xfrm>
                <a:off x="1177575" y="680650"/>
                <a:ext cx="434950" cy="434950"/>
              </a:xfrm>
              <a:custGeom>
                <a:rect b="b" l="l" r="r" t="t"/>
                <a:pathLst>
                  <a:path extrusionOk="0" h="17398" w="17398">
                    <a:moveTo>
                      <a:pt x="8699" y="305"/>
                    </a:moveTo>
                    <a:cubicBezTo>
                      <a:pt x="13309" y="305"/>
                      <a:pt x="17049" y="4089"/>
                      <a:pt x="17049" y="8699"/>
                    </a:cubicBezTo>
                    <a:cubicBezTo>
                      <a:pt x="17049" y="13310"/>
                      <a:pt x="13309" y="17050"/>
                      <a:pt x="8699" y="17050"/>
                    </a:cubicBezTo>
                    <a:cubicBezTo>
                      <a:pt x="4088" y="17050"/>
                      <a:pt x="348" y="13310"/>
                      <a:pt x="348" y="8699"/>
                    </a:cubicBezTo>
                    <a:cubicBezTo>
                      <a:pt x="348" y="4089"/>
                      <a:pt x="4088" y="305"/>
                      <a:pt x="8699" y="305"/>
                    </a:cubicBezTo>
                    <a:close/>
                    <a:moveTo>
                      <a:pt x="8699" y="1"/>
                    </a:moveTo>
                    <a:cubicBezTo>
                      <a:pt x="3914" y="1"/>
                      <a:pt x="0" y="3915"/>
                      <a:pt x="0" y="8699"/>
                    </a:cubicBezTo>
                    <a:cubicBezTo>
                      <a:pt x="0" y="13484"/>
                      <a:pt x="3914" y="17398"/>
                      <a:pt x="8699" y="17398"/>
                    </a:cubicBezTo>
                    <a:cubicBezTo>
                      <a:pt x="13483" y="17398"/>
                      <a:pt x="17397" y="13484"/>
                      <a:pt x="17397" y="8699"/>
                    </a:cubicBezTo>
                    <a:cubicBezTo>
                      <a:pt x="17397" y="3915"/>
                      <a:pt x="13483" y="1"/>
                      <a:pt x="869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40"/>
            <p:cNvGrpSpPr/>
            <p:nvPr/>
          </p:nvGrpSpPr>
          <p:grpSpPr>
            <a:xfrm>
              <a:off x="1534920" y="881771"/>
              <a:ext cx="445633" cy="340827"/>
              <a:chOff x="1665775" y="680650"/>
              <a:chExt cx="568700" cy="434950"/>
            </a:xfrm>
          </p:grpSpPr>
          <p:sp>
            <p:nvSpPr>
              <p:cNvPr id="1154" name="Google Shape;1154;p40"/>
              <p:cNvSpPr/>
              <p:nvPr/>
            </p:nvSpPr>
            <p:spPr>
              <a:xfrm>
                <a:off x="1760375" y="711375"/>
                <a:ext cx="379500" cy="372700"/>
              </a:xfrm>
              <a:custGeom>
                <a:rect b="b" l="l" r="r" t="t"/>
                <a:pathLst>
                  <a:path extrusionOk="0" h="14908" w="15180">
                    <a:moveTo>
                      <a:pt x="7590" y="0"/>
                    </a:moveTo>
                    <a:cubicBezTo>
                      <a:pt x="3806" y="0"/>
                      <a:pt x="22" y="2490"/>
                      <a:pt x="0" y="7470"/>
                    </a:cubicBezTo>
                    <a:cubicBezTo>
                      <a:pt x="22" y="12429"/>
                      <a:pt x="3806" y="14908"/>
                      <a:pt x="7590" y="14908"/>
                    </a:cubicBezTo>
                    <a:cubicBezTo>
                      <a:pt x="11374" y="14908"/>
                      <a:pt x="15158" y="12429"/>
                      <a:pt x="15180" y="7470"/>
                    </a:cubicBezTo>
                    <a:cubicBezTo>
                      <a:pt x="15158" y="2490"/>
                      <a:pt x="11374" y="0"/>
                      <a:pt x="7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0"/>
              <p:cNvSpPr/>
              <p:nvPr/>
            </p:nvSpPr>
            <p:spPr>
              <a:xfrm>
                <a:off x="1665775" y="680650"/>
                <a:ext cx="568700" cy="434950"/>
              </a:xfrm>
              <a:custGeom>
                <a:rect b="b" l="l" r="r" t="t"/>
                <a:pathLst>
                  <a:path extrusionOk="0" h="17398" w="22748">
                    <a:moveTo>
                      <a:pt x="11352" y="305"/>
                    </a:moveTo>
                    <a:cubicBezTo>
                      <a:pt x="22313" y="392"/>
                      <a:pt x="22313" y="17007"/>
                      <a:pt x="11352" y="17050"/>
                    </a:cubicBezTo>
                    <a:cubicBezTo>
                      <a:pt x="435" y="17007"/>
                      <a:pt x="435" y="392"/>
                      <a:pt x="11352" y="305"/>
                    </a:cubicBezTo>
                    <a:close/>
                    <a:moveTo>
                      <a:pt x="11352" y="1"/>
                    </a:moveTo>
                    <a:cubicBezTo>
                      <a:pt x="1" y="44"/>
                      <a:pt x="1" y="17311"/>
                      <a:pt x="11352" y="17398"/>
                    </a:cubicBezTo>
                    <a:cubicBezTo>
                      <a:pt x="22747" y="17311"/>
                      <a:pt x="22747" y="44"/>
                      <a:pt x="113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40"/>
            <p:cNvGrpSpPr/>
            <p:nvPr/>
          </p:nvGrpSpPr>
          <p:grpSpPr>
            <a:xfrm>
              <a:off x="2064888" y="881771"/>
              <a:ext cx="340827" cy="340827"/>
              <a:chOff x="2342100" y="680650"/>
              <a:chExt cx="434950" cy="434950"/>
            </a:xfrm>
          </p:grpSpPr>
          <p:sp>
            <p:nvSpPr>
              <p:cNvPr id="1157" name="Google Shape;1157;p40"/>
              <p:cNvSpPr/>
              <p:nvPr/>
            </p:nvSpPr>
            <p:spPr>
              <a:xfrm>
                <a:off x="2355150" y="708425"/>
                <a:ext cx="408850" cy="379375"/>
              </a:xfrm>
              <a:custGeom>
                <a:rect b="b" l="l" r="r" t="t"/>
                <a:pathLst>
                  <a:path extrusionOk="0" h="15175" w="16354">
                    <a:moveTo>
                      <a:pt x="8126" y="1"/>
                    </a:moveTo>
                    <a:cubicBezTo>
                      <a:pt x="4490" y="1"/>
                      <a:pt x="1281" y="2626"/>
                      <a:pt x="696" y="6371"/>
                    </a:cubicBezTo>
                    <a:cubicBezTo>
                      <a:pt x="0" y="10502"/>
                      <a:pt x="2827" y="14373"/>
                      <a:pt x="6959" y="15069"/>
                    </a:cubicBezTo>
                    <a:cubicBezTo>
                      <a:pt x="7381" y="15140"/>
                      <a:pt x="7800" y="15175"/>
                      <a:pt x="8214" y="15175"/>
                    </a:cubicBezTo>
                    <a:cubicBezTo>
                      <a:pt x="11856" y="15175"/>
                      <a:pt x="15072" y="12516"/>
                      <a:pt x="15658" y="8806"/>
                    </a:cubicBezTo>
                    <a:cubicBezTo>
                      <a:pt x="16354" y="4674"/>
                      <a:pt x="13527" y="760"/>
                      <a:pt x="9395" y="108"/>
                    </a:cubicBezTo>
                    <a:cubicBezTo>
                      <a:pt x="8968" y="36"/>
                      <a:pt x="8544" y="1"/>
                      <a:pt x="81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a:off x="2342100" y="680650"/>
                <a:ext cx="434950" cy="434950"/>
              </a:xfrm>
              <a:custGeom>
                <a:rect b="b" l="l" r="r" t="t"/>
                <a:pathLst>
                  <a:path extrusionOk="0" h="17398" w="17398">
                    <a:moveTo>
                      <a:pt x="8699" y="305"/>
                    </a:moveTo>
                    <a:cubicBezTo>
                      <a:pt x="13309" y="305"/>
                      <a:pt x="17050" y="4089"/>
                      <a:pt x="17050" y="8699"/>
                    </a:cubicBezTo>
                    <a:cubicBezTo>
                      <a:pt x="17050" y="13310"/>
                      <a:pt x="13309" y="17050"/>
                      <a:pt x="8699" y="17050"/>
                    </a:cubicBezTo>
                    <a:cubicBezTo>
                      <a:pt x="4089" y="17050"/>
                      <a:pt x="348" y="13310"/>
                      <a:pt x="348" y="8699"/>
                    </a:cubicBezTo>
                    <a:cubicBezTo>
                      <a:pt x="348" y="4089"/>
                      <a:pt x="4089" y="305"/>
                      <a:pt x="8699" y="305"/>
                    </a:cubicBezTo>
                    <a:close/>
                    <a:moveTo>
                      <a:pt x="8699" y="1"/>
                    </a:moveTo>
                    <a:cubicBezTo>
                      <a:pt x="3915" y="1"/>
                      <a:pt x="0" y="3915"/>
                      <a:pt x="0" y="8699"/>
                    </a:cubicBezTo>
                    <a:cubicBezTo>
                      <a:pt x="0" y="13484"/>
                      <a:pt x="3915" y="17398"/>
                      <a:pt x="8699" y="17398"/>
                    </a:cubicBezTo>
                    <a:cubicBezTo>
                      <a:pt x="13483" y="17398"/>
                      <a:pt x="17398" y="13484"/>
                      <a:pt x="17398" y="8699"/>
                    </a:cubicBezTo>
                    <a:cubicBezTo>
                      <a:pt x="17398" y="3915"/>
                      <a:pt x="13483" y="1"/>
                      <a:pt x="8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9" name="Google Shape;1159;p40"/>
            <p:cNvGrpSpPr/>
            <p:nvPr/>
          </p:nvGrpSpPr>
          <p:grpSpPr>
            <a:xfrm>
              <a:off x="2558203" y="881771"/>
              <a:ext cx="340846" cy="340827"/>
              <a:chOff x="2971650" y="680650"/>
              <a:chExt cx="434975" cy="434950"/>
            </a:xfrm>
          </p:grpSpPr>
          <p:sp>
            <p:nvSpPr>
              <p:cNvPr id="1160" name="Google Shape;1160;p40"/>
              <p:cNvSpPr/>
              <p:nvPr/>
            </p:nvSpPr>
            <p:spPr>
              <a:xfrm>
                <a:off x="2980350" y="708275"/>
                <a:ext cx="416475" cy="379375"/>
              </a:xfrm>
              <a:custGeom>
                <a:rect b="b" l="l" r="r" t="t"/>
                <a:pathLst>
                  <a:path extrusionOk="0" h="15175" w="16659">
                    <a:moveTo>
                      <a:pt x="8320" y="0"/>
                    </a:moveTo>
                    <a:cubicBezTo>
                      <a:pt x="4864" y="0"/>
                      <a:pt x="1735" y="2383"/>
                      <a:pt x="914" y="5855"/>
                    </a:cubicBezTo>
                    <a:cubicBezTo>
                      <a:pt x="1" y="9943"/>
                      <a:pt x="2523" y="14031"/>
                      <a:pt x="6612" y="14988"/>
                    </a:cubicBezTo>
                    <a:cubicBezTo>
                      <a:pt x="7176" y="15114"/>
                      <a:pt x="7741" y="15175"/>
                      <a:pt x="8297" y="15175"/>
                    </a:cubicBezTo>
                    <a:cubicBezTo>
                      <a:pt x="11770" y="15175"/>
                      <a:pt x="14921" y="12814"/>
                      <a:pt x="15745" y="9291"/>
                    </a:cubicBezTo>
                    <a:cubicBezTo>
                      <a:pt x="16659" y="5202"/>
                      <a:pt x="14136" y="1114"/>
                      <a:pt x="10048" y="201"/>
                    </a:cubicBezTo>
                    <a:cubicBezTo>
                      <a:pt x="9469" y="65"/>
                      <a:pt x="8890" y="0"/>
                      <a:pt x="83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2971650" y="680650"/>
                <a:ext cx="434975" cy="434950"/>
              </a:xfrm>
              <a:custGeom>
                <a:rect b="b" l="l" r="r" t="t"/>
                <a:pathLst>
                  <a:path extrusionOk="0" h="17398" w="17399">
                    <a:moveTo>
                      <a:pt x="8699" y="305"/>
                    </a:moveTo>
                    <a:cubicBezTo>
                      <a:pt x="13310" y="305"/>
                      <a:pt x="17050" y="4089"/>
                      <a:pt x="17050" y="8699"/>
                    </a:cubicBezTo>
                    <a:cubicBezTo>
                      <a:pt x="17050" y="13310"/>
                      <a:pt x="13310" y="17050"/>
                      <a:pt x="8699" y="17050"/>
                    </a:cubicBezTo>
                    <a:cubicBezTo>
                      <a:pt x="4089" y="17050"/>
                      <a:pt x="305" y="13310"/>
                      <a:pt x="305" y="8699"/>
                    </a:cubicBezTo>
                    <a:cubicBezTo>
                      <a:pt x="305" y="4089"/>
                      <a:pt x="4089" y="305"/>
                      <a:pt x="8699" y="305"/>
                    </a:cubicBezTo>
                    <a:close/>
                    <a:moveTo>
                      <a:pt x="8699" y="1"/>
                    </a:moveTo>
                    <a:cubicBezTo>
                      <a:pt x="3872" y="1"/>
                      <a:pt x="1" y="3915"/>
                      <a:pt x="1" y="8699"/>
                    </a:cubicBezTo>
                    <a:cubicBezTo>
                      <a:pt x="1" y="13484"/>
                      <a:pt x="3872" y="17398"/>
                      <a:pt x="8699" y="17398"/>
                    </a:cubicBezTo>
                    <a:cubicBezTo>
                      <a:pt x="13484" y="17398"/>
                      <a:pt x="17398" y="13484"/>
                      <a:pt x="17398" y="8699"/>
                    </a:cubicBezTo>
                    <a:cubicBezTo>
                      <a:pt x="17398" y="3915"/>
                      <a:pt x="13484" y="1"/>
                      <a:pt x="8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40"/>
            <p:cNvSpPr/>
            <p:nvPr/>
          </p:nvSpPr>
          <p:spPr>
            <a:xfrm>
              <a:off x="1151461" y="1397038"/>
              <a:ext cx="201953" cy="178426"/>
            </a:xfrm>
            <a:custGeom>
              <a:rect b="b" l="l" r="r" t="t"/>
              <a:pathLst>
                <a:path extrusionOk="0" h="9108" w="10309">
                  <a:moveTo>
                    <a:pt x="5192" y="1"/>
                  </a:moveTo>
                  <a:cubicBezTo>
                    <a:pt x="3794" y="1"/>
                    <a:pt x="2409" y="637"/>
                    <a:pt x="1523" y="1836"/>
                  </a:cubicBezTo>
                  <a:cubicBezTo>
                    <a:pt x="1" y="3836"/>
                    <a:pt x="436" y="6707"/>
                    <a:pt x="2436" y="8229"/>
                  </a:cubicBezTo>
                  <a:cubicBezTo>
                    <a:pt x="3256" y="8822"/>
                    <a:pt x="4201" y="9107"/>
                    <a:pt x="5138" y="9107"/>
                  </a:cubicBezTo>
                  <a:cubicBezTo>
                    <a:pt x="6538" y="9107"/>
                    <a:pt x="7918" y="8471"/>
                    <a:pt x="8830" y="7272"/>
                  </a:cubicBezTo>
                  <a:cubicBezTo>
                    <a:pt x="10308" y="5272"/>
                    <a:pt x="9917" y="2401"/>
                    <a:pt x="7873" y="879"/>
                  </a:cubicBezTo>
                  <a:cubicBezTo>
                    <a:pt x="7071" y="286"/>
                    <a:pt x="6129" y="1"/>
                    <a:pt x="5192" y="1"/>
                  </a:cubicBez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0"/>
            <p:cNvSpPr txBox="1"/>
            <p:nvPr/>
          </p:nvSpPr>
          <p:spPr>
            <a:xfrm>
              <a:off x="1366288" y="1413075"/>
              <a:ext cx="803400" cy="14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dk1"/>
                  </a:solidFill>
                  <a:latin typeface="PT Sans"/>
                  <a:ea typeface="PT Sans"/>
                  <a:cs typeface="PT Sans"/>
                  <a:sym typeface="PT Sans"/>
                </a:rPr>
                <a:t>Your username</a:t>
              </a:r>
              <a:endParaRPr sz="600">
                <a:solidFill>
                  <a:schemeClr val="dk1"/>
                </a:solidFill>
                <a:latin typeface="PT Sans"/>
                <a:ea typeface="PT Sans"/>
                <a:cs typeface="PT Sans"/>
                <a:sym typeface="PT Sans"/>
              </a:endParaRPr>
            </a:p>
          </p:txBody>
        </p:sp>
        <p:pic>
          <p:nvPicPr>
            <p:cNvPr id="1164" name="Google Shape;1164;p40"/>
            <p:cNvPicPr preferRelativeResize="0"/>
            <p:nvPr/>
          </p:nvPicPr>
          <p:blipFill rotWithShape="1">
            <a:blip r:embed="rId3">
              <a:alphaModFix/>
            </a:blip>
            <a:srcRect b="56681" l="26577" r="45115" t="572"/>
            <a:stretch/>
          </p:blipFill>
          <p:spPr>
            <a:xfrm>
              <a:off x="1164338" y="1397050"/>
              <a:ext cx="177300" cy="178500"/>
            </a:xfrm>
            <a:prstGeom prst="ellipse">
              <a:avLst/>
            </a:prstGeom>
            <a:noFill/>
            <a:ln>
              <a:noFill/>
            </a:ln>
          </p:spPr>
        </p:pic>
        <p:pic>
          <p:nvPicPr>
            <p:cNvPr id="1165" name="Google Shape;1165;p40"/>
            <p:cNvPicPr preferRelativeResize="0"/>
            <p:nvPr/>
          </p:nvPicPr>
          <p:blipFill rotWithShape="1">
            <a:blip r:embed="rId4">
              <a:alphaModFix/>
            </a:blip>
            <a:srcRect b="45884" l="1230" r="65326" t="4050"/>
            <a:stretch/>
          </p:blipFill>
          <p:spPr>
            <a:xfrm>
              <a:off x="2086661" y="903838"/>
              <a:ext cx="297300" cy="296700"/>
            </a:xfrm>
            <a:prstGeom prst="ellipse">
              <a:avLst/>
            </a:prstGeom>
            <a:noFill/>
            <a:ln>
              <a:noFill/>
            </a:ln>
          </p:spPr>
        </p:pic>
        <p:pic>
          <p:nvPicPr>
            <p:cNvPr id="1166" name="Google Shape;1166;p40"/>
            <p:cNvPicPr preferRelativeResize="0"/>
            <p:nvPr/>
          </p:nvPicPr>
          <p:blipFill rotWithShape="1">
            <a:blip r:embed="rId3">
              <a:alphaModFix/>
            </a:blip>
            <a:srcRect b="36933" l="65347" r="3924" t="17066"/>
            <a:stretch/>
          </p:blipFill>
          <p:spPr>
            <a:xfrm>
              <a:off x="1609086" y="903838"/>
              <a:ext cx="297300" cy="296700"/>
            </a:xfrm>
            <a:prstGeom prst="ellipse">
              <a:avLst/>
            </a:prstGeom>
            <a:noFill/>
            <a:ln>
              <a:noFill/>
            </a:ln>
          </p:spPr>
        </p:pic>
        <p:pic>
          <p:nvPicPr>
            <p:cNvPr id="1167" name="Google Shape;1167;p40"/>
            <p:cNvPicPr preferRelativeResize="0"/>
            <p:nvPr/>
          </p:nvPicPr>
          <p:blipFill rotWithShape="1">
            <a:blip r:embed="rId3">
              <a:alphaModFix/>
            </a:blip>
            <a:srcRect b="49746" l="24208" r="42219" t="-5"/>
            <a:stretch/>
          </p:blipFill>
          <p:spPr>
            <a:xfrm>
              <a:off x="1174123" y="903838"/>
              <a:ext cx="297300" cy="296700"/>
            </a:xfrm>
            <a:prstGeom prst="ellipse">
              <a:avLst/>
            </a:prstGeom>
            <a:noFill/>
            <a:ln>
              <a:noFill/>
            </a:ln>
          </p:spPr>
        </p:pic>
        <p:pic>
          <p:nvPicPr>
            <p:cNvPr id="1168" name="Google Shape;1168;p40"/>
            <p:cNvPicPr preferRelativeResize="0"/>
            <p:nvPr/>
          </p:nvPicPr>
          <p:blipFill rotWithShape="1">
            <a:blip r:embed="rId4">
              <a:alphaModFix/>
            </a:blip>
            <a:srcRect b="50810" l="67178" r="5477" t="8252"/>
            <a:stretch/>
          </p:blipFill>
          <p:spPr>
            <a:xfrm>
              <a:off x="2579973" y="903838"/>
              <a:ext cx="297300" cy="296700"/>
            </a:xfrm>
            <a:prstGeom prst="ellipse">
              <a:avLst/>
            </a:prstGeom>
            <a:noFill/>
            <a:ln>
              <a:noFill/>
            </a:ln>
          </p:spPr>
        </p:pic>
      </p:grpSp>
      <p:sp>
        <p:nvSpPr>
          <p:cNvPr id="1169" name="Google Shape;1169;p40"/>
          <p:cNvSpPr txBox="1"/>
          <p:nvPr>
            <p:ph type="title"/>
          </p:nvPr>
        </p:nvSpPr>
        <p:spPr>
          <a:xfrm>
            <a:off x="4792650" y="693345"/>
            <a:ext cx="3249300" cy="158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how your page will look like</a:t>
            </a:r>
            <a:endParaRPr/>
          </a:p>
        </p:txBody>
      </p:sp>
      <p:sp>
        <p:nvSpPr>
          <p:cNvPr id="1170" name="Google Shape;1170;p40"/>
          <p:cNvSpPr/>
          <p:nvPr/>
        </p:nvSpPr>
        <p:spPr>
          <a:xfrm>
            <a:off x="3686413" y="808375"/>
            <a:ext cx="477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ck Salt"/>
                <a:ea typeface="Rock Salt"/>
                <a:cs typeface="Rock Salt"/>
                <a:sym typeface="Rock Salt"/>
              </a:rPr>
              <a:t>1</a:t>
            </a:r>
            <a:endParaRPr sz="1800">
              <a:solidFill>
                <a:schemeClr val="dk1"/>
              </a:solidFill>
              <a:latin typeface="Rock Salt"/>
              <a:ea typeface="Rock Salt"/>
              <a:cs typeface="Rock Salt"/>
              <a:sym typeface="Rock Salt"/>
            </a:endParaRPr>
          </a:p>
        </p:txBody>
      </p:sp>
      <p:sp>
        <p:nvSpPr>
          <p:cNvPr id="1171" name="Google Shape;1171;p40"/>
          <p:cNvSpPr/>
          <p:nvPr/>
        </p:nvSpPr>
        <p:spPr>
          <a:xfrm>
            <a:off x="3686438" y="2333250"/>
            <a:ext cx="477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ck Salt"/>
                <a:ea typeface="Rock Salt"/>
                <a:cs typeface="Rock Salt"/>
                <a:sym typeface="Rock Salt"/>
              </a:rPr>
              <a:t>2</a:t>
            </a:r>
            <a:endParaRPr sz="1800">
              <a:solidFill>
                <a:schemeClr val="dk1"/>
              </a:solidFill>
              <a:latin typeface="Rock Salt"/>
              <a:ea typeface="Rock Salt"/>
              <a:cs typeface="Rock Salt"/>
              <a:sym typeface="Rock Salt"/>
            </a:endParaRPr>
          </a:p>
        </p:txBody>
      </p:sp>
      <p:sp>
        <p:nvSpPr>
          <p:cNvPr id="1172" name="Google Shape;1172;p40"/>
          <p:cNvSpPr/>
          <p:nvPr/>
        </p:nvSpPr>
        <p:spPr>
          <a:xfrm>
            <a:off x="3686438" y="3858100"/>
            <a:ext cx="477000" cy="4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ck Salt"/>
                <a:ea typeface="Rock Salt"/>
                <a:cs typeface="Rock Salt"/>
                <a:sym typeface="Rock Salt"/>
              </a:rPr>
              <a:t>3</a:t>
            </a:r>
            <a:endParaRPr sz="1800">
              <a:solidFill>
                <a:schemeClr val="dk1"/>
              </a:solidFill>
              <a:latin typeface="Rock Salt"/>
              <a:ea typeface="Rock Salt"/>
              <a:cs typeface="Rock Salt"/>
              <a:sym typeface="Rock Salt"/>
            </a:endParaRPr>
          </a:p>
        </p:txBody>
      </p:sp>
      <p:cxnSp>
        <p:nvCxnSpPr>
          <p:cNvPr id="1173" name="Google Shape;1173;p40"/>
          <p:cNvCxnSpPr>
            <a:stCxn id="1170" idx="1"/>
            <a:endCxn id="1163" idx="3"/>
          </p:cNvCxnSpPr>
          <p:nvPr/>
        </p:nvCxnSpPr>
        <p:spPr>
          <a:xfrm flipH="1">
            <a:off x="2169613" y="1046875"/>
            <a:ext cx="1516800" cy="436800"/>
          </a:xfrm>
          <a:prstGeom prst="bentConnector3">
            <a:avLst>
              <a:gd fmla="val 49998" name="adj1"/>
            </a:avLst>
          </a:prstGeom>
          <a:noFill/>
          <a:ln cap="flat" cmpd="sng" w="19050">
            <a:solidFill>
              <a:schemeClr val="dk1"/>
            </a:solidFill>
            <a:prstDash val="solid"/>
            <a:round/>
            <a:headEnd len="med" w="med" type="none"/>
            <a:tailEnd len="med" w="med" type="diamond"/>
          </a:ln>
        </p:spPr>
      </p:cxnSp>
      <p:cxnSp>
        <p:nvCxnSpPr>
          <p:cNvPr id="1174" name="Google Shape;1174;p40"/>
          <p:cNvCxnSpPr>
            <a:stCxn id="1171" idx="1"/>
            <a:endCxn id="1175" idx="3"/>
          </p:cNvCxnSpPr>
          <p:nvPr/>
        </p:nvCxnSpPr>
        <p:spPr>
          <a:xfrm flipH="1">
            <a:off x="3082238" y="2571750"/>
            <a:ext cx="604200" cy="163200"/>
          </a:xfrm>
          <a:prstGeom prst="bentConnector3">
            <a:avLst>
              <a:gd fmla="val 50000" name="adj1"/>
            </a:avLst>
          </a:prstGeom>
          <a:noFill/>
          <a:ln cap="flat" cmpd="sng" w="19050">
            <a:solidFill>
              <a:schemeClr val="dk1"/>
            </a:solidFill>
            <a:prstDash val="solid"/>
            <a:round/>
            <a:headEnd len="med" w="med" type="none"/>
            <a:tailEnd len="med" w="med" type="diamond"/>
          </a:ln>
        </p:spPr>
      </p:cxnSp>
      <p:cxnSp>
        <p:nvCxnSpPr>
          <p:cNvPr id="1176" name="Google Shape;1176;p40"/>
          <p:cNvCxnSpPr>
            <a:stCxn id="1172" idx="1"/>
          </p:cNvCxnSpPr>
          <p:nvPr/>
        </p:nvCxnSpPr>
        <p:spPr>
          <a:xfrm rot="10800000">
            <a:off x="1353338" y="3970900"/>
            <a:ext cx="2333100" cy="125700"/>
          </a:xfrm>
          <a:prstGeom prst="bentConnector3">
            <a:avLst>
              <a:gd fmla="val 50000" name="adj1"/>
            </a:avLst>
          </a:prstGeom>
          <a:noFill/>
          <a:ln cap="flat" cmpd="sng" w="19050">
            <a:solidFill>
              <a:schemeClr val="dk1"/>
            </a:solidFill>
            <a:prstDash val="solid"/>
            <a:round/>
            <a:headEnd len="med" w="med" type="none"/>
            <a:tailEnd len="med" w="med" type="diamond"/>
          </a:ln>
        </p:spPr>
      </p:cxnSp>
      <p:pic>
        <p:nvPicPr>
          <p:cNvPr id="1175" name="Google Shape;1175;p40"/>
          <p:cNvPicPr preferRelativeResize="0"/>
          <p:nvPr/>
        </p:nvPicPr>
        <p:blipFill rotWithShape="1">
          <a:blip r:embed="rId5">
            <a:alphaModFix/>
          </a:blip>
          <a:srcRect b="0" l="19901" r="19587" t="0"/>
          <a:stretch/>
        </p:blipFill>
        <p:spPr>
          <a:xfrm>
            <a:off x="1107137" y="1646850"/>
            <a:ext cx="1975100" cy="2176124"/>
          </a:xfrm>
          <a:prstGeom prst="rect">
            <a:avLst/>
          </a:prstGeom>
          <a:noFill/>
          <a:ln>
            <a:noFill/>
          </a:ln>
        </p:spPr>
      </p:pic>
      <p:sp>
        <p:nvSpPr>
          <p:cNvPr id="1177" name="Google Shape;1177;p40"/>
          <p:cNvSpPr txBox="1"/>
          <p:nvPr>
            <p:ph idx="1" type="subTitle"/>
          </p:nvPr>
        </p:nvSpPr>
        <p:spPr>
          <a:xfrm>
            <a:off x="4792650" y="2273950"/>
            <a:ext cx="3249300" cy="21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a:t>
            </a:r>
            <a:r>
              <a:rPr lang="en"/>
              <a:t>web pages</a:t>
            </a:r>
            <a:r>
              <a:rPr lang="en"/>
              <a:t> must be optimized to work on phones, since 80% of people only visit webs from their smartphones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Your brand name should be the first thing they see</a:t>
            </a:r>
            <a:endParaRPr/>
          </a:p>
          <a:p>
            <a:pPr indent="-317500" lvl="0" marL="457200" rtl="0" algn="l">
              <a:spcBef>
                <a:spcPts val="1000"/>
              </a:spcBef>
              <a:spcAft>
                <a:spcPts val="0"/>
              </a:spcAft>
              <a:buSzPts val="1400"/>
              <a:buAutoNum type="arabicPeriod"/>
            </a:pPr>
            <a:r>
              <a:rPr lang="en"/>
              <a:t>Put your best product on the front page</a:t>
            </a:r>
            <a:endParaRPr/>
          </a:p>
          <a:p>
            <a:pPr indent="-317500" lvl="0" marL="457200" rtl="0" algn="l">
              <a:spcBef>
                <a:spcPts val="1000"/>
              </a:spcBef>
              <a:spcAft>
                <a:spcPts val="0"/>
              </a:spcAft>
              <a:buSzPts val="1400"/>
              <a:buAutoNum type="arabicPeriod"/>
            </a:pPr>
            <a:r>
              <a:rPr lang="en"/>
              <a:t>Your audience should have a way of engaging with your content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41"/>
          <p:cNvSpPr/>
          <p:nvPr/>
        </p:nvSpPr>
        <p:spPr>
          <a:xfrm>
            <a:off x="549920" y="3375360"/>
            <a:ext cx="2312325" cy="1371100"/>
          </a:xfrm>
          <a:custGeom>
            <a:rect b="b" l="l" r="r" t="t"/>
            <a:pathLst>
              <a:path extrusionOk="0" h="54844" w="92493">
                <a:moveTo>
                  <a:pt x="1833" y="30268"/>
                </a:moveTo>
                <a:cubicBezTo>
                  <a:pt x="1131" y="22222"/>
                  <a:pt x="-1423" y="9643"/>
                  <a:pt x="1067" y="4598"/>
                </a:cubicBezTo>
                <a:cubicBezTo>
                  <a:pt x="3557" y="-446"/>
                  <a:pt x="8346" y="65"/>
                  <a:pt x="16775" y="1"/>
                </a:cubicBezTo>
                <a:cubicBezTo>
                  <a:pt x="25204" y="-63"/>
                  <a:pt x="41934" y="4151"/>
                  <a:pt x="51640" y="4215"/>
                </a:cubicBezTo>
                <a:cubicBezTo>
                  <a:pt x="61346" y="4279"/>
                  <a:pt x="68562" y="192"/>
                  <a:pt x="75011" y="384"/>
                </a:cubicBezTo>
                <a:cubicBezTo>
                  <a:pt x="81460" y="576"/>
                  <a:pt x="87526" y="576"/>
                  <a:pt x="90336" y="5365"/>
                </a:cubicBezTo>
                <a:cubicBezTo>
                  <a:pt x="93146" y="10154"/>
                  <a:pt x="92061" y="21264"/>
                  <a:pt x="91869" y="29118"/>
                </a:cubicBezTo>
                <a:cubicBezTo>
                  <a:pt x="91678" y="36972"/>
                  <a:pt x="94615" y="48402"/>
                  <a:pt x="89187" y="52489"/>
                </a:cubicBezTo>
                <a:cubicBezTo>
                  <a:pt x="83759" y="56576"/>
                  <a:pt x="73287" y="53574"/>
                  <a:pt x="59303" y="53638"/>
                </a:cubicBezTo>
                <a:cubicBezTo>
                  <a:pt x="45319" y="53702"/>
                  <a:pt x="14859" y="56767"/>
                  <a:pt x="5281" y="52872"/>
                </a:cubicBezTo>
                <a:cubicBezTo>
                  <a:pt x="-4297" y="48977"/>
                  <a:pt x="2535" y="38314"/>
                  <a:pt x="1833" y="30268"/>
                </a:cubicBezTo>
                <a:close/>
              </a:path>
            </a:pathLst>
          </a:custGeom>
          <a:solidFill>
            <a:srgbClr val="515D68">
              <a:alpha val="8810"/>
            </a:srgbClr>
          </a:solidFill>
          <a:ln>
            <a:noFill/>
          </a:ln>
        </p:spPr>
      </p:sp>
      <p:sp>
        <p:nvSpPr>
          <p:cNvPr id="1183" name="Google Shape;1183;p41"/>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Buyer persona infographic</a:t>
            </a:r>
            <a:endParaRPr/>
          </a:p>
        </p:txBody>
      </p:sp>
      <p:sp>
        <p:nvSpPr>
          <p:cNvPr id="1184" name="Google Shape;1184;p41"/>
          <p:cNvSpPr txBox="1"/>
          <p:nvPr>
            <p:ph idx="4294967295" type="subTitle"/>
          </p:nvPr>
        </p:nvSpPr>
        <p:spPr>
          <a:xfrm>
            <a:off x="3256788" y="1375475"/>
            <a:ext cx="2525700" cy="381600"/>
          </a:xfrm>
          <a:prstGeom prst="rect">
            <a:avLst/>
          </a:prstGeom>
          <a:solidFill>
            <a:schemeClr val="accent6"/>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Bio</a:t>
            </a:r>
            <a:endParaRPr sz="1800">
              <a:solidFill>
                <a:schemeClr val="lt1"/>
              </a:solidFill>
              <a:latin typeface="Prompt"/>
              <a:ea typeface="Prompt"/>
              <a:cs typeface="Prompt"/>
              <a:sym typeface="Prompt"/>
            </a:endParaRPr>
          </a:p>
        </p:txBody>
      </p:sp>
      <p:sp>
        <p:nvSpPr>
          <p:cNvPr id="1185" name="Google Shape;1185;p41"/>
          <p:cNvSpPr txBox="1"/>
          <p:nvPr>
            <p:ph idx="4294967295" type="subTitle"/>
          </p:nvPr>
        </p:nvSpPr>
        <p:spPr>
          <a:xfrm>
            <a:off x="3256788" y="1833275"/>
            <a:ext cx="2525700" cy="7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average client is outdoorsy, has creative jobs and a passion for the environment and the planet</a:t>
            </a:r>
            <a:endParaRPr sz="1200"/>
          </a:p>
        </p:txBody>
      </p:sp>
      <p:sp>
        <p:nvSpPr>
          <p:cNvPr id="1186" name="Google Shape;1186;p41"/>
          <p:cNvSpPr txBox="1"/>
          <p:nvPr>
            <p:ph idx="4294967295" type="subTitle"/>
          </p:nvPr>
        </p:nvSpPr>
        <p:spPr>
          <a:xfrm>
            <a:off x="715175" y="2456488"/>
            <a:ext cx="2077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ck Salt"/>
                <a:ea typeface="Rock Salt"/>
                <a:cs typeface="Rock Salt"/>
                <a:sym typeface="Rock Salt"/>
              </a:rPr>
              <a:t>Jane Doe</a:t>
            </a:r>
            <a:endParaRPr sz="2000">
              <a:latin typeface="Rock Salt"/>
              <a:ea typeface="Rock Salt"/>
              <a:cs typeface="Rock Salt"/>
              <a:sym typeface="Rock Salt"/>
            </a:endParaRPr>
          </a:p>
        </p:txBody>
      </p:sp>
      <p:sp>
        <p:nvSpPr>
          <p:cNvPr id="1187" name="Google Shape;1187;p41"/>
          <p:cNvSpPr txBox="1"/>
          <p:nvPr>
            <p:ph idx="4294967295" type="subTitle"/>
          </p:nvPr>
        </p:nvSpPr>
        <p:spPr>
          <a:xfrm>
            <a:off x="715175" y="2933688"/>
            <a:ext cx="2077200" cy="30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26, Teacher</a:t>
            </a:r>
            <a:endParaRPr sz="1200"/>
          </a:p>
        </p:txBody>
      </p:sp>
      <p:sp>
        <p:nvSpPr>
          <p:cNvPr id="1188" name="Google Shape;1188;p41"/>
          <p:cNvSpPr txBox="1"/>
          <p:nvPr>
            <p:ph idx="4294967295" type="subTitle"/>
          </p:nvPr>
        </p:nvSpPr>
        <p:spPr>
          <a:xfrm>
            <a:off x="721550" y="3449300"/>
            <a:ext cx="2077200" cy="11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Prompt"/>
                <a:ea typeface="Prompt"/>
                <a:cs typeface="Prompt"/>
                <a:sym typeface="Prompt"/>
              </a:rPr>
              <a:t>“I want to support the planet with each buy. That’s why I support companies that are eco-friendly”</a:t>
            </a:r>
            <a:endParaRPr sz="1400">
              <a:latin typeface="Prompt"/>
              <a:ea typeface="Prompt"/>
              <a:cs typeface="Prompt"/>
              <a:sym typeface="Prompt"/>
            </a:endParaRPr>
          </a:p>
        </p:txBody>
      </p:sp>
      <p:sp>
        <p:nvSpPr>
          <p:cNvPr id="1189" name="Google Shape;1189;p41"/>
          <p:cNvSpPr txBox="1"/>
          <p:nvPr>
            <p:ph idx="4294967295" type="subTitle"/>
          </p:nvPr>
        </p:nvSpPr>
        <p:spPr>
          <a:xfrm>
            <a:off x="3256823" y="2733200"/>
            <a:ext cx="2523300" cy="381600"/>
          </a:xfrm>
          <a:prstGeom prst="rect">
            <a:avLst/>
          </a:prstGeom>
          <a:solidFill>
            <a:schemeClr val="accent6"/>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Personality</a:t>
            </a:r>
            <a:endParaRPr sz="1800">
              <a:solidFill>
                <a:schemeClr val="lt1"/>
              </a:solidFill>
              <a:latin typeface="Prompt"/>
              <a:ea typeface="Prompt"/>
              <a:cs typeface="Prompt"/>
              <a:sym typeface="Prompt"/>
            </a:endParaRPr>
          </a:p>
        </p:txBody>
      </p:sp>
      <p:sp>
        <p:nvSpPr>
          <p:cNvPr id="1190" name="Google Shape;1190;p41"/>
          <p:cNvSpPr txBox="1"/>
          <p:nvPr>
            <p:ph idx="4294967295" type="subTitle"/>
          </p:nvPr>
        </p:nvSpPr>
        <p:spPr>
          <a:xfrm>
            <a:off x="3259150" y="3191000"/>
            <a:ext cx="2523300" cy="1418400"/>
          </a:xfrm>
          <a:prstGeom prst="rect">
            <a:avLst/>
          </a:prstGeom>
        </p:spPr>
        <p:txBody>
          <a:bodyPr anchorCtr="0" anchor="t" bIns="91425" lIns="91425" spcFirstLastPara="1" rIns="91425" wrap="square" tIns="91425">
            <a:noAutofit/>
          </a:bodyPr>
          <a:lstStyle/>
          <a:p>
            <a:pPr indent="-304800" lvl="0" marL="342900" rtl="0" algn="l">
              <a:spcBef>
                <a:spcPts val="0"/>
              </a:spcBef>
              <a:spcAft>
                <a:spcPts val="0"/>
              </a:spcAft>
              <a:buSzPts val="1200"/>
              <a:buChar char="✦"/>
            </a:pPr>
            <a:r>
              <a:rPr lang="en"/>
              <a:t>Strong ideas in favor of ecology, sustainability, recycling and upcycling</a:t>
            </a:r>
            <a:endParaRPr/>
          </a:p>
          <a:p>
            <a:pPr indent="-304800" lvl="0" marL="342900" rtl="0" algn="l">
              <a:spcBef>
                <a:spcPts val="0"/>
              </a:spcBef>
              <a:spcAft>
                <a:spcPts val="0"/>
              </a:spcAft>
              <a:buSzPts val="1200"/>
              <a:buChar char="✦"/>
            </a:pPr>
            <a:r>
              <a:rPr lang="en"/>
              <a:t>Avid user of social media, specifically Tiktok and Twitter</a:t>
            </a:r>
            <a:endParaRPr/>
          </a:p>
          <a:p>
            <a:pPr indent="-304800" lvl="0" marL="342900" rtl="0" algn="l">
              <a:spcBef>
                <a:spcPts val="0"/>
              </a:spcBef>
              <a:spcAft>
                <a:spcPts val="0"/>
              </a:spcAft>
              <a:buSzPts val="1200"/>
              <a:buChar char="✦"/>
            </a:pPr>
            <a:r>
              <a:rPr lang="en"/>
              <a:t>Keeps up to date with trends and follows brands that do so</a:t>
            </a:r>
            <a:endParaRPr/>
          </a:p>
        </p:txBody>
      </p:sp>
      <p:sp>
        <p:nvSpPr>
          <p:cNvPr id="1191" name="Google Shape;1191;p41"/>
          <p:cNvSpPr txBox="1"/>
          <p:nvPr>
            <p:ph idx="4294967295" type="subTitle"/>
          </p:nvPr>
        </p:nvSpPr>
        <p:spPr>
          <a:xfrm>
            <a:off x="6251530" y="1375475"/>
            <a:ext cx="2177400" cy="381600"/>
          </a:xfrm>
          <a:prstGeom prst="rect">
            <a:avLst/>
          </a:prstGeom>
          <a:solidFill>
            <a:schemeClr val="accent6"/>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Motivations</a:t>
            </a:r>
            <a:endParaRPr sz="1800">
              <a:solidFill>
                <a:schemeClr val="lt1"/>
              </a:solidFill>
              <a:latin typeface="Prompt"/>
              <a:ea typeface="Prompt"/>
              <a:cs typeface="Prompt"/>
              <a:sym typeface="Prompt"/>
            </a:endParaRPr>
          </a:p>
        </p:txBody>
      </p:sp>
      <p:sp>
        <p:nvSpPr>
          <p:cNvPr id="1192" name="Google Shape;1192;p41"/>
          <p:cNvSpPr txBox="1"/>
          <p:nvPr>
            <p:ph idx="4294967295" type="subTitle"/>
          </p:nvPr>
        </p:nvSpPr>
        <p:spPr>
          <a:xfrm>
            <a:off x="6696124" y="1820638"/>
            <a:ext cx="17328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Self-improvement</a:t>
            </a:r>
            <a:endParaRPr sz="1200"/>
          </a:p>
        </p:txBody>
      </p:sp>
      <p:sp>
        <p:nvSpPr>
          <p:cNvPr id="1193" name="Google Shape;1193;p41"/>
          <p:cNvSpPr txBox="1"/>
          <p:nvPr>
            <p:ph idx="4294967295" type="subTitle"/>
          </p:nvPr>
        </p:nvSpPr>
        <p:spPr>
          <a:xfrm>
            <a:off x="6246900" y="3237850"/>
            <a:ext cx="2177400" cy="381600"/>
          </a:xfrm>
          <a:prstGeom prst="rect">
            <a:avLst/>
          </a:prstGeom>
          <a:solidFill>
            <a:schemeClr val="accent6"/>
          </a:solidFill>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Prompt"/>
                <a:ea typeface="Prompt"/>
                <a:cs typeface="Prompt"/>
                <a:sym typeface="Prompt"/>
              </a:rPr>
              <a:t>Pain points</a:t>
            </a:r>
            <a:endParaRPr sz="1800">
              <a:solidFill>
                <a:schemeClr val="lt1"/>
              </a:solidFill>
              <a:latin typeface="Prompt"/>
              <a:ea typeface="Prompt"/>
              <a:cs typeface="Prompt"/>
              <a:sym typeface="Prompt"/>
            </a:endParaRPr>
          </a:p>
        </p:txBody>
      </p:sp>
      <p:sp>
        <p:nvSpPr>
          <p:cNvPr id="1194" name="Google Shape;1194;p41"/>
          <p:cNvSpPr txBox="1"/>
          <p:nvPr>
            <p:ph idx="4294967295" type="subTitle"/>
          </p:nvPr>
        </p:nvSpPr>
        <p:spPr>
          <a:xfrm>
            <a:off x="6246900" y="3684500"/>
            <a:ext cx="2177400" cy="9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Programmed obsolescence, difficulty repairing products and too much usage of </a:t>
            </a:r>
            <a:r>
              <a:rPr lang="en"/>
              <a:t>unnecessary</a:t>
            </a:r>
            <a:r>
              <a:rPr lang="en"/>
              <a:t> plastics</a:t>
            </a:r>
            <a:endParaRPr sz="1200"/>
          </a:p>
        </p:txBody>
      </p:sp>
      <p:sp>
        <p:nvSpPr>
          <p:cNvPr id="1195" name="Google Shape;1195;p41"/>
          <p:cNvSpPr txBox="1"/>
          <p:nvPr>
            <p:ph idx="4294967295" type="subTitle"/>
          </p:nvPr>
        </p:nvSpPr>
        <p:spPr>
          <a:xfrm>
            <a:off x="6696124" y="2226838"/>
            <a:ext cx="17328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Organization</a:t>
            </a:r>
            <a:endParaRPr sz="1200"/>
          </a:p>
        </p:txBody>
      </p:sp>
      <p:sp>
        <p:nvSpPr>
          <p:cNvPr id="1196" name="Google Shape;1196;p41"/>
          <p:cNvSpPr txBox="1"/>
          <p:nvPr>
            <p:ph idx="4294967295" type="subTitle"/>
          </p:nvPr>
        </p:nvSpPr>
        <p:spPr>
          <a:xfrm>
            <a:off x="6696124" y="2682613"/>
            <a:ext cx="1732800" cy="4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Ecology</a:t>
            </a:r>
            <a:endParaRPr sz="1200"/>
          </a:p>
        </p:txBody>
      </p:sp>
      <p:sp>
        <p:nvSpPr>
          <p:cNvPr id="1197" name="Google Shape;1197;p41"/>
          <p:cNvSpPr/>
          <p:nvPr/>
        </p:nvSpPr>
        <p:spPr>
          <a:xfrm>
            <a:off x="6251525" y="1867713"/>
            <a:ext cx="3069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1</a:t>
            </a:r>
            <a:endParaRPr>
              <a:latin typeface="Rock Salt"/>
              <a:ea typeface="Rock Salt"/>
              <a:cs typeface="Rock Salt"/>
              <a:sym typeface="Rock Salt"/>
            </a:endParaRPr>
          </a:p>
        </p:txBody>
      </p:sp>
      <p:sp>
        <p:nvSpPr>
          <p:cNvPr id="1198" name="Google Shape;1198;p41"/>
          <p:cNvSpPr/>
          <p:nvPr/>
        </p:nvSpPr>
        <p:spPr>
          <a:xfrm>
            <a:off x="6251625" y="2275174"/>
            <a:ext cx="3069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2</a:t>
            </a:r>
            <a:endParaRPr>
              <a:latin typeface="Rock Salt"/>
              <a:ea typeface="Rock Salt"/>
              <a:cs typeface="Rock Salt"/>
              <a:sym typeface="Rock Salt"/>
            </a:endParaRPr>
          </a:p>
        </p:txBody>
      </p:sp>
      <p:sp>
        <p:nvSpPr>
          <p:cNvPr id="1199" name="Google Shape;1199;p41"/>
          <p:cNvSpPr/>
          <p:nvPr/>
        </p:nvSpPr>
        <p:spPr>
          <a:xfrm>
            <a:off x="6251584" y="2732050"/>
            <a:ext cx="306900" cy="3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3</a:t>
            </a:r>
            <a:endParaRPr>
              <a:latin typeface="Rock Salt"/>
              <a:ea typeface="Rock Salt"/>
              <a:cs typeface="Rock Salt"/>
              <a:sym typeface="Rock Salt"/>
            </a:endParaRPr>
          </a:p>
        </p:txBody>
      </p:sp>
      <p:pic>
        <p:nvPicPr>
          <p:cNvPr id="1200" name="Google Shape;1200;p41"/>
          <p:cNvPicPr preferRelativeResize="0"/>
          <p:nvPr/>
        </p:nvPicPr>
        <p:blipFill rotWithShape="1">
          <a:blip r:embed="rId3">
            <a:alphaModFix/>
          </a:blip>
          <a:srcRect b="38651" l="67445" r="5403" t="20620"/>
          <a:stretch/>
        </p:blipFill>
        <p:spPr>
          <a:xfrm>
            <a:off x="764175" y="1226513"/>
            <a:ext cx="1097400" cy="10974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oadmap infographic of our media</a:t>
            </a:r>
            <a:endParaRPr/>
          </a:p>
        </p:txBody>
      </p:sp>
      <p:graphicFrame>
        <p:nvGraphicFramePr>
          <p:cNvPr id="1206" name="Google Shape;1206;p42"/>
          <p:cNvGraphicFramePr/>
          <p:nvPr/>
        </p:nvGraphicFramePr>
        <p:xfrm>
          <a:off x="726875" y="1376788"/>
          <a:ext cx="3000000" cy="3000000"/>
        </p:xfrm>
        <a:graphic>
          <a:graphicData uri="http://schemas.openxmlformats.org/drawingml/2006/table">
            <a:tbl>
              <a:tblPr>
                <a:noFill/>
                <a:tableStyleId>{8449E381-8A68-4C45-94CF-D572EFB44E41}</a:tableStyleId>
              </a:tblPr>
              <a:tblGrid>
                <a:gridCol w="1361775"/>
                <a:gridCol w="2208575"/>
                <a:gridCol w="344475"/>
                <a:gridCol w="344475"/>
                <a:gridCol w="344475"/>
                <a:gridCol w="344475"/>
                <a:gridCol w="344475"/>
                <a:gridCol w="344475"/>
                <a:gridCol w="344475"/>
                <a:gridCol w="344475"/>
                <a:gridCol w="344475"/>
                <a:gridCol w="344475"/>
                <a:gridCol w="344475"/>
                <a:gridCol w="344475"/>
              </a:tblGrid>
              <a:tr h="441850">
                <a:tc>
                  <a:txBody>
                    <a:bodyPr/>
                    <a:lstStyle/>
                    <a:p>
                      <a:pPr indent="0" lvl="0" marL="0" rtl="0" algn="ctr">
                        <a:spcBef>
                          <a:spcPts val="0"/>
                        </a:spcBef>
                        <a:spcAft>
                          <a:spcPts val="0"/>
                        </a:spcAft>
                        <a:buNone/>
                      </a:pPr>
                      <a:r>
                        <a:rPr lang="en" sz="1600">
                          <a:solidFill>
                            <a:srgbClr val="191919"/>
                          </a:solidFill>
                          <a:latin typeface="Rock Salt"/>
                          <a:ea typeface="Rock Salt"/>
                          <a:cs typeface="Rock Salt"/>
                          <a:sym typeface="Rock Salt"/>
                        </a:rPr>
                        <a:t>Initiative</a:t>
                      </a:r>
                      <a:endParaRPr sz="1600">
                        <a:solidFill>
                          <a:srgbClr val="191919"/>
                        </a:solidFill>
                        <a:latin typeface="Rock Salt"/>
                        <a:ea typeface="Rock Salt"/>
                        <a:cs typeface="Rock Salt"/>
                        <a:sym typeface="Rock Salt"/>
                      </a:endParaRPr>
                    </a:p>
                  </a:txBody>
                  <a:tcPr marT="68575" marB="6857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191919"/>
                          </a:solidFill>
                          <a:latin typeface="Rock Salt"/>
                          <a:ea typeface="Rock Salt"/>
                          <a:cs typeface="Rock Salt"/>
                          <a:sym typeface="Rock Salt"/>
                        </a:rPr>
                        <a:t>Objective</a:t>
                      </a:r>
                      <a:endParaRPr sz="1600">
                        <a:solidFill>
                          <a:srgbClr val="191919"/>
                        </a:solidFill>
                        <a:latin typeface="Rock Salt"/>
                        <a:ea typeface="Rock Salt"/>
                        <a:cs typeface="Rock Salt"/>
                        <a:sym typeface="Rock Sal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Jan</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Feb</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Mar</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rgbClr val="191919"/>
                          </a:solidFill>
                          <a:latin typeface="Prompt"/>
                          <a:ea typeface="Prompt"/>
                          <a:cs typeface="Prompt"/>
                          <a:sym typeface="Prompt"/>
                        </a:rPr>
                        <a:t>Apr</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May</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Jun</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Jul</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Aug</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Sep</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Oct</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rgbClr val="191919"/>
                          </a:solidFill>
                          <a:latin typeface="Prompt"/>
                          <a:ea typeface="Prompt"/>
                          <a:cs typeface="Prompt"/>
                          <a:sym typeface="Prompt"/>
                        </a:rPr>
                        <a:t>Nov</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sz="1200">
                          <a:solidFill>
                            <a:srgbClr val="191919"/>
                          </a:solidFill>
                          <a:latin typeface="Prompt"/>
                          <a:ea typeface="Prompt"/>
                          <a:cs typeface="Prompt"/>
                          <a:sym typeface="Prompt"/>
                        </a:rPr>
                        <a:t>Dec</a:t>
                      </a:r>
                      <a:endParaRPr sz="1200">
                        <a:solidFill>
                          <a:srgbClr val="191919"/>
                        </a:solidFill>
                        <a:latin typeface="Prompt"/>
                        <a:ea typeface="Prompt"/>
                        <a:cs typeface="Prompt"/>
                        <a:sym typeface="Prompt"/>
                      </a:endParaRPr>
                    </a:p>
                  </a:txBody>
                  <a:tcPr marT="0" marB="0" marR="0" marL="0"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accent6"/>
                      </a:solidFill>
                      <a:prstDash val="solid"/>
                      <a:round/>
                      <a:headEnd len="sm" w="sm" type="none"/>
                      <a:tailEnd len="sm" w="sm" type="none"/>
                    </a:lnB>
                  </a:tcPr>
                </a:tc>
              </a:tr>
              <a:tr h="450800">
                <a:tc>
                  <a:txBody>
                    <a:bodyPr/>
                    <a:lstStyle/>
                    <a:p>
                      <a:pPr indent="0" lvl="0" marL="0" rtl="0" algn="l">
                        <a:spcBef>
                          <a:spcPts val="0"/>
                        </a:spcBef>
                        <a:spcAft>
                          <a:spcPts val="0"/>
                        </a:spcAft>
                        <a:buNone/>
                      </a:pPr>
                      <a:r>
                        <a:rPr b="1" lang="en" sz="1000">
                          <a:solidFill>
                            <a:schemeClr val="lt1"/>
                          </a:solidFill>
                          <a:latin typeface="PT Sans"/>
                          <a:ea typeface="PT Sans"/>
                          <a:cs typeface="PT Sans"/>
                          <a:sym typeface="PT Sans"/>
                        </a:rPr>
                        <a:t>Dance trend</a:t>
                      </a:r>
                      <a:endParaRPr b="1"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Make a video of our team following the newest trend on TikTok</a:t>
                      </a:r>
                      <a:endParaRPr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0800">
                <a:tc>
                  <a:txBody>
                    <a:bodyPr/>
                    <a:lstStyle/>
                    <a:p>
                      <a:pPr indent="0" lvl="0" marL="0" rtl="0" algn="l">
                        <a:spcBef>
                          <a:spcPts val="0"/>
                        </a:spcBef>
                        <a:spcAft>
                          <a:spcPts val="0"/>
                        </a:spcAft>
                        <a:buNone/>
                      </a:pPr>
                      <a:r>
                        <a:rPr b="1" lang="en" sz="1000">
                          <a:solidFill>
                            <a:schemeClr val="lt1"/>
                          </a:solidFill>
                          <a:latin typeface="PT Sans"/>
                          <a:ea typeface="PT Sans"/>
                          <a:cs typeface="PT Sans"/>
                          <a:sym typeface="PT Sans"/>
                        </a:rPr>
                        <a:t>A day in my life</a:t>
                      </a:r>
                      <a:endParaRPr b="1"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Showing the most human side of </a:t>
                      </a:r>
                      <a:endParaRPr sz="1000">
                        <a:solidFill>
                          <a:schemeClr val="lt1"/>
                        </a:solidFill>
                        <a:latin typeface="PT Sans"/>
                        <a:ea typeface="PT Sans"/>
                        <a:cs typeface="PT Sans"/>
                        <a:sym typeface="PT Sans"/>
                      </a:endParaRPr>
                    </a:p>
                    <a:p>
                      <a:pPr indent="0" lvl="0" marL="0" rtl="0" algn="l">
                        <a:spcBef>
                          <a:spcPts val="0"/>
                        </a:spcBef>
                        <a:spcAft>
                          <a:spcPts val="0"/>
                        </a:spcAft>
                        <a:buNone/>
                      </a:pPr>
                      <a:r>
                        <a:rPr lang="en" sz="1000">
                          <a:solidFill>
                            <a:schemeClr val="lt1"/>
                          </a:solidFill>
                          <a:latin typeface="PT Sans"/>
                          <a:ea typeface="PT Sans"/>
                          <a:cs typeface="PT Sans"/>
                          <a:sym typeface="PT Sans"/>
                        </a:rPr>
                        <a:t>our company</a:t>
                      </a:r>
                      <a:endParaRPr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0800">
                <a:tc>
                  <a:txBody>
                    <a:bodyPr/>
                    <a:lstStyle/>
                    <a:p>
                      <a:pPr indent="0" lvl="0" marL="0" rtl="0" algn="l">
                        <a:spcBef>
                          <a:spcPts val="0"/>
                        </a:spcBef>
                        <a:spcAft>
                          <a:spcPts val="0"/>
                        </a:spcAft>
                        <a:buNone/>
                      </a:pPr>
                      <a:r>
                        <a:rPr b="1" lang="en" sz="1000">
                          <a:solidFill>
                            <a:schemeClr val="lt1"/>
                          </a:solidFill>
                          <a:latin typeface="PT Sans"/>
                          <a:ea typeface="PT Sans"/>
                          <a:cs typeface="PT Sans"/>
                          <a:sym typeface="PT Sans"/>
                        </a:rPr>
                        <a:t>Anniversary</a:t>
                      </a:r>
                      <a:r>
                        <a:rPr b="1" lang="en" sz="1000">
                          <a:solidFill>
                            <a:schemeClr val="lt1"/>
                          </a:solidFill>
                          <a:latin typeface="PT Sans"/>
                          <a:ea typeface="PT Sans"/>
                          <a:cs typeface="PT Sans"/>
                          <a:sym typeface="PT Sans"/>
                        </a:rPr>
                        <a:t> giveaway</a:t>
                      </a:r>
                      <a:endParaRPr b="1"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Generate engagement and get </a:t>
                      </a:r>
                      <a:endParaRPr sz="1000">
                        <a:solidFill>
                          <a:schemeClr val="lt1"/>
                        </a:solidFill>
                        <a:latin typeface="PT Sans"/>
                        <a:ea typeface="PT Sans"/>
                        <a:cs typeface="PT Sans"/>
                        <a:sym typeface="PT Sans"/>
                      </a:endParaRPr>
                    </a:p>
                    <a:p>
                      <a:pPr indent="0" lvl="0" marL="0" rtl="0" algn="l">
                        <a:spcBef>
                          <a:spcPts val="0"/>
                        </a:spcBef>
                        <a:spcAft>
                          <a:spcPts val="0"/>
                        </a:spcAft>
                        <a:buNone/>
                      </a:pPr>
                      <a:r>
                        <a:rPr lang="en" sz="1000">
                          <a:solidFill>
                            <a:schemeClr val="lt1"/>
                          </a:solidFill>
                          <a:latin typeface="PT Sans"/>
                          <a:ea typeface="PT Sans"/>
                          <a:cs typeface="PT Sans"/>
                          <a:sym typeface="PT Sans"/>
                        </a:rPr>
                        <a:t>new followers</a:t>
                      </a:r>
                      <a:endParaRPr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0800">
                <a:tc>
                  <a:txBody>
                    <a:bodyPr/>
                    <a:lstStyle/>
                    <a:p>
                      <a:pPr indent="0" lvl="0" marL="0" rtl="0" algn="l">
                        <a:spcBef>
                          <a:spcPts val="0"/>
                        </a:spcBef>
                        <a:spcAft>
                          <a:spcPts val="0"/>
                        </a:spcAft>
                        <a:buNone/>
                      </a:pPr>
                      <a:r>
                        <a:rPr b="1" lang="en" sz="1000">
                          <a:solidFill>
                            <a:schemeClr val="lt1"/>
                          </a:solidFill>
                          <a:latin typeface="PT Sans"/>
                          <a:ea typeface="PT Sans"/>
                          <a:cs typeface="PT Sans"/>
                          <a:sym typeface="PT Sans"/>
                        </a:rPr>
                        <a:t>“How it’s made” reel</a:t>
                      </a:r>
                      <a:endParaRPr b="1"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Show our creative process and engage new followers</a:t>
                      </a:r>
                      <a:endParaRPr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alpha val="0"/>
                        </a:schemeClr>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0800">
                <a:tc>
                  <a:txBody>
                    <a:bodyPr/>
                    <a:lstStyle/>
                    <a:p>
                      <a:pPr indent="0" lvl="0" marL="0" rtl="0" algn="l">
                        <a:spcBef>
                          <a:spcPts val="0"/>
                        </a:spcBef>
                        <a:spcAft>
                          <a:spcPts val="0"/>
                        </a:spcAft>
                        <a:buNone/>
                      </a:pPr>
                      <a:r>
                        <a:rPr b="1" lang="en" sz="1000">
                          <a:solidFill>
                            <a:schemeClr val="lt1"/>
                          </a:solidFill>
                          <a:latin typeface="PT Sans"/>
                          <a:ea typeface="PT Sans"/>
                          <a:cs typeface="PT Sans"/>
                          <a:sym typeface="PT Sans"/>
                        </a:rPr>
                        <a:t>Live on tikTok</a:t>
                      </a:r>
                      <a:endParaRPr b="1"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Create a webinar to show new clients how to use our products</a:t>
                      </a:r>
                      <a:endParaRPr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r>
              <a:tr h="450800">
                <a:tc>
                  <a:txBody>
                    <a:bodyPr/>
                    <a:lstStyle/>
                    <a:p>
                      <a:pPr indent="0" lvl="0" marL="0" rtl="0" algn="l">
                        <a:spcBef>
                          <a:spcPts val="0"/>
                        </a:spcBef>
                        <a:spcAft>
                          <a:spcPts val="0"/>
                        </a:spcAft>
                        <a:buNone/>
                      </a:pPr>
                      <a:r>
                        <a:rPr b="1" lang="en" sz="1000">
                          <a:solidFill>
                            <a:schemeClr val="lt1"/>
                          </a:solidFill>
                          <a:latin typeface="PT Sans"/>
                          <a:ea typeface="PT Sans"/>
                          <a:cs typeface="PT Sans"/>
                          <a:sym typeface="PT Sans"/>
                        </a:rPr>
                        <a:t>Instagram contest</a:t>
                      </a:r>
                      <a:endParaRPr b="1"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Get more people to speak about us and use our </a:t>
                      </a:r>
                      <a:r>
                        <a:rPr lang="en" sz="1000">
                          <a:solidFill>
                            <a:schemeClr val="lt1"/>
                          </a:solidFill>
                          <a:latin typeface="PT Sans"/>
                          <a:ea typeface="PT Sans"/>
                          <a:cs typeface="PT Sans"/>
                          <a:sym typeface="PT Sans"/>
                        </a:rPr>
                        <a:t>hashtag</a:t>
                      </a:r>
                      <a:r>
                        <a:rPr lang="en" sz="1000">
                          <a:solidFill>
                            <a:schemeClr val="lt1"/>
                          </a:solidFill>
                          <a:latin typeface="PT Sans"/>
                          <a:ea typeface="PT Sans"/>
                          <a:cs typeface="PT Sans"/>
                          <a:sym typeface="PT Sans"/>
                        </a:rPr>
                        <a:t> “#company”</a:t>
                      </a:r>
                      <a:endParaRPr sz="1000">
                        <a:solidFill>
                          <a:schemeClr val="lt1"/>
                        </a:solidFill>
                        <a:latin typeface="PT Sans"/>
                        <a:ea typeface="PT Sans"/>
                        <a:cs typeface="PT Sans"/>
                        <a:sym typeface="PT Sans"/>
                      </a:endParaRPr>
                    </a:p>
                  </a:txBody>
                  <a:tcPr marT="45700" marB="45700" marR="45700" marL="4570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PT Sans"/>
                        <a:ea typeface="PT Sans"/>
                        <a:cs typeface="PT Sans"/>
                        <a:sym typeface="PT Sans"/>
                      </a:endParaRPr>
                    </a:p>
                  </a:txBody>
                  <a:tcPr marT="0" marB="0" marR="0" marL="0" anchor="ctr">
                    <a:lnL cap="flat" cmpd="sng" w="9525">
                      <a:solidFill>
                        <a:schemeClr val="accent6"/>
                      </a:solidFill>
                      <a:prstDash val="solid"/>
                      <a:round/>
                      <a:headEnd len="sm" w="sm" type="none"/>
                      <a:tailEnd len="sm" w="sm" type="none"/>
                    </a:lnL>
                    <a:lnR cap="flat" cmpd="sng" w="9525">
                      <a:solidFill>
                        <a:schemeClr val="accent6"/>
                      </a:solidFill>
                      <a:prstDash val="solid"/>
                      <a:round/>
                      <a:headEnd len="sm" w="sm" type="none"/>
                      <a:tailEnd len="sm" w="sm" type="none"/>
                    </a:lnR>
                    <a:lnT cap="flat" cmpd="sng" w="9525">
                      <a:solidFill>
                        <a:schemeClr val="accent6"/>
                      </a:solidFill>
                      <a:prstDash val="solid"/>
                      <a:round/>
                      <a:headEnd len="sm" w="sm" type="none"/>
                      <a:tailEnd len="sm" w="sm" type="none"/>
                    </a:lnT>
                    <a:lnB cap="flat" cmpd="sng" w="9525">
                      <a:solidFill>
                        <a:schemeClr val="accent6"/>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43"/>
          <p:cNvSpPr txBox="1"/>
          <p:nvPr>
            <p:ph type="title"/>
          </p:nvPr>
        </p:nvSpPr>
        <p:spPr>
          <a:xfrm>
            <a:off x="715100" y="535011"/>
            <a:ext cx="3249300" cy="110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day working with me”</a:t>
            </a:r>
            <a:endParaRPr/>
          </a:p>
        </p:txBody>
      </p:sp>
      <p:sp>
        <p:nvSpPr>
          <p:cNvPr id="1212" name="Google Shape;1212;p43"/>
          <p:cNvSpPr txBox="1"/>
          <p:nvPr>
            <p:ph idx="1" type="subTitle"/>
          </p:nvPr>
        </p:nvSpPr>
        <p:spPr>
          <a:xfrm>
            <a:off x="715100" y="1635311"/>
            <a:ext cx="3249300" cy="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trend shows the perks of your company and helps you establish brand identity</a:t>
            </a:r>
            <a:endParaRPr/>
          </a:p>
        </p:txBody>
      </p:sp>
      <p:pic>
        <p:nvPicPr>
          <p:cNvPr id="1213" name="Google Shape;1213;p43"/>
          <p:cNvPicPr preferRelativeResize="0"/>
          <p:nvPr>
            <p:ph idx="2" type="pic"/>
          </p:nvPr>
        </p:nvPicPr>
        <p:blipFill rotWithShape="1">
          <a:blip r:embed="rId3">
            <a:alphaModFix/>
          </a:blip>
          <a:srcRect b="14285" l="0" r="0" t="14285"/>
          <a:stretch/>
        </p:blipFill>
        <p:spPr>
          <a:xfrm>
            <a:off x="4945425" y="385675"/>
            <a:ext cx="3756600" cy="3756600"/>
          </a:xfrm>
          <a:prstGeom prst="ellipse">
            <a:avLst/>
          </a:prstGeom>
          <a:noFill/>
          <a:ln>
            <a:noFill/>
          </a:ln>
        </p:spPr>
      </p:pic>
      <p:pic>
        <p:nvPicPr>
          <p:cNvPr id="1214" name="Google Shape;1214;p43"/>
          <p:cNvPicPr preferRelativeResize="0"/>
          <p:nvPr>
            <p:ph idx="3" type="pic"/>
          </p:nvPr>
        </p:nvPicPr>
        <p:blipFill rotWithShape="1">
          <a:blip r:embed="rId4">
            <a:alphaModFix/>
          </a:blip>
          <a:srcRect b="0" l="16745" r="16752" t="0"/>
          <a:stretch/>
        </p:blipFill>
        <p:spPr>
          <a:xfrm>
            <a:off x="3099250" y="2361725"/>
            <a:ext cx="1306200" cy="1306200"/>
          </a:xfrm>
          <a:prstGeom prst="ellipse">
            <a:avLst/>
          </a:prstGeom>
          <a:noFill/>
          <a:ln>
            <a:noFill/>
          </a:ln>
        </p:spPr>
      </p:pic>
      <p:pic>
        <p:nvPicPr>
          <p:cNvPr id="1215" name="Google Shape;1215;p43"/>
          <p:cNvPicPr preferRelativeResize="0"/>
          <p:nvPr>
            <p:ph idx="4" type="pic"/>
          </p:nvPr>
        </p:nvPicPr>
        <p:blipFill rotWithShape="1">
          <a:blip r:embed="rId5">
            <a:alphaModFix/>
          </a:blip>
          <a:srcRect b="0" l="22186" r="11146" t="0"/>
          <a:stretch/>
        </p:blipFill>
        <p:spPr>
          <a:xfrm>
            <a:off x="715100" y="2404150"/>
            <a:ext cx="2176200" cy="2176200"/>
          </a:xfrm>
          <a:prstGeom prst="ellipse">
            <a:avLst/>
          </a:prstGeom>
          <a:noFill/>
          <a:ln>
            <a:noFill/>
          </a:ln>
        </p:spPr>
      </p:pic>
      <p:pic>
        <p:nvPicPr>
          <p:cNvPr id="1216" name="Google Shape;1216;p43"/>
          <p:cNvPicPr preferRelativeResize="0"/>
          <p:nvPr>
            <p:ph idx="5" type="pic"/>
          </p:nvPr>
        </p:nvPicPr>
        <p:blipFill rotWithShape="1">
          <a:blip r:embed="rId6">
            <a:alphaModFix/>
          </a:blip>
          <a:srcRect b="0" l="8407" r="19974" t="0"/>
          <a:stretch/>
        </p:blipFill>
        <p:spPr>
          <a:xfrm>
            <a:off x="4259700" y="3469325"/>
            <a:ext cx="1179900" cy="1179900"/>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44"/>
          <p:cNvSpPr txBox="1"/>
          <p:nvPr>
            <p:ph idx="1" type="subTitle"/>
          </p:nvPr>
        </p:nvSpPr>
        <p:spPr>
          <a:xfrm>
            <a:off x="2052475" y="1701000"/>
            <a:ext cx="48858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Patterson</a:t>
            </a:r>
            <a:endParaRPr/>
          </a:p>
        </p:txBody>
      </p:sp>
      <p:sp>
        <p:nvSpPr>
          <p:cNvPr id="1222" name="Google Shape;1222;p44"/>
          <p:cNvSpPr txBox="1"/>
          <p:nvPr>
            <p:ph idx="2" type="subTitle"/>
          </p:nvPr>
        </p:nvSpPr>
        <p:spPr>
          <a:xfrm>
            <a:off x="2052475" y="2897012"/>
            <a:ext cx="48858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Nelson</a:t>
            </a:r>
            <a:endParaRPr/>
          </a:p>
        </p:txBody>
      </p:sp>
      <p:sp>
        <p:nvSpPr>
          <p:cNvPr id="1223" name="Google Shape;1223;p44"/>
          <p:cNvSpPr txBox="1"/>
          <p:nvPr>
            <p:ph idx="3" type="subTitle"/>
          </p:nvPr>
        </p:nvSpPr>
        <p:spPr>
          <a:xfrm>
            <a:off x="2052475" y="4093000"/>
            <a:ext cx="48858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—Jane Doe</a:t>
            </a:r>
            <a:endParaRPr/>
          </a:p>
        </p:txBody>
      </p:sp>
      <p:sp>
        <p:nvSpPr>
          <p:cNvPr id="1224" name="Google Shape;1224;p44"/>
          <p:cNvSpPr txBox="1"/>
          <p:nvPr>
            <p:ph idx="4" type="subTitle"/>
          </p:nvPr>
        </p:nvSpPr>
        <p:spPr>
          <a:xfrm>
            <a:off x="2052475" y="1242300"/>
            <a:ext cx="4885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team was great to work with! They provided fast and helpful service and their attention to detail was top-notch. Highly recommend!”</a:t>
            </a:r>
            <a:endParaRPr/>
          </a:p>
        </p:txBody>
      </p:sp>
      <p:sp>
        <p:nvSpPr>
          <p:cNvPr id="1225" name="Google Shape;1225;p44"/>
          <p:cNvSpPr txBox="1"/>
          <p:nvPr>
            <p:ph idx="5" type="subTitle"/>
          </p:nvPr>
        </p:nvSpPr>
        <p:spPr>
          <a:xfrm>
            <a:off x="2052475" y="2437042"/>
            <a:ext cx="4885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had a fantastic experience working with them. They made the process easy and stress-free. I will </a:t>
            </a:r>
            <a:r>
              <a:rPr lang="en"/>
              <a:t>definitely</a:t>
            </a:r>
            <a:r>
              <a:rPr lang="en"/>
              <a:t> buy here again”</a:t>
            </a:r>
            <a:endParaRPr/>
          </a:p>
        </p:txBody>
      </p:sp>
      <p:sp>
        <p:nvSpPr>
          <p:cNvPr id="1226" name="Google Shape;1226;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 of past clients</a:t>
            </a:r>
            <a:endParaRPr/>
          </a:p>
        </p:txBody>
      </p:sp>
      <p:sp>
        <p:nvSpPr>
          <p:cNvPr id="1227" name="Google Shape;1227;p44"/>
          <p:cNvSpPr txBox="1"/>
          <p:nvPr>
            <p:ph idx="6" type="subTitle"/>
          </p:nvPr>
        </p:nvSpPr>
        <p:spPr>
          <a:xfrm>
            <a:off x="2052475" y="3634310"/>
            <a:ext cx="4885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 had been searching for the right solution for our business for a long time, but the team found us the perfect fit!”</a:t>
            </a:r>
            <a:endParaRPr/>
          </a:p>
        </p:txBody>
      </p:sp>
      <p:pic>
        <p:nvPicPr>
          <p:cNvPr id="1228" name="Google Shape;1228;p44"/>
          <p:cNvPicPr preferRelativeResize="0"/>
          <p:nvPr/>
        </p:nvPicPr>
        <p:blipFill rotWithShape="1">
          <a:blip r:embed="rId3">
            <a:alphaModFix/>
          </a:blip>
          <a:srcRect b="51454" l="25292" r="43817" t="2210"/>
          <a:stretch/>
        </p:blipFill>
        <p:spPr>
          <a:xfrm>
            <a:off x="720000" y="2334173"/>
            <a:ext cx="1077600" cy="1077600"/>
          </a:xfrm>
          <a:prstGeom prst="ellipse">
            <a:avLst/>
          </a:prstGeom>
          <a:noFill/>
          <a:ln>
            <a:noFill/>
          </a:ln>
        </p:spPr>
      </p:pic>
      <p:pic>
        <p:nvPicPr>
          <p:cNvPr id="1229" name="Google Shape;1229;p44"/>
          <p:cNvPicPr preferRelativeResize="0"/>
          <p:nvPr/>
        </p:nvPicPr>
        <p:blipFill rotWithShape="1">
          <a:blip r:embed="rId4">
            <a:alphaModFix/>
          </a:blip>
          <a:srcRect b="39166" l="44397" r="30496" t="23172"/>
          <a:stretch/>
        </p:blipFill>
        <p:spPr>
          <a:xfrm>
            <a:off x="720000" y="3530796"/>
            <a:ext cx="1077600" cy="1077600"/>
          </a:xfrm>
          <a:prstGeom prst="ellipse">
            <a:avLst/>
          </a:prstGeom>
          <a:noFill/>
          <a:ln>
            <a:noFill/>
          </a:ln>
        </p:spPr>
      </p:pic>
      <p:pic>
        <p:nvPicPr>
          <p:cNvPr id="1230" name="Google Shape;1230;p44"/>
          <p:cNvPicPr preferRelativeResize="0"/>
          <p:nvPr/>
        </p:nvPicPr>
        <p:blipFill rotWithShape="1">
          <a:blip r:embed="rId3">
            <a:alphaModFix/>
          </a:blip>
          <a:srcRect b="41350" l="68654" r="6269" t="21034"/>
          <a:stretch/>
        </p:blipFill>
        <p:spPr>
          <a:xfrm>
            <a:off x="720000" y="1137550"/>
            <a:ext cx="1077600" cy="1077600"/>
          </a:xfrm>
          <a:prstGeom prst="ellipse">
            <a:avLst/>
          </a:prstGeom>
          <a:noFill/>
          <a:ln>
            <a:noFill/>
          </a:ln>
        </p:spPr>
      </p:pic>
      <p:grpSp>
        <p:nvGrpSpPr>
          <p:cNvPr id="1231" name="Google Shape;1231;p44"/>
          <p:cNvGrpSpPr/>
          <p:nvPr/>
        </p:nvGrpSpPr>
        <p:grpSpPr>
          <a:xfrm>
            <a:off x="7458533" y="2855933"/>
            <a:ext cx="1077678" cy="1857934"/>
            <a:chOff x="1654075" y="871850"/>
            <a:chExt cx="800950" cy="1380850"/>
          </a:xfrm>
        </p:grpSpPr>
        <p:sp>
          <p:nvSpPr>
            <p:cNvPr id="1232" name="Google Shape;1232;p44"/>
            <p:cNvSpPr/>
            <p:nvPr/>
          </p:nvSpPr>
          <p:spPr>
            <a:xfrm>
              <a:off x="1675225" y="1526800"/>
              <a:ext cx="695650" cy="401375"/>
            </a:xfrm>
            <a:custGeom>
              <a:rect b="b" l="l" r="r" t="t"/>
              <a:pathLst>
                <a:path extrusionOk="0" h="16055" w="27826">
                  <a:moveTo>
                    <a:pt x="5297" y="1"/>
                  </a:moveTo>
                  <a:lnTo>
                    <a:pt x="0" y="3059"/>
                  </a:lnTo>
                  <a:lnTo>
                    <a:pt x="22511" y="16054"/>
                  </a:lnTo>
                  <a:lnTo>
                    <a:pt x="27826" y="12986"/>
                  </a:lnTo>
                  <a:lnTo>
                    <a:pt x="22028" y="9645"/>
                  </a:lnTo>
                  <a:lnTo>
                    <a:pt x="22028" y="10990"/>
                  </a:lnTo>
                  <a:lnTo>
                    <a:pt x="21157" y="11467"/>
                  </a:lnTo>
                  <a:lnTo>
                    <a:pt x="8103" y="3943"/>
                  </a:lnTo>
                  <a:lnTo>
                    <a:pt x="8103" y="1619"/>
                  </a:lnTo>
                  <a:lnTo>
                    <a:pt x="52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4"/>
            <p:cNvSpPr/>
            <p:nvPr/>
          </p:nvSpPr>
          <p:spPr>
            <a:xfrm>
              <a:off x="1675225" y="1623575"/>
              <a:ext cx="562775" cy="468975"/>
            </a:xfrm>
            <a:custGeom>
              <a:rect b="b" l="l" r="r" t="t"/>
              <a:pathLst>
                <a:path extrusionOk="0" h="18759" w="22511">
                  <a:moveTo>
                    <a:pt x="0" y="1"/>
                  </a:moveTo>
                  <a:lnTo>
                    <a:pt x="0" y="5763"/>
                  </a:lnTo>
                  <a:lnTo>
                    <a:pt x="22511" y="18758"/>
                  </a:lnTo>
                  <a:lnTo>
                    <a:pt x="22511" y="12996"/>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4"/>
            <p:cNvSpPr/>
            <p:nvPr/>
          </p:nvSpPr>
          <p:spPr>
            <a:xfrm>
              <a:off x="1675225" y="1851000"/>
              <a:ext cx="562775" cy="348875"/>
            </a:xfrm>
            <a:custGeom>
              <a:rect b="b" l="l" r="r" t="t"/>
              <a:pathLst>
                <a:path extrusionOk="0" h="13955" w="22511">
                  <a:moveTo>
                    <a:pt x="0" y="0"/>
                  </a:moveTo>
                  <a:lnTo>
                    <a:pt x="0" y="957"/>
                  </a:lnTo>
                  <a:lnTo>
                    <a:pt x="22511" y="13954"/>
                  </a:lnTo>
                  <a:lnTo>
                    <a:pt x="22511" y="12996"/>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4"/>
            <p:cNvSpPr/>
            <p:nvPr/>
          </p:nvSpPr>
          <p:spPr>
            <a:xfrm>
              <a:off x="1675225" y="1895250"/>
              <a:ext cx="562775" cy="357450"/>
            </a:xfrm>
            <a:custGeom>
              <a:rect b="b" l="l" r="r" t="t"/>
              <a:pathLst>
                <a:path extrusionOk="0" h="14298" w="22511">
                  <a:moveTo>
                    <a:pt x="0" y="0"/>
                  </a:moveTo>
                  <a:lnTo>
                    <a:pt x="0" y="1302"/>
                  </a:lnTo>
                  <a:lnTo>
                    <a:pt x="22511" y="14297"/>
                  </a:lnTo>
                  <a:lnTo>
                    <a:pt x="22511" y="12996"/>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4"/>
            <p:cNvSpPr/>
            <p:nvPr/>
          </p:nvSpPr>
          <p:spPr>
            <a:xfrm>
              <a:off x="2237975" y="1861625"/>
              <a:ext cx="195900" cy="230925"/>
            </a:xfrm>
            <a:custGeom>
              <a:rect b="b" l="l" r="r" t="t"/>
              <a:pathLst>
                <a:path extrusionOk="0" h="9237" w="7836">
                  <a:moveTo>
                    <a:pt x="6019" y="1"/>
                  </a:moveTo>
                  <a:lnTo>
                    <a:pt x="1" y="3474"/>
                  </a:lnTo>
                  <a:lnTo>
                    <a:pt x="1" y="9236"/>
                  </a:lnTo>
                  <a:lnTo>
                    <a:pt x="7836" y="4713"/>
                  </a:lnTo>
                  <a:lnTo>
                    <a:pt x="7836" y="1019"/>
                  </a:lnTo>
                  <a:lnTo>
                    <a:pt x="7811" y="1032"/>
                  </a:lnTo>
                  <a:lnTo>
                    <a:pt x="60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4"/>
            <p:cNvSpPr/>
            <p:nvPr/>
          </p:nvSpPr>
          <p:spPr>
            <a:xfrm>
              <a:off x="2237975" y="2107050"/>
              <a:ext cx="195900" cy="145650"/>
            </a:xfrm>
            <a:custGeom>
              <a:rect b="b" l="l" r="r" t="t"/>
              <a:pathLst>
                <a:path extrusionOk="0" h="5826" w="7836">
                  <a:moveTo>
                    <a:pt x="7836" y="0"/>
                  </a:moveTo>
                  <a:lnTo>
                    <a:pt x="1" y="4524"/>
                  </a:lnTo>
                  <a:lnTo>
                    <a:pt x="1" y="5825"/>
                  </a:lnTo>
                  <a:lnTo>
                    <a:pt x="7836" y="1302"/>
                  </a:lnTo>
                  <a:lnTo>
                    <a:pt x="78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4"/>
            <p:cNvSpPr/>
            <p:nvPr/>
          </p:nvSpPr>
          <p:spPr>
            <a:xfrm>
              <a:off x="2237975" y="2062800"/>
              <a:ext cx="195900" cy="137075"/>
            </a:xfrm>
            <a:custGeom>
              <a:rect b="b" l="l" r="r" t="t"/>
              <a:pathLst>
                <a:path extrusionOk="0" h="5483" w="7836">
                  <a:moveTo>
                    <a:pt x="7836" y="0"/>
                  </a:moveTo>
                  <a:lnTo>
                    <a:pt x="1" y="4524"/>
                  </a:lnTo>
                  <a:lnTo>
                    <a:pt x="1" y="5482"/>
                  </a:lnTo>
                  <a:lnTo>
                    <a:pt x="7836" y="957"/>
                  </a:lnTo>
                  <a:lnTo>
                    <a:pt x="78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4"/>
            <p:cNvSpPr/>
            <p:nvPr/>
          </p:nvSpPr>
          <p:spPr>
            <a:xfrm>
              <a:off x="1675225" y="1603250"/>
              <a:ext cx="562775" cy="345250"/>
            </a:xfrm>
            <a:custGeom>
              <a:rect b="b" l="l" r="r" t="t"/>
              <a:pathLst>
                <a:path extrusionOk="0" h="13810" w="22511">
                  <a:moveTo>
                    <a:pt x="0" y="1"/>
                  </a:moveTo>
                  <a:lnTo>
                    <a:pt x="0" y="814"/>
                  </a:lnTo>
                  <a:lnTo>
                    <a:pt x="22511" y="13809"/>
                  </a:lnTo>
                  <a:lnTo>
                    <a:pt x="22511" y="1299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4"/>
            <p:cNvSpPr/>
            <p:nvPr/>
          </p:nvSpPr>
          <p:spPr>
            <a:xfrm>
              <a:off x="2237975" y="1851450"/>
              <a:ext cx="150500" cy="97050"/>
            </a:xfrm>
            <a:custGeom>
              <a:rect b="b" l="l" r="r" t="t"/>
              <a:pathLst>
                <a:path extrusionOk="0" h="3882" w="6020">
                  <a:moveTo>
                    <a:pt x="5316" y="0"/>
                  </a:moveTo>
                  <a:lnTo>
                    <a:pt x="1" y="3068"/>
                  </a:lnTo>
                  <a:lnTo>
                    <a:pt x="1" y="3881"/>
                  </a:lnTo>
                  <a:lnTo>
                    <a:pt x="6019" y="408"/>
                  </a:lnTo>
                  <a:lnTo>
                    <a:pt x="53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4"/>
            <p:cNvSpPr/>
            <p:nvPr/>
          </p:nvSpPr>
          <p:spPr>
            <a:xfrm>
              <a:off x="1675225" y="1874925"/>
              <a:ext cx="562775" cy="345225"/>
            </a:xfrm>
            <a:custGeom>
              <a:rect b="b" l="l" r="r" t="t"/>
              <a:pathLst>
                <a:path extrusionOk="0" h="13809" w="22511">
                  <a:moveTo>
                    <a:pt x="0" y="0"/>
                  </a:moveTo>
                  <a:lnTo>
                    <a:pt x="0" y="813"/>
                  </a:lnTo>
                  <a:lnTo>
                    <a:pt x="22511" y="13809"/>
                  </a:lnTo>
                  <a:lnTo>
                    <a:pt x="22511" y="1299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4"/>
            <p:cNvSpPr/>
            <p:nvPr/>
          </p:nvSpPr>
          <p:spPr>
            <a:xfrm>
              <a:off x="2237975" y="2086725"/>
              <a:ext cx="195900" cy="133425"/>
            </a:xfrm>
            <a:custGeom>
              <a:rect b="b" l="l" r="r" t="t"/>
              <a:pathLst>
                <a:path extrusionOk="0" h="5337" w="7836">
                  <a:moveTo>
                    <a:pt x="7836" y="0"/>
                  </a:moveTo>
                  <a:lnTo>
                    <a:pt x="1" y="4525"/>
                  </a:lnTo>
                  <a:lnTo>
                    <a:pt x="1" y="5337"/>
                  </a:lnTo>
                  <a:lnTo>
                    <a:pt x="7836" y="813"/>
                  </a:lnTo>
                  <a:lnTo>
                    <a:pt x="783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4"/>
            <p:cNvSpPr/>
            <p:nvPr/>
          </p:nvSpPr>
          <p:spPr>
            <a:xfrm>
              <a:off x="1675225" y="1767625"/>
              <a:ext cx="562775" cy="408275"/>
            </a:xfrm>
            <a:custGeom>
              <a:rect b="b" l="l" r="r" t="t"/>
              <a:pathLst>
                <a:path extrusionOk="0" h="16331" w="22511">
                  <a:moveTo>
                    <a:pt x="0" y="1"/>
                  </a:moveTo>
                  <a:lnTo>
                    <a:pt x="0" y="3335"/>
                  </a:lnTo>
                  <a:lnTo>
                    <a:pt x="22511" y="16331"/>
                  </a:lnTo>
                  <a:lnTo>
                    <a:pt x="22511" y="1299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4"/>
            <p:cNvSpPr/>
            <p:nvPr/>
          </p:nvSpPr>
          <p:spPr>
            <a:xfrm>
              <a:off x="2237975" y="1979425"/>
              <a:ext cx="195900" cy="196475"/>
            </a:xfrm>
            <a:custGeom>
              <a:rect b="b" l="l" r="r" t="t"/>
              <a:pathLst>
                <a:path extrusionOk="0" h="7859" w="7836">
                  <a:moveTo>
                    <a:pt x="7836" y="1"/>
                  </a:moveTo>
                  <a:lnTo>
                    <a:pt x="1" y="4524"/>
                  </a:lnTo>
                  <a:lnTo>
                    <a:pt x="1" y="7859"/>
                  </a:lnTo>
                  <a:lnTo>
                    <a:pt x="7836" y="3335"/>
                  </a:lnTo>
                  <a:lnTo>
                    <a:pt x="783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4"/>
            <p:cNvSpPr/>
            <p:nvPr/>
          </p:nvSpPr>
          <p:spPr>
            <a:xfrm>
              <a:off x="1877800" y="1567250"/>
              <a:ext cx="326350" cy="246225"/>
            </a:xfrm>
            <a:custGeom>
              <a:rect b="b" l="l" r="r" t="t"/>
              <a:pathLst>
                <a:path extrusionOk="0" h="9849" w="13054">
                  <a:moveTo>
                    <a:pt x="0" y="1"/>
                  </a:moveTo>
                  <a:lnTo>
                    <a:pt x="0" y="2325"/>
                  </a:lnTo>
                  <a:lnTo>
                    <a:pt x="13054" y="9849"/>
                  </a:lnTo>
                  <a:lnTo>
                    <a:pt x="13054" y="7526"/>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4"/>
            <p:cNvSpPr/>
            <p:nvPr/>
          </p:nvSpPr>
          <p:spPr>
            <a:xfrm>
              <a:off x="2204125" y="1755375"/>
              <a:ext cx="21800" cy="58100"/>
            </a:xfrm>
            <a:custGeom>
              <a:rect b="b" l="l" r="r" t="t"/>
              <a:pathLst>
                <a:path extrusionOk="0" h="2324" w="872">
                  <a:moveTo>
                    <a:pt x="1" y="1"/>
                  </a:moveTo>
                  <a:lnTo>
                    <a:pt x="1" y="2324"/>
                  </a:lnTo>
                  <a:lnTo>
                    <a:pt x="872" y="1847"/>
                  </a:lnTo>
                  <a:lnTo>
                    <a:pt x="872" y="502"/>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4"/>
            <p:cNvSpPr/>
            <p:nvPr/>
          </p:nvSpPr>
          <p:spPr>
            <a:xfrm>
              <a:off x="1654075" y="883900"/>
              <a:ext cx="779175" cy="1003550"/>
            </a:xfrm>
            <a:custGeom>
              <a:rect b="b" l="l" r="r" t="t"/>
              <a:pathLst>
                <a:path extrusionOk="0" h="40142" w="31167">
                  <a:moveTo>
                    <a:pt x="1283" y="1842"/>
                  </a:moveTo>
                  <a:lnTo>
                    <a:pt x="29884" y="18405"/>
                  </a:lnTo>
                  <a:lnTo>
                    <a:pt x="29884" y="38302"/>
                  </a:lnTo>
                  <a:lnTo>
                    <a:pt x="1283" y="21738"/>
                  </a:lnTo>
                  <a:lnTo>
                    <a:pt x="1283" y="1842"/>
                  </a:lnTo>
                  <a:close/>
                  <a:moveTo>
                    <a:pt x="0" y="1"/>
                  </a:moveTo>
                  <a:lnTo>
                    <a:pt x="0" y="22175"/>
                  </a:lnTo>
                  <a:lnTo>
                    <a:pt x="6143" y="25719"/>
                  </a:lnTo>
                  <a:lnTo>
                    <a:pt x="8949" y="27336"/>
                  </a:lnTo>
                  <a:lnTo>
                    <a:pt x="22003" y="34860"/>
                  </a:lnTo>
                  <a:lnTo>
                    <a:pt x="22874" y="35361"/>
                  </a:lnTo>
                  <a:lnTo>
                    <a:pt x="28672" y="38702"/>
                  </a:lnTo>
                  <a:lnTo>
                    <a:pt x="29375" y="39110"/>
                  </a:lnTo>
                  <a:lnTo>
                    <a:pt x="31167" y="40141"/>
                  </a:lnTo>
                  <a:lnTo>
                    <a:pt x="31167" y="1796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4"/>
            <p:cNvSpPr/>
            <p:nvPr/>
          </p:nvSpPr>
          <p:spPr>
            <a:xfrm>
              <a:off x="1686150" y="929925"/>
              <a:ext cx="715025" cy="911525"/>
            </a:xfrm>
            <a:custGeom>
              <a:rect b="b" l="l" r="r" t="t"/>
              <a:pathLst>
                <a:path extrusionOk="0" h="36461" w="28601">
                  <a:moveTo>
                    <a:pt x="0" y="1"/>
                  </a:moveTo>
                  <a:lnTo>
                    <a:pt x="0" y="19897"/>
                  </a:lnTo>
                  <a:lnTo>
                    <a:pt x="28601" y="36461"/>
                  </a:lnTo>
                  <a:lnTo>
                    <a:pt x="28601" y="1656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4"/>
            <p:cNvSpPr/>
            <p:nvPr/>
          </p:nvSpPr>
          <p:spPr>
            <a:xfrm>
              <a:off x="2433225" y="1321125"/>
              <a:ext cx="21800" cy="566325"/>
            </a:xfrm>
            <a:custGeom>
              <a:rect b="b" l="l" r="r" t="t"/>
              <a:pathLst>
                <a:path extrusionOk="0" h="22653" w="872">
                  <a:moveTo>
                    <a:pt x="872" y="1"/>
                  </a:moveTo>
                  <a:lnTo>
                    <a:pt x="1" y="478"/>
                  </a:lnTo>
                  <a:lnTo>
                    <a:pt x="1" y="22652"/>
                  </a:lnTo>
                  <a:lnTo>
                    <a:pt x="26" y="22639"/>
                  </a:lnTo>
                  <a:lnTo>
                    <a:pt x="872" y="22175"/>
                  </a:lnTo>
                  <a:lnTo>
                    <a:pt x="8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4"/>
            <p:cNvSpPr/>
            <p:nvPr/>
          </p:nvSpPr>
          <p:spPr>
            <a:xfrm>
              <a:off x="1654075" y="871850"/>
              <a:ext cx="800950" cy="461225"/>
            </a:xfrm>
            <a:custGeom>
              <a:rect b="b" l="l" r="r" t="t"/>
              <a:pathLst>
                <a:path extrusionOk="0" h="18449" w="32038">
                  <a:moveTo>
                    <a:pt x="863" y="1"/>
                  </a:moveTo>
                  <a:lnTo>
                    <a:pt x="0" y="483"/>
                  </a:lnTo>
                  <a:lnTo>
                    <a:pt x="31167" y="18449"/>
                  </a:lnTo>
                  <a:lnTo>
                    <a:pt x="32038" y="17972"/>
                  </a:lnTo>
                  <a:lnTo>
                    <a:pt x="8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4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analytics</a:t>
            </a:r>
            <a:endParaRPr/>
          </a:p>
        </p:txBody>
      </p:sp>
      <p:sp>
        <p:nvSpPr>
          <p:cNvPr id="1256" name="Google Shape;1256;p45"/>
          <p:cNvSpPr txBox="1"/>
          <p:nvPr>
            <p:ph idx="4294967295" type="subTitle"/>
          </p:nvPr>
        </p:nvSpPr>
        <p:spPr>
          <a:xfrm>
            <a:off x="1891562" y="3584794"/>
            <a:ext cx="1263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Xxx billion</a:t>
            </a:r>
            <a:endParaRPr>
              <a:latin typeface="Rock Salt"/>
              <a:ea typeface="Rock Salt"/>
              <a:cs typeface="Rock Salt"/>
              <a:sym typeface="Rock Salt"/>
            </a:endParaRPr>
          </a:p>
        </p:txBody>
      </p:sp>
      <p:sp>
        <p:nvSpPr>
          <p:cNvPr id="1257" name="Google Shape;1257;p45"/>
          <p:cNvSpPr txBox="1"/>
          <p:nvPr>
            <p:ph idx="4294967295" type="subTitle"/>
          </p:nvPr>
        </p:nvSpPr>
        <p:spPr>
          <a:xfrm>
            <a:off x="1891562" y="3902749"/>
            <a:ext cx="12633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Users worldwide</a:t>
            </a:r>
            <a:endParaRPr/>
          </a:p>
        </p:txBody>
      </p:sp>
      <p:sp>
        <p:nvSpPr>
          <p:cNvPr id="1258" name="Google Shape;1258;p45"/>
          <p:cNvSpPr txBox="1"/>
          <p:nvPr>
            <p:ph idx="4294967295" type="subTitle"/>
          </p:nvPr>
        </p:nvSpPr>
        <p:spPr>
          <a:xfrm>
            <a:off x="3067997" y="3584794"/>
            <a:ext cx="1263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Xh xmin</a:t>
            </a:r>
            <a:endParaRPr>
              <a:latin typeface="Rock Salt"/>
              <a:ea typeface="Rock Salt"/>
              <a:cs typeface="Rock Salt"/>
              <a:sym typeface="Rock Salt"/>
            </a:endParaRPr>
          </a:p>
        </p:txBody>
      </p:sp>
      <p:sp>
        <p:nvSpPr>
          <p:cNvPr id="1259" name="Google Shape;1259;p45"/>
          <p:cNvSpPr txBox="1"/>
          <p:nvPr>
            <p:ph idx="4294967295" type="subTitle"/>
          </p:nvPr>
        </p:nvSpPr>
        <p:spPr>
          <a:xfrm>
            <a:off x="3067997" y="3902749"/>
            <a:ext cx="12633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Average time spent </a:t>
            </a:r>
            <a:endParaRPr/>
          </a:p>
        </p:txBody>
      </p:sp>
      <p:sp>
        <p:nvSpPr>
          <p:cNvPr id="1260" name="Google Shape;1260;p45"/>
          <p:cNvSpPr txBox="1"/>
          <p:nvPr>
            <p:ph idx="4294967295" type="subTitle"/>
          </p:nvPr>
        </p:nvSpPr>
        <p:spPr>
          <a:xfrm>
            <a:off x="715081" y="3584794"/>
            <a:ext cx="1263300" cy="4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Xx</a:t>
            </a:r>
            <a:endParaRPr>
              <a:latin typeface="Rock Salt"/>
              <a:ea typeface="Rock Salt"/>
              <a:cs typeface="Rock Salt"/>
              <a:sym typeface="Rock Salt"/>
            </a:endParaRPr>
          </a:p>
        </p:txBody>
      </p:sp>
      <p:sp>
        <p:nvSpPr>
          <p:cNvPr id="1261" name="Google Shape;1261;p45"/>
          <p:cNvSpPr txBox="1"/>
          <p:nvPr>
            <p:ph idx="4294967295" type="subTitle"/>
          </p:nvPr>
        </p:nvSpPr>
        <p:spPr>
          <a:xfrm>
            <a:off x="715081" y="3902749"/>
            <a:ext cx="12633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Number of platforms used</a:t>
            </a:r>
            <a:endParaRPr/>
          </a:p>
        </p:txBody>
      </p:sp>
      <p:sp>
        <p:nvSpPr>
          <p:cNvPr id="1262" name="Google Shape;1262;p45"/>
          <p:cNvSpPr txBox="1"/>
          <p:nvPr>
            <p:ph idx="4294967295" type="subTitle"/>
          </p:nvPr>
        </p:nvSpPr>
        <p:spPr>
          <a:xfrm>
            <a:off x="4769727" y="1241575"/>
            <a:ext cx="3616200" cy="362100"/>
          </a:xfrm>
          <a:prstGeom prst="rect">
            <a:avLst/>
          </a:prstGeom>
          <a:solidFill>
            <a:schemeClr val="accent6"/>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rompt"/>
                <a:ea typeface="Prompt"/>
                <a:cs typeface="Prompt"/>
                <a:sym typeface="Prompt"/>
              </a:rPr>
              <a:t>Worldwide reach</a:t>
            </a:r>
            <a:endParaRPr sz="1800">
              <a:solidFill>
                <a:schemeClr val="lt1"/>
              </a:solidFill>
              <a:latin typeface="Prompt"/>
              <a:ea typeface="Prompt"/>
              <a:cs typeface="Prompt"/>
              <a:sym typeface="Prompt"/>
            </a:endParaRPr>
          </a:p>
        </p:txBody>
      </p:sp>
      <p:sp>
        <p:nvSpPr>
          <p:cNvPr id="1263" name="Google Shape;1263;p45"/>
          <p:cNvSpPr txBox="1"/>
          <p:nvPr>
            <p:ph idx="4294967295" type="subTitle"/>
          </p:nvPr>
        </p:nvSpPr>
        <p:spPr>
          <a:xfrm>
            <a:off x="4966175" y="4041518"/>
            <a:ext cx="1287000" cy="3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Country 1 users</a:t>
            </a:r>
            <a:endParaRPr/>
          </a:p>
        </p:txBody>
      </p:sp>
      <p:sp>
        <p:nvSpPr>
          <p:cNvPr id="1264" name="Google Shape;1264;p45"/>
          <p:cNvSpPr txBox="1"/>
          <p:nvPr>
            <p:ph idx="4294967295" type="subTitle"/>
          </p:nvPr>
        </p:nvSpPr>
        <p:spPr>
          <a:xfrm>
            <a:off x="6902450" y="4041518"/>
            <a:ext cx="1287000" cy="3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Country 2 users</a:t>
            </a:r>
            <a:endParaRPr/>
          </a:p>
        </p:txBody>
      </p:sp>
      <p:sp>
        <p:nvSpPr>
          <p:cNvPr id="1265" name="Google Shape;1265;p45"/>
          <p:cNvSpPr txBox="1"/>
          <p:nvPr>
            <p:ph idx="4294967295" type="subTitle"/>
          </p:nvPr>
        </p:nvSpPr>
        <p:spPr>
          <a:xfrm>
            <a:off x="4966175" y="3736480"/>
            <a:ext cx="12870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Xxx billion</a:t>
            </a:r>
            <a:endParaRPr>
              <a:latin typeface="Rock Salt"/>
              <a:ea typeface="Rock Salt"/>
              <a:cs typeface="Rock Salt"/>
              <a:sym typeface="Rock Salt"/>
            </a:endParaRPr>
          </a:p>
        </p:txBody>
      </p:sp>
      <p:sp>
        <p:nvSpPr>
          <p:cNvPr id="1266" name="Google Shape;1266;p45"/>
          <p:cNvSpPr txBox="1"/>
          <p:nvPr>
            <p:ph idx="4294967295" type="subTitle"/>
          </p:nvPr>
        </p:nvSpPr>
        <p:spPr>
          <a:xfrm>
            <a:off x="6902450" y="3736480"/>
            <a:ext cx="12870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ck Salt"/>
                <a:ea typeface="Rock Salt"/>
                <a:cs typeface="Rock Salt"/>
                <a:sym typeface="Rock Salt"/>
              </a:rPr>
              <a:t>Xxx billion</a:t>
            </a:r>
            <a:endParaRPr>
              <a:latin typeface="Rock Salt"/>
              <a:ea typeface="Rock Salt"/>
              <a:cs typeface="Rock Salt"/>
              <a:sym typeface="Rock Salt"/>
            </a:endParaRPr>
          </a:p>
        </p:txBody>
      </p:sp>
      <p:sp>
        <p:nvSpPr>
          <p:cNvPr id="1267" name="Google Shape;1267;p45"/>
          <p:cNvSpPr txBox="1"/>
          <p:nvPr/>
        </p:nvSpPr>
        <p:spPr>
          <a:xfrm>
            <a:off x="715100" y="1241575"/>
            <a:ext cx="3616200" cy="362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Prompt"/>
                <a:ea typeface="Prompt"/>
                <a:cs typeface="Prompt"/>
                <a:sym typeface="Prompt"/>
              </a:rPr>
              <a:t>Platforms with most users</a:t>
            </a:r>
            <a:endParaRPr sz="1800">
              <a:solidFill>
                <a:schemeClr val="lt1"/>
              </a:solidFill>
              <a:latin typeface="Prompt"/>
              <a:ea typeface="Prompt"/>
              <a:cs typeface="Prompt"/>
              <a:sym typeface="Prompt"/>
            </a:endParaRPr>
          </a:p>
        </p:txBody>
      </p:sp>
      <p:sp>
        <p:nvSpPr>
          <p:cNvPr id="1268" name="Google Shape;1268;p45"/>
          <p:cNvSpPr txBox="1"/>
          <p:nvPr/>
        </p:nvSpPr>
        <p:spPr>
          <a:xfrm>
            <a:off x="743050" y="4469125"/>
            <a:ext cx="7704000" cy="1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91919"/>
                </a:solidFill>
                <a:latin typeface="PT Sans"/>
                <a:ea typeface="PT Sans"/>
                <a:cs typeface="PT Sans"/>
                <a:sym typeface="PT Sans"/>
              </a:rPr>
              <a:t>Follow the link in the graph to modify its data and then paste the new one here. </a:t>
            </a:r>
            <a:r>
              <a:rPr b="1" lang="en" sz="800" u="sng">
                <a:solidFill>
                  <a:srgbClr val="191919"/>
                </a:solidFill>
                <a:latin typeface="PT Sans"/>
                <a:ea typeface="PT Sans"/>
                <a:cs typeface="PT Sans"/>
                <a:sym typeface="PT Sans"/>
              </a:rPr>
              <a:t>For more info, </a:t>
            </a:r>
            <a:r>
              <a:rPr b="1" lang="en" sz="800" u="sng">
                <a:solidFill>
                  <a:schemeClr val="hlink"/>
                </a:solidFill>
                <a:latin typeface="PT Sans"/>
                <a:ea typeface="PT Sans"/>
                <a:cs typeface="PT Sans"/>
                <a:sym typeface="PT Sans"/>
                <a:hlinkClick r:id="rId3"/>
              </a:rPr>
              <a:t>click here</a:t>
            </a:r>
            <a:endParaRPr b="1" sz="800" u="sng">
              <a:solidFill>
                <a:srgbClr val="191919"/>
              </a:solidFill>
              <a:latin typeface="PT Sans"/>
              <a:ea typeface="PT Sans"/>
              <a:cs typeface="PT Sans"/>
              <a:sym typeface="PT Sans"/>
            </a:endParaRPr>
          </a:p>
        </p:txBody>
      </p:sp>
      <p:pic>
        <p:nvPicPr>
          <p:cNvPr id="1269" name="Google Shape;1269;p45">
            <a:hlinkClick r:id="rId4"/>
          </p:cNvPr>
          <p:cNvPicPr preferRelativeResize="0"/>
          <p:nvPr/>
        </p:nvPicPr>
        <p:blipFill>
          <a:blip r:embed="rId5">
            <a:alphaModFix/>
          </a:blip>
          <a:stretch>
            <a:fillRect/>
          </a:stretch>
        </p:blipFill>
        <p:spPr>
          <a:xfrm>
            <a:off x="5007925" y="1657235"/>
            <a:ext cx="3139800" cy="1944571"/>
          </a:xfrm>
          <a:prstGeom prst="rect">
            <a:avLst/>
          </a:prstGeom>
          <a:noFill/>
          <a:ln>
            <a:noFill/>
          </a:ln>
        </p:spPr>
      </p:pic>
      <p:pic>
        <p:nvPicPr>
          <p:cNvPr id="1270" name="Google Shape;1270;p45">
            <a:hlinkClick r:id="rId6"/>
          </p:cNvPr>
          <p:cNvPicPr preferRelativeResize="0"/>
          <p:nvPr/>
        </p:nvPicPr>
        <p:blipFill>
          <a:blip r:embed="rId7">
            <a:alphaModFix/>
          </a:blip>
          <a:stretch>
            <a:fillRect/>
          </a:stretch>
        </p:blipFill>
        <p:spPr>
          <a:xfrm>
            <a:off x="715100" y="1657225"/>
            <a:ext cx="3616200" cy="1315474"/>
          </a:xfrm>
          <a:prstGeom prst="rect">
            <a:avLst/>
          </a:prstGeom>
          <a:noFill/>
          <a:ln>
            <a:noFill/>
          </a:ln>
        </p:spPr>
      </p:pic>
      <p:grpSp>
        <p:nvGrpSpPr>
          <p:cNvPr id="1271" name="Google Shape;1271;p45"/>
          <p:cNvGrpSpPr/>
          <p:nvPr/>
        </p:nvGrpSpPr>
        <p:grpSpPr>
          <a:xfrm>
            <a:off x="2339729" y="3145351"/>
            <a:ext cx="366958" cy="363992"/>
            <a:chOff x="-4475825" y="3612425"/>
            <a:chExt cx="293825" cy="291450"/>
          </a:xfrm>
        </p:grpSpPr>
        <p:sp>
          <p:nvSpPr>
            <p:cNvPr id="1272" name="Google Shape;1272;p4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45"/>
          <p:cNvGrpSpPr/>
          <p:nvPr/>
        </p:nvGrpSpPr>
        <p:grpSpPr>
          <a:xfrm>
            <a:off x="1163260" y="3146293"/>
            <a:ext cx="366944" cy="362097"/>
            <a:chOff x="-1951475" y="3597450"/>
            <a:chExt cx="295375" cy="291450"/>
          </a:xfrm>
        </p:grpSpPr>
        <p:sp>
          <p:nvSpPr>
            <p:cNvPr id="1276" name="Google Shape;1276;p4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45"/>
          <p:cNvGrpSpPr/>
          <p:nvPr/>
        </p:nvGrpSpPr>
        <p:grpSpPr>
          <a:xfrm>
            <a:off x="3516202" y="3140624"/>
            <a:ext cx="366950" cy="373451"/>
            <a:chOff x="-65144125" y="4094450"/>
            <a:chExt cx="311900" cy="317425"/>
          </a:xfrm>
        </p:grpSpPr>
        <p:sp>
          <p:nvSpPr>
            <p:cNvPr id="1281" name="Google Shape;1281;p4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8"/>
          <p:cNvSpPr txBox="1"/>
          <p:nvPr>
            <p:ph type="title"/>
          </p:nvPr>
        </p:nvSpPr>
        <p:spPr>
          <a:xfrm>
            <a:off x="720000" y="521225"/>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
        <p:nvSpPr>
          <p:cNvPr id="450" name="Google Shape;450;p28"/>
          <p:cNvSpPr txBox="1"/>
          <p:nvPr>
            <p:ph idx="1" type="body"/>
          </p:nvPr>
        </p:nvSpPr>
        <p:spPr>
          <a:xfrm>
            <a:off x="720000" y="1133325"/>
            <a:ext cx="77088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delete this slide when you’re done editing the presentation</a:t>
            </a:r>
            <a:endParaRPr/>
          </a:p>
        </p:txBody>
      </p:sp>
      <p:graphicFrame>
        <p:nvGraphicFramePr>
          <p:cNvPr id="451" name="Google Shape;451;p28"/>
          <p:cNvGraphicFramePr/>
          <p:nvPr/>
        </p:nvGraphicFramePr>
        <p:xfrm>
          <a:off x="781525" y="1691025"/>
          <a:ext cx="3000000" cy="3000000"/>
        </p:xfrm>
        <a:graphic>
          <a:graphicData uri="http://schemas.openxmlformats.org/drawingml/2006/table">
            <a:tbl>
              <a:tblPr>
                <a:noFill/>
                <a:tableStyleId>{DC494A39-17A6-4043-A110-D9F3B8F4A6B2}</a:tableStyleId>
              </a:tblPr>
              <a:tblGrid>
                <a:gridCol w="2531100"/>
                <a:gridCol w="5049825"/>
              </a:tblGrid>
              <a:tr h="361525">
                <a:tc>
                  <a:txBody>
                    <a:bodyPr/>
                    <a:lstStyle/>
                    <a:p>
                      <a:pPr indent="0" lvl="0" marL="0" rtl="0" algn="l">
                        <a:spcBef>
                          <a:spcPts val="0"/>
                        </a:spcBef>
                        <a:spcAft>
                          <a:spcPts val="0"/>
                        </a:spcAft>
                        <a:buNone/>
                      </a:pPr>
                      <a:r>
                        <a:rPr lang="en" sz="1200" u="sng">
                          <a:solidFill>
                            <a:schemeClr val="lt1"/>
                          </a:solidFill>
                          <a:latin typeface="Prompt"/>
                          <a:ea typeface="Prompt"/>
                          <a:cs typeface="Prompt"/>
                          <a:sym typeface="Prompt"/>
                          <a:hlinkClick action="ppaction://hlinksldjump" r:id="rId3">
                            <a:extLst>
                              <a:ext uri="{A12FA001-AC4F-418D-AE19-62706E023703}">
                                <ahyp:hlinkClr val="tx"/>
                              </a:ext>
                            </a:extLst>
                          </a:hlinkClick>
                        </a:rPr>
                        <a:t>Fonts</a:t>
                      </a:r>
                      <a:endParaRPr sz="1200" u="sng">
                        <a:solidFill>
                          <a:schemeClr val="lt1"/>
                        </a:solidFill>
                        <a:latin typeface="Prompt"/>
                        <a:ea typeface="Prompt"/>
                        <a:cs typeface="Prompt"/>
                        <a:sym typeface="Prompt"/>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rPr lang="en" sz="1000">
                          <a:solidFill>
                            <a:schemeClr val="lt1"/>
                          </a:solidFill>
                          <a:latin typeface="PT Sans"/>
                          <a:ea typeface="PT Sans"/>
                          <a:cs typeface="PT Sans"/>
                          <a:sym typeface="PT Sans"/>
                        </a:rPr>
                        <a:t>To view this template correctly in PowerPoint, download and install the fonts we used</a:t>
                      </a:r>
                      <a:endParaRPr sz="1000">
                        <a:solidFill>
                          <a:schemeClr val="lt1"/>
                        </a:solidFill>
                        <a:latin typeface="PT Sans"/>
                        <a:ea typeface="PT Sans"/>
                        <a:cs typeface="PT Sans"/>
                        <a:sym typeface="PT Sans"/>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361525">
                <a:tc>
                  <a:txBody>
                    <a:bodyPr/>
                    <a:lstStyle/>
                    <a:p>
                      <a:pPr indent="0" lvl="0" marL="0" rtl="0" algn="l">
                        <a:spcBef>
                          <a:spcPts val="0"/>
                        </a:spcBef>
                        <a:spcAft>
                          <a:spcPts val="0"/>
                        </a:spcAft>
                        <a:buNone/>
                      </a:pPr>
                      <a:r>
                        <a:rPr lang="en" sz="1200" u="sng">
                          <a:solidFill>
                            <a:schemeClr val="lt1"/>
                          </a:solidFill>
                          <a:latin typeface="Prompt"/>
                          <a:ea typeface="Prompt"/>
                          <a:cs typeface="Prompt"/>
                          <a:sym typeface="Prompt"/>
                          <a:hlinkClick action="ppaction://hlinksldjump" r:id="rId4">
                            <a:extLst>
                              <a:ext uri="{A12FA001-AC4F-418D-AE19-62706E023703}">
                                <ahyp:hlinkClr val="tx"/>
                              </a:ext>
                            </a:extLst>
                          </a:hlinkClick>
                        </a:rPr>
                        <a:t>Used </a:t>
                      </a:r>
                      <a:r>
                        <a:rPr lang="en" sz="1200" u="sng">
                          <a:solidFill>
                            <a:schemeClr val="lt1"/>
                          </a:solidFill>
                          <a:latin typeface="Prompt"/>
                          <a:ea typeface="Prompt"/>
                          <a:cs typeface="Prompt"/>
                          <a:sym typeface="Prompt"/>
                          <a:hlinkClick action="ppaction://hlinksldjump" r:id="rId5">
                            <a:extLst>
                              <a:ext uri="{A12FA001-AC4F-418D-AE19-62706E023703}">
                                <ahyp:hlinkClr val="tx"/>
                              </a:ext>
                            </a:extLst>
                          </a:hlinkClick>
                        </a:rPr>
                        <a:t>and alternative</a:t>
                      </a:r>
                      <a:r>
                        <a:rPr lang="en" sz="1200" u="sng">
                          <a:solidFill>
                            <a:schemeClr val="lt1"/>
                          </a:solidFill>
                          <a:latin typeface="Prompt"/>
                          <a:ea typeface="Prompt"/>
                          <a:cs typeface="Prompt"/>
                          <a:sym typeface="Prompt"/>
                          <a:hlinkClick action="ppaction://hlinksldjump" r:id="rId6">
                            <a:extLst>
                              <a:ext uri="{A12FA001-AC4F-418D-AE19-62706E023703}">
                                <ahyp:hlinkClr val="tx"/>
                              </a:ext>
                            </a:extLst>
                          </a:hlinkClick>
                        </a:rPr>
                        <a:t> resources</a:t>
                      </a:r>
                      <a:endParaRPr sz="1200" u="sng">
                        <a:solidFill>
                          <a:schemeClr val="lt1"/>
                        </a:solidFill>
                        <a:latin typeface="Prompt"/>
                        <a:ea typeface="Prompt"/>
                        <a:cs typeface="Prompt"/>
                        <a:sym typeface="Prompt"/>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marR="0" rtl="0" algn="l">
                        <a:lnSpc>
                          <a:spcPct val="100000"/>
                        </a:lnSpc>
                        <a:spcBef>
                          <a:spcPts val="0"/>
                        </a:spcBef>
                        <a:spcAft>
                          <a:spcPts val="1600"/>
                        </a:spcAft>
                        <a:buNone/>
                      </a:pPr>
                      <a:r>
                        <a:rPr lang="en" sz="1000">
                          <a:solidFill>
                            <a:schemeClr val="lt1"/>
                          </a:solidFill>
                          <a:latin typeface="PT Sans"/>
                          <a:ea typeface="PT Sans"/>
                          <a:cs typeface="PT Sans"/>
                          <a:sym typeface="PT Sans"/>
                        </a:rPr>
                        <a:t>An assortment of graphic resources that are suitable for use in this presentation</a:t>
                      </a:r>
                      <a:endParaRPr sz="1000">
                        <a:solidFill>
                          <a:schemeClr val="lt1"/>
                        </a:solidFill>
                        <a:latin typeface="PT Sans"/>
                        <a:ea typeface="PT Sans"/>
                        <a:cs typeface="PT Sans"/>
                        <a:sym typeface="PT Sans"/>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361525">
                <a:tc>
                  <a:txBody>
                    <a:bodyPr/>
                    <a:lstStyle/>
                    <a:p>
                      <a:pPr indent="0" lvl="0" marL="0" rtl="0" algn="l">
                        <a:spcBef>
                          <a:spcPts val="0"/>
                        </a:spcBef>
                        <a:spcAft>
                          <a:spcPts val="0"/>
                        </a:spcAft>
                        <a:buNone/>
                      </a:pPr>
                      <a:r>
                        <a:rPr lang="en" sz="1200" u="sng">
                          <a:solidFill>
                            <a:schemeClr val="lt1"/>
                          </a:solidFill>
                          <a:latin typeface="Prompt"/>
                          <a:ea typeface="Prompt"/>
                          <a:cs typeface="Prompt"/>
                          <a:sym typeface="Prompt"/>
                          <a:hlinkClick action="ppaction://hlinksldjump" r:id="rId7">
                            <a:extLst>
                              <a:ext uri="{A12FA001-AC4F-418D-AE19-62706E023703}">
                                <ahyp:hlinkClr val="tx"/>
                              </a:ext>
                            </a:extLst>
                          </a:hlinkClick>
                        </a:rPr>
                        <a:t>Thanks slide</a:t>
                      </a:r>
                      <a:endParaRPr sz="1200" u="sng">
                        <a:solidFill>
                          <a:schemeClr val="lt1"/>
                        </a:solidFill>
                        <a:latin typeface="Prompt"/>
                        <a:ea typeface="Prompt"/>
                        <a:cs typeface="Prompt"/>
                        <a:sym typeface="Prompt"/>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rPr lang="en" sz="1000">
                          <a:solidFill>
                            <a:schemeClr val="lt1"/>
                          </a:solidFill>
                          <a:latin typeface="PT Sans"/>
                          <a:ea typeface="PT Sans"/>
                          <a:cs typeface="PT Sans"/>
                          <a:sym typeface="PT Sans"/>
                        </a:rPr>
                        <a:t>You must keep it so that proper credits for our design are given</a:t>
                      </a:r>
                      <a:endParaRPr sz="1000">
                        <a:solidFill>
                          <a:schemeClr val="lt1"/>
                        </a:solidFill>
                        <a:latin typeface="PT Sans"/>
                        <a:ea typeface="PT Sans"/>
                        <a:cs typeface="PT Sans"/>
                        <a:sym typeface="PT Sans"/>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361525">
                <a:tc>
                  <a:txBody>
                    <a:bodyPr/>
                    <a:lstStyle/>
                    <a:p>
                      <a:pPr indent="0" lvl="0" marL="0" rtl="0" algn="l">
                        <a:spcBef>
                          <a:spcPts val="0"/>
                        </a:spcBef>
                        <a:spcAft>
                          <a:spcPts val="0"/>
                        </a:spcAft>
                        <a:buNone/>
                      </a:pPr>
                      <a:r>
                        <a:rPr lang="en" sz="1200" u="sng">
                          <a:solidFill>
                            <a:schemeClr val="lt1"/>
                          </a:solidFill>
                          <a:latin typeface="Prompt"/>
                          <a:ea typeface="Prompt"/>
                          <a:cs typeface="Prompt"/>
                          <a:sym typeface="Prompt"/>
                          <a:hlinkClick action="ppaction://hlinksldjump" r:id="rId8">
                            <a:extLst>
                              <a:ext uri="{A12FA001-AC4F-418D-AE19-62706E023703}">
                                <ahyp:hlinkClr val="tx"/>
                              </a:ext>
                            </a:extLst>
                          </a:hlinkClick>
                        </a:rPr>
                        <a:t>Colors</a:t>
                      </a:r>
                      <a:endParaRPr sz="1200" u="sng">
                        <a:solidFill>
                          <a:schemeClr val="lt1"/>
                        </a:solidFill>
                        <a:latin typeface="Prompt"/>
                        <a:ea typeface="Prompt"/>
                        <a:cs typeface="Prompt"/>
                        <a:sym typeface="Prompt"/>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rPr lang="en" sz="1000">
                          <a:solidFill>
                            <a:schemeClr val="lt1"/>
                          </a:solidFill>
                          <a:latin typeface="PT Sans"/>
                          <a:ea typeface="PT Sans"/>
                          <a:cs typeface="PT Sans"/>
                          <a:sym typeface="PT Sans"/>
                        </a:rPr>
                        <a:t>All the colors used in this presentation</a:t>
                      </a:r>
                      <a:endParaRPr sz="1000">
                        <a:solidFill>
                          <a:schemeClr val="lt1"/>
                        </a:solidFill>
                        <a:latin typeface="PT Sans"/>
                        <a:ea typeface="PT Sans"/>
                        <a:cs typeface="PT Sans"/>
                        <a:sym typeface="PT Sans"/>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361525">
                <a:tc>
                  <a:txBody>
                    <a:bodyPr/>
                    <a:lstStyle/>
                    <a:p>
                      <a:pPr indent="0" lvl="0" marL="0" rtl="0" algn="l">
                        <a:spcBef>
                          <a:spcPts val="0"/>
                        </a:spcBef>
                        <a:spcAft>
                          <a:spcPts val="0"/>
                        </a:spcAft>
                        <a:buNone/>
                      </a:pPr>
                      <a:r>
                        <a:rPr lang="en" sz="1200" u="sng">
                          <a:solidFill>
                            <a:schemeClr val="lt1"/>
                          </a:solidFill>
                          <a:latin typeface="Prompt"/>
                          <a:ea typeface="Prompt"/>
                          <a:cs typeface="Prompt"/>
                          <a:sym typeface="Prompt"/>
                          <a:hlinkClick action="ppaction://hlinksldjump" r:id="rId9">
                            <a:extLst>
                              <a:ext uri="{A12FA001-AC4F-418D-AE19-62706E023703}">
                                <ahyp:hlinkClr val="tx"/>
                              </a:ext>
                            </a:extLst>
                          </a:hlinkClick>
                        </a:rPr>
                        <a:t>Icons </a:t>
                      </a:r>
                      <a:r>
                        <a:rPr lang="en" sz="1200" u="sng">
                          <a:solidFill>
                            <a:schemeClr val="lt1"/>
                          </a:solidFill>
                          <a:latin typeface="Prompt"/>
                          <a:ea typeface="Prompt"/>
                          <a:cs typeface="Prompt"/>
                          <a:sym typeface="Prompt"/>
                          <a:hlinkClick action="ppaction://hlinksldjump" r:id="rId10">
                            <a:extLst>
                              <a:ext uri="{A12FA001-AC4F-418D-AE19-62706E023703}">
                                <ahyp:hlinkClr val="tx"/>
                              </a:ext>
                            </a:extLst>
                          </a:hlinkClick>
                        </a:rPr>
                        <a:t>and infographic resources</a:t>
                      </a:r>
                      <a:endParaRPr sz="1200" u="sng">
                        <a:solidFill>
                          <a:schemeClr val="lt1"/>
                        </a:solidFill>
                        <a:latin typeface="Prompt"/>
                        <a:ea typeface="Prompt"/>
                        <a:cs typeface="Prompt"/>
                        <a:sym typeface="Prompt"/>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rPr lang="en" sz="1000">
                          <a:solidFill>
                            <a:schemeClr val="lt1"/>
                          </a:solidFill>
                          <a:latin typeface="PT Sans"/>
                          <a:ea typeface="PT Sans"/>
                          <a:cs typeface="PT Sans"/>
                          <a:sym typeface="PT Sans"/>
                        </a:rPr>
                        <a:t>These can be used in the template, and their size and color can be edited</a:t>
                      </a:r>
                      <a:endParaRPr sz="1000">
                        <a:solidFill>
                          <a:schemeClr val="lt1"/>
                        </a:solidFill>
                        <a:latin typeface="PT Sans"/>
                        <a:ea typeface="PT Sans"/>
                        <a:cs typeface="PT Sans"/>
                        <a:sym typeface="PT Sans"/>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r h="361525">
                <a:tc>
                  <a:txBody>
                    <a:bodyPr/>
                    <a:lstStyle/>
                    <a:p>
                      <a:pPr indent="0" lvl="0" marL="0" rtl="0" algn="l">
                        <a:spcBef>
                          <a:spcPts val="0"/>
                        </a:spcBef>
                        <a:spcAft>
                          <a:spcPts val="0"/>
                        </a:spcAft>
                        <a:buNone/>
                      </a:pPr>
                      <a:r>
                        <a:rPr lang="en" sz="1200">
                          <a:solidFill>
                            <a:schemeClr val="lt1"/>
                          </a:solidFill>
                          <a:latin typeface="Prompt"/>
                          <a:ea typeface="Prompt"/>
                          <a:cs typeface="Prompt"/>
                          <a:sym typeface="Prompt"/>
                        </a:rPr>
                        <a:t>Editable presentation theme </a:t>
                      </a:r>
                      <a:endParaRPr sz="1200">
                        <a:solidFill>
                          <a:schemeClr val="lt1"/>
                        </a:solidFill>
                        <a:latin typeface="Prompt"/>
                        <a:ea typeface="Prompt"/>
                        <a:cs typeface="Prompt"/>
                        <a:sym typeface="Prompt"/>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c>
                  <a:txBody>
                    <a:bodyPr/>
                    <a:lstStyle/>
                    <a:p>
                      <a:pPr indent="0" lvl="0" marL="0" rtl="0" algn="l">
                        <a:spcBef>
                          <a:spcPts val="0"/>
                        </a:spcBef>
                        <a:spcAft>
                          <a:spcPts val="1600"/>
                        </a:spcAft>
                        <a:buNone/>
                      </a:pPr>
                      <a:r>
                        <a:rPr lang="en" sz="1000">
                          <a:solidFill>
                            <a:schemeClr val="lt1"/>
                          </a:solidFill>
                          <a:latin typeface="PT Sans"/>
                          <a:ea typeface="PT Sans"/>
                          <a:cs typeface="PT Sans"/>
                          <a:sym typeface="PT Sans"/>
                        </a:rPr>
                        <a:t>You can edit the master slides easily. For more info, click </a:t>
                      </a:r>
                      <a:r>
                        <a:rPr b="1" lang="en" sz="1200" u="sng">
                          <a:solidFill>
                            <a:schemeClr val="lt1"/>
                          </a:solidFill>
                          <a:latin typeface="PT Sans"/>
                          <a:ea typeface="PT Sans"/>
                          <a:cs typeface="PT Sans"/>
                          <a:sym typeface="PT Sans"/>
                          <a:hlinkClick r:id="rId11">
                            <a:extLst>
                              <a:ext uri="{A12FA001-AC4F-418D-AE19-62706E023703}">
                                <ahyp:hlinkClr val="tx"/>
                              </a:ext>
                            </a:extLst>
                          </a:hlinkClick>
                        </a:rPr>
                        <a:t>here</a:t>
                      </a:r>
                      <a:endParaRPr b="1" sz="1100" u="sng">
                        <a:solidFill>
                          <a:schemeClr val="lt1"/>
                        </a:solidFill>
                        <a:latin typeface="PT Sans"/>
                        <a:ea typeface="PT Sans"/>
                        <a:cs typeface="PT Sans"/>
                        <a:sym typeface="PT Sans"/>
                      </a:endParaRPr>
                    </a:p>
                  </a:txBody>
                  <a:tcPr marT="0" marB="0" marR="91425" marL="91425"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accent6"/>
                    </a:solidFill>
                  </a:tcPr>
                </a:tc>
              </a:tr>
            </a:tbl>
          </a:graphicData>
        </a:graphic>
      </p:graphicFrame>
      <p:sp>
        <p:nvSpPr>
          <p:cNvPr id="452" name="Google Shape;452;p28"/>
          <p:cNvSpPr txBox="1"/>
          <p:nvPr/>
        </p:nvSpPr>
        <p:spPr>
          <a:xfrm>
            <a:off x="781525" y="4085350"/>
            <a:ext cx="3505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T Sans"/>
                <a:ea typeface="PT Sans"/>
                <a:cs typeface="PT Sans"/>
                <a:sym typeface="PT Sans"/>
              </a:rPr>
              <a:t>For more info:</a:t>
            </a:r>
            <a:br>
              <a:rPr b="1" lang="en" sz="800">
                <a:solidFill>
                  <a:schemeClr val="dk1"/>
                </a:solidFill>
                <a:latin typeface="PT Sans"/>
                <a:ea typeface="PT Sans"/>
                <a:cs typeface="PT Sans"/>
                <a:sym typeface="PT Sans"/>
              </a:rPr>
            </a:br>
            <a:r>
              <a:rPr b="1" lang="en" sz="1000" u="sng">
                <a:solidFill>
                  <a:schemeClr val="dk1"/>
                </a:solidFill>
                <a:latin typeface="Prompt"/>
                <a:ea typeface="Prompt"/>
                <a:cs typeface="Prompt"/>
                <a:sym typeface="Prompt"/>
                <a:hlinkClick r:id="rId12">
                  <a:extLst>
                    <a:ext uri="{A12FA001-AC4F-418D-AE19-62706E023703}">
                      <ahyp:hlinkClr val="tx"/>
                    </a:ext>
                  </a:extLst>
                </a:hlinkClick>
              </a:rPr>
              <a:t>SLIDESGO </a:t>
            </a:r>
            <a:r>
              <a:rPr b="1" lang="en" sz="1000" u="sng">
                <a:solidFill>
                  <a:schemeClr val="dk1"/>
                </a:solidFill>
                <a:latin typeface="Prompt"/>
                <a:ea typeface="Prompt"/>
                <a:cs typeface="Prompt"/>
                <a:sym typeface="Prompt"/>
              </a:rPr>
              <a:t>| </a:t>
            </a:r>
            <a:r>
              <a:rPr b="1" lang="en" sz="1000" u="sng">
                <a:solidFill>
                  <a:schemeClr val="dk1"/>
                </a:solidFill>
                <a:latin typeface="Prompt"/>
                <a:ea typeface="Prompt"/>
                <a:cs typeface="Prompt"/>
                <a:sym typeface="Prompt"/>
                <a:hlinkClick r:id="rId13">
                  <a:extLst>
                    <a:ext uri="{A12FA001-AC4F-418D-AE19-62706E023703}">
                      <ahyp:hlinkClr val="tx"/>
                    </a:ext>
                  </a:extLst>
                </a:hlinkClick>
              </a:rPr>
              <a:t>BLOG</a:t>
            </a:r>
            <a:r>
              <a:rPr b="1" lang="en" sz="1000" u="sng">
                <a:solidFill>
                  <a:schemeClr val="dk1"/>
                </a:solidFill>
                <a:latin typeface="Prompt"/>
                <a:ea typeface="Prompt"/>
                <a:cs typeface="Prompt"/>
                <a:sym typeface="Prompt"/>
              </a:rPr>
              <a:t> | </a:t>
            </a:r>
            <a:r>
              <a:rPr b="1" lang="en" sz="1000" u="sng">
                <a:solidFill>
                  <a:schemeClr val="dk1"/>
                </a:solidFill>
                <a:latin typeface="Prompt"/>
                <a:ea typeface="Prompt"/>
                <a:cs typeface="Prompt"/>
                <a:sym typeface="Prompt"/>
                <a:hlinkClick r:id="rId14">
                  <a:extLst>
                    <a:ext uri="{A12FA001-AC4F-418D-AE19-62706E023703}">
                      <ahyp:hlinkClr val="tx"/>
                    </a:ext>
                  </a:extLst>
                </a:hlinkClick>
              </a:rPr>
              <a:t>FAQ</a:t>
            </a:r>
            <a:r>
              <a:rPr b="1" lang="en" sz="1000" u="sng">
                <a:solidFill>
                  <a:schemeClr val="dk1"/>
                </a:solidFill>
                <a:latin typeface="Prompt"/>
                <a:ea typeface="Prompt"/>
                <a:cs typeface="Prompt"/>
                <a:sym typeface="Prompt"/>
              </a:rPr>
              <a:t>s</a:t>
            </a:r>
            <a:endParaRPr b="1" sz="1000" u="sng">
              <a:solidFill>
                <a:schemeClr val="dk1"/>
              </a:solidFill>
              <a:latin typeface="Prompt"/>
              <a:ea typeface="Prompt"/>
              <a:cs typeface="Prompt"/>
              <a:sym typeface="Prompt"/>
            </a:endParaRPr>
          </a:p>
        </p:txBody>
      </p:sp>
      <p:sp>
        <p:nvSpPr>
          <p:cNvPr id="453" name="Google Shape;453;p28"/>
          <p:cNvSpPr txBox="1"/>
          <p:nvPr/>
        </p:nvSpPr>
        <p:spPr>
          <a:xfrm>
            <a:off x="4856653" y="4085350"/>
            <a:ext cx="3505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PT Sans"/>
                <a:ea typeface="PT Sans"/>
                <a:cs typeface="PT Sans"/>
                <a:sym typeface="PT Sans"/>
              </a:rPr>
              <a:t>You can visit our sister </a:t>
            </a:r>
            <a:r>
              <a:rPr b="1" lang="en" sz="800">
                <a:solidFill>
                  <a:schemeClr val="dk1"/>
                </a:solidFill>
                <a:latin typeface="PT Sans"/>
                <a:ea typeface="PT Sans"/>
                <a:cs typeface="PT Sans"/>
                <a:sym typeface="PT Sans"/>
              </a:rPr>
              <a:t>projects</a:t>
            </a:r>
            <a:r>
              <a:rPr b="1" lang="en" sz="800">
                <a:solidFill>
                  <a:schemeClr val="dk1"/>
                </a:solidFill>
                <a:latin typeface="PT Sans"/>
                <a:ea typeface="PT Sans"/>
                <a:cs typeface="PT Sans"/>
                <a:sym typeface="PT Sans"/>
              </a:rPr>
              <a:t>:</a:t>
            </a:r>
            <a:br>
              <a:rPr b="1" lang="en" sz="800">
                <a:solidFill>
                  <a:schemeClr val="dk1"/>
                </a:solidFill>
                <a:latin typeface="PT Sans"/>
                <a:ea typeface="PT Sans"/>
                <a:cs typeface="PT Sans"/>
                <a:sym typeface="PT Sans"/>
              </a:rPr>
            </a:br>
            <a:r>
              <a:rPr b="1" lang="en" sz="1000" u="sng">
                <a:solidFill>
                  <a:schemeClr val="dk1"/>
                </a:solidFill>
                <a:latin typeface="Prompt"/>
                <a:ea typeface="Prompt"/>
                <a:cs typeface="Prompt"/>
                <a:sym typeface="Prompt"/>
                <a:hlinkClick r:id="rId15">
                  <a:extLst>
                    <a:ext uri="{A12FA001-AC4F-418D-AE19-62706E023703}">
                      <ahyp:hlinkClr val="tx"/>
                    </a:ext>
                  </a:extLst>
                </a:hlinkClick>
              </a:rPr>
              <a:t>FREEPIK</a:t>
            </a:r>
            <a:r>
              <a:rPr b="1" lang="en" sz="1000" u="sng">
                <a:solidFill>
                  <a:schemeClr val="dk1"/>
                </a:solidFill>
                <a:latin typeface="Prompt"/>
                <a:ea typeface="Prompt"/>
                <a:cs typeface="Prompt"/>
                <a:sym typeface="Prompt"/>
              </a:rPr>
              <a:t> | </a:t>
            </a:r>
            <a:r>
              <a:rPr b="1" lang="en" sz="1000" u="sng">
                <a:solidFill>
                  <a:schemeClr val="dk1"/>
                </a:solidFill>
                <a:latin typeface="Prompt"/>
                <a:ea typeface="Prompt"/>
                <a:cs typeface="Prompt"/>
                <a:sym typeface="Prompt"/>
                <a:hlinkClick r:id="rId16">
                  <a:extLst>
                    <a:ext uri="{A12FA001-AC4F-418D-AE19-62706E023703}">
                      <ahyp:hlinkClr val="tx"/>
                    </a:ext>
                  </a:extLst>
                </a:hlinkClick>
              </a:rPr>
              <a:t>FLATICON</a:t>
            </a:r>
            <a:r>
              <a:rPr b="1" lang="en" sz="1000" u="sng">
                <a:solidFill>
                  <a:schemeClr val="dk1"/>
                </a:solidFill>
                <a:latin typeface="Prompt"/>
                <a:ea typeface="Prompt"/>
                <a:cs typeface="Prompt"/>
                <a:sym typeface="Prompt"/>
              </a:rPr>
              <a:t> | </a:t>
            </a:r>
            <a:r>
              <a:rPr b="1" lang="en" sz="1000" u="sng">
                <a:solidFill>
                  <a:schemeClr val="dk1"/>
                </a:solidFill>
                <a:latin typeface="Prompt"/>
                <a:ea typeface="Prompt"/>
                <a:cs typeface="Prompt"/>
                <a:sym typeface="Prompt"/>
                <a:hlinkClick r:id="rId17">
                  <a:extLst>
                    <a:ext uri="{A12FA001-AC4F-418D-AE19-62706E023703}">
                      <ahyp:hlinkClr val="tx"/>
                    </a:ext>
                  </a:extLst>
                </a:hlinkClick>
              </a:rPr>
              <a:t>STORYSET</a:t>
            </a:r>
            <a:r>
              <a:rPr b="1" lang="en" sz="1000" u="sng">
                <a:solidFill>
                  <a:schemeClr val="dk1"/>
                </a:solidFill>
                <a:latin typeface="Prompt"/>
                <a:ea typeface="Prompt"/>
                <a:cs typeface="Prompt"/>
                <a:sym typeface="Prompt"/>
              </a:rPr>
              <a:t> | </a:t>
            </a:r>
            <a:r>
              <a:rPr b="1" lang="en" sz="1000" u="sng">
                <a:solidFill>
                  <a:schemeClr val="dk1"/>
                </a:solidFill>
                <a:latin typeface="Prompt"/>
                <a:ea typeface="Prompt"/>
                <a:cs typeface="Prompt"/>
                <a:sym typeface="Prompt"/>
                <a:hlinkClick r:id="rId18">
                  <a:extLst>
                    <a:ext uri="{A12FA001-AC4F-418D-AE19-62706E023703}">
                      <ahyp:hlinkClr val="tx"/>
                    </a:ext>
                  </a:extLst>
                </a:hlinkClick>
              </a:rPr>
              <a:t>WEPIK </a:t>
            </a:r>
            <a:r>
              <a:rPr b="1" lang="en" sz="1000" u="sng">
                <a:solidFill>
                  <a:schemeClr val="dk1"/>
                </a:solidFill>
                <a:latin typeface="Prompt"/>
                <a:ea typeface="Prompt"/>
                <a:cs typeface="Prompt"/>
                <a:sym typeface="Prompt"/>
              </a:rPr>
              <a:t>| </a:t>
            </a:r>
            <a:r>
              <a:rPr b="1" lang="en" sz="1000" u="sng">
                <a:solidFill>
                  <a:schemeClr val="dk1"/>
                </a:solidFill>
                <a:latin typeface="Prompt"/>
                <a:ea typeface="Prompt"/>
                <a:cs typeface="Prompt"/>
                <a:sym typeface="Prompt"/>
                <a:hlinkClick r:id="rId19">
                  <a:extLst>
                    <a:ext uri="{A12FA001-AC4F-418D-AE19-62706E023703}">
                      <ahyp:hlinkClr val="tx"/>
                    </a:ext>
                  </a:extLst>
                </a:hlinkClick>
              </a:rPr>
              <a:t>VIDEVO</a:t>
            </a:r>
            <a:endParaRPr b="1" sz="1000" u="sng">
              <a:solidFill>
                <a:schemeClr val="dk1"/>
              </a:solidFill>
              <a:latin typeface="Prompt"/>
              <a:ea typeface="Prompt"/>
              <a:cs typeface="Prompt"/>
              <a:sym typeface="Prompt"/>
            </a:endParaRPr>
          </a:p>
        </p:txBody>
      </p:sp>
      <p:grpSp>
        <p:nvGrpSpPr>
          <p:cNvPr id="454" name="Google Shape;454;p28"/>
          <p:cNvGrpSpPr/>
          <p:nvPr/>
        </p:nvGrpSpPr>
        <p:grpSpPr>
          <a:xfrm>
            <a:off x="6732525" y="-473600"/>
            <a:ext cx="2478071" cy="1939459"/>
            <a:chOff x="6732525" y="-324625"/>
            <a:chExt cx="2478071" cy="1939459"/>
          </a:xfrm>
        </p:grpSpPr>
        <p:sp>
          <p:nvSpPr>
            <p:cNvPr id="455" name="Google Shape;455;p28"/>
            <p:cNvSpPr/>
            <p:nvPr/>
          </p:nvSpPr>
          <p:spPr>
            <a:xfrm rot="1121559">
              <a:off x="8805621" y="498546"/>
              <a:ext cx="14028" cy="239407"/>
            </a:xfrm>
            <a:custGeom>
              <a:rect b="b" l="l" r="r" t="t"/>
              <a:pathLst>
                <a:path extrusionOk="0" h="4847" w="284">
                  <a:moveTo>
                    <a:pt x="280" y="1"/>
                  </a:moveTo>
                  <a:lnTo>
                    <a:pt x="1" y="161"/>
                  </a:lnTo>
                  <a:cubicBezTo>
                    <a:pt x="1" y="1319"/>
                    <a:pt x="4" y="3009"/>
                    <a:pt x="4" y="4408"/>
                  </a:cubicBezTo>
                  <a:lnTo>
                    <a:pt x="284" y="4847"/>
                  </a:lnTo>
                  <a:cubicBezTo>
                    <a:pt x="282" y="3360"/>
                    <a:pt x="280" y="1329"/>
                    <a:pt x="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rot="1121559">
              <a:off x="8773168" y="498880"/>
              <a:ext cx="33735" cy="224540"/>
            </a:xfrm>
            <a:custGeom>
              <a:rect b="b" l="l" r="r" t="t"/>
              <a:pathLst>
                <a:path extrusionOk="0" h="4546" w="683">
                  <a:moveTo>
                    <a:pt x="680" y="0"/>
                  </a:moveTo>
                  <a:lnTo>
                    <a:pt x="1" y="393"/>
                  </a:lnTo>
                  <a:cubicBezTo>
                    <a:pt x="4" y="1601"/>
                    <a:pt x="9" y="3254"/>
                    <a:pt x="14" y="4545"/>
                  </a:cubicBezTo>
                  <a:lnTo>
                    <a:pt x="642" y="4183"/>
                  </a:lnTo>
                  <a:lnTo>
                    <a:pt x="683" y="4249"/>
                  </a:lnTo>
                  <a:cubicBezTo>
                    <a:pt x="683" y="2848"/>
                    <a:pt x="681" y="1158"/>
                    <a:pt x="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rot="1121559">
              <a:off x="8282253" y="579392"/>
              <a:ext cx="402700" cy="304260"/>
            </a:xfrm>
            <a:custGeom>
              <a:rect b="b" l="l" r="r" t="t"/>
              <a:pathLst>
                <a:path extrusionOk="0" h="6160" w="8153">
                  <a:moveTo>
                    <a:pt x="6257" y="1"/>
                  </a:moveTo>
                  <a:lnTo>
                    <a:pt x="0" y="3641"/>
                  </a:lnTo>
                  <a:cubicBezTo>
                    <a:pt x="0" y="4476"/>
                    <a:pt x="2" y="5367"/>
                    <a:pt x="2" y="6160"/>
                  </a:cubicBezTo>
                  <a:lnTo>
                    <a:pt x="8153" y="1454"/>
                  </a:lnTo>
                  <a:lnTo>
                    <a:pt x="6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rot="1121559">
              <a:off x="8052550" y="674910"/>
              <a:ext cx="156526" cy="162206"/>
            </a:xfrm>
            <a:custGeom>
              <a:rect b="b" l="l" r="r" t="t"/>
              <a:pathLst>
                <a:path extrusionOk="0" h="3284" w="3169">
                  <a:moveTo>
                    <a:pt x="3162" y="1"/>
                  </a:moveTo>
                  <a:lnTo>
                    <a:pt x="1" y="1840"/>
                  </a:lnTo>
                  <a:lnTo>
                    <a:pt x="1870" y="3284"/>
                  </a:lnTo>
                  <a:lnTo>
                    <a:pt x="3168" y="2514"/>
                  </a:lnTo>
                  <a:cubicBezTo>
                    <a:pt x="3167" y="1757"/>
                    <a:pt x="3163" y="862"/>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rot="1121559">
              <a:off x="7988309" y="833873"/>
              <a:ext cx="199300" cy="231060"/>
            </a:xfrm>
            <a:custGeom>
              <a:rect b="b" l="l" r="r" t="t"/>
              <a:pathLst>
                <a:path extrusionOk="0" h="4678" w="4035">
                  <a:moveTo>
                    <a:pt x="1873" y="1"/>
                  </a:moveTo>
                  <a:lnTo>
                    <a:pt x="1" y="919"/>
                  </a:lnTo>
                  <a:lnTo>
                    <a:pt x="2397" y="4678"/>
                  </a:lnTo>
                  <a:lnTo>
                    <a:pt x="4034" y="3388"/>
                  </a:lnTo>
                  <a:lnTo>
                    <a:pt x="1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rot="1121559">
              <a:off x="8180694" y="835703"/>
              <a:ext cx="516403" cy="391883"/>
            </a:xfrm>
            <a:custGeom>
              <a:rect b="b" l="l" r="r" t="t"/>
              <a:pathLst>
                <a:path extrusionOk="0" h="7934" w="10455">
                  <a:moveTo>
                    <a:pt x="9838" y="1"/>
                  </a:moveTo>
                  <a:lnTo>
                    <a:pt x="1540" y="4792"/>
                  </a:lnTo>
                  <a:lnTo>
                    <a:pt x="0" y="5704"/>
                  </a:lnTo>
                  <a:lnTo>
                    <a:pt x="621" y="7933"/>
                  </a:lnTo>
                  <a:lnTo>
                    <a:pt x="10454" y="2233"/>
                  </a:lnTo>
                  <a:lnTo>
                    <a:pt x="9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rot="1121559">
              <a:off x="8092537" y="825440"/>
              <a:ext cx="184038" cy="205672"/>
            </a:xfrm>
            <a:custGeom>
              <a:rect b="b" l="l" r="r" t="t"/>
              <a:pathLst>
                <a:path extrusionOk="0" h="4164" w="3726">
                  <a:moveTo>
                    <a:pt x="1298" y="1"/>
                  </a:moveTo>
                  <a:lnTo>
                    <a:pt x="0" y="769"/>
                  </a:lnTo>
                  <a:lnTo>
                    <a:pt x="3" y="776"/>
                  </a:lnTo>
                  <a:lnTo>
                    <a:pt x="2164" y="4163"/>
                  </a:lnTo>
                  <a:lnTo>
                    <a:pt x="2186" y="4151"/>
                  </a:lnTo>
                  <a:lnTo>
                    <a:pt x="3725" y="3241"/>
                  </a:lnTo>
                  <a:lnTo>
                    <a:pt x="2249" y="928"/>
                  </a:lnTo>
                  <a:lnTo>
                    <a:pt x="2249" y="928"/>
                  </a:lnTo>
                  <a:cubicBezTo>
                    <a:pt x="2249" y="1532"/>
                    <a:pt x="2250" y="1918"/>
                    <a:pt x="2250" y="1920"/>
                  </a:cubicBezTo>
                  <a:cubicBezTo>
                    <a:pt x="2250" y="1920"/>
                    <a:pt x="2249" y="2105"/>
                    <a:pt x="2249" y="2105"/>
                  </a:cubicBezTo>
                  <a:cubicBezTo>
                    <a:pt x="2237" y="2221"/>
                    <a:pt x="2189" y="2300"/>
                    <a:pt x="2119" y="2332"/>
                  </a:cubicBezTo>
                  <a:lnTo>
                    <a:pt x="1866" y="2479"/>
                  </a:lnTo>
                  <a:cubicBezTo>
                    <a:pt x="1838" y="2497"/>
                    <a:pt x="1807" y="2506"/>
                    <a:pt x="1772" y="2506"/>
                  </a:cubicBezTo>
                  <a:cubicBezTo>
                    <a:pt x="1732" y="2506"/>
                    <a:pt x="1688" y="2494"/>
                    <a:pt x="1641" y="2468"/>
                  </a:cubicBezTo>
                  <a:cubicBezTo>
                    <a:pt x="1467" y="2367"/>
                    <a:pt x="1321" y="2107"/>
                    <a:pt x="1307" y="1870"/>
                  </a:cubicBezTo>
                  <a:lnTo>
                    <a:pt x="1303" y="1868"/>
                  </a:lnTo>
                  <a:lnTo>
                    <a:pt x="1303" y="1834"/>
                  </a:lnTo>
                  <a:cubicBezTo>
                    <a:pt x="1303" y="1622"/>
                    <a:pt x="1302" y="910"/>
                    <a:pt x="1298"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rot="1121559">
              <a:off x="8242365" y="635345"/>
              <a:ext cx="574736" cy="457378"/>
            </a:xfrm>
            <a:custGeom>
              <a:rect b="b" l="l" r="r" t="t"/>
              <a:pathLst>
                <a:path extrusionOk="0" h="9260" w="11636">
                  <a:moveTo>
                    <a:pt x="9519" y="608"/>
                  </a:moveTo>
                  <a:lnTo>
                    <a:pt x="11143" y="3194"/>
                  </a:lnTo>
                  <a:lnTo>
                    <a:pt x="2196" y="8360"/>
                  </a:lnTo>
                  <a:lnTo>
                    <a:pt x="1814" y="8537"/>
                  </a:lnTo>
                  <a:lnTo>
                    <a:pt x="216" y="5991"/>
                  </a:lnTo>
                  <a:lnTo>
                    <a:pt x="572" y="5774"/>
                  </a:lnTo>
                  <a:lnTo>
                    <a:pt x="9519" y="608"/>
                  </a:lnTo>
                  <a:close/>
                  <a:moveTo>
                    <a:pt x="9471" y="1"/>
                  </a:moveTo>
                  <a:lnTo>
                    <a:pt x="8842" y="363"/>
                  </a:lnTo>
                  <a:lnTo>
                    <a:pt x="8150" y="762"/>
                  </a:lnTo>
                  <a:lnTo>
                    <a:pt x="1" y="5468"/>
                  </a:lnTo>
                  <a:cubicBezTo>
                    <a:pt x="1" y="6027"/>
                    <a:pt x="1" y="6537"/>
                    <a:pt x="1" y="6948"/>
                  </a:cubicBezTo>
                  <a:lnTo>
                    <a:pt x="1476" y="9259"/>
                  </a:lnTo>
                  <a:lnTo>
                    <a:pt x="9776" y="4468"/>
                  </a:lnTo>
                  <a:lnTo>
                    <a:pt x="11635" y="3395"/>
                  </a:lnTo>
                  <a:lnTo>
                    <a:pt x="9792" y="504"/>
                  </a:lnTo>
                  <a:lnTo>
                    <a:pt x="9513" y="65"/>
                  </a:lnTo>
                  <a:lnTo>
                    <a:pt x="947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rot="1121559">
              <a:off x="8225025" y="840891"/>
              <a:ext cx="97897" cy="136571"/>
            </a:xfrm>
            <a:custGeom>
              <a:rect b="b" l="l" r="r" t="t"/>
              <a:pathLst>
                <a:path extrusionOk="0" h="2765" w="1982">
                  <a:moveTo>
                    <a:pt x="358" y="1"/>
                  </a:moveTo>
                  <a:lnTo>
                    <a:pt x="1" y="218"/>
                  </a:lnTo>
                  <a:lnTo>
                    <a:pt x="1599" y="2764"/>
                  </a:lnTo>
                  <a:lnTo>
                    <a:pt x="1981" y="2587"/>
                  </a:lnTo>
                  <a:lnTo>
                    <a:pt x="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rot="1121559">
              <a:off x="8272865" y="666394"/>
              <a:ext cx="522132" cy="382943"/>
            </a:xfrm>
            <a:custGeom>
              <a:rect b="b" l="l" r="r" t="t"/>
              <a:pathLst>
                <a:path extrusionOk="0" h="7753" w="10571">
                  <a:moveTo>
                    <a:pt x="8946" y="0"/>
                  </a:moveTo>
                  <a:lnTo>
                    <a:pt x="0" y="5166"/>
                  </a:lnTo>
                  <a:lnTo>
                    <a:pt x="1623" y="7752"/>
                  </a:lnTo>
                  <a:lnTo>
                    <a:pt x="10570" y="2586"/>
                  </a:lnTo>
                  <a:lnTo>
                    <a:pt x="8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rot="1121559">
              <a:off x="8234884" y="603802"/>
              <a:ext cx="19016" cy="355481"/>
            </a:xfrm>
            <a:custGeom>
              <a:rect b="b" l="l" r="r" t="t"/>
              <a:pathLst>
                <a:path extrusionOk="0" h="7197" w="385">
                  <a:moveTo>
                    <a:pt x="378" y="1"/>
                  </a:moveTo>
                  <a:lnTo>
                    <a:pt x="99" y="162"/>
                  </a:lnTo>
                  <a:cubicBezTo>
                    <a:pt x="101" y="2496"/>
                    <a:pt x="104" y="6796"/>
                    <a:pt x="104" y="6799"/>
                  </a:cubicBezTo>
                  <a:cubicBezTo>
                    <a:pt x="104" y="6803"/>
                    <a:pt x="104" y="6986"/>
                    <a:pt x="104" y="6986"/>
                  </a:cubicBezTo>
                  <a:cubicBezTo>
                    <a:pt x="95" y="7086"/>
                    <a:pt x="56" y="7160"/>
                    <a:pt x="0" y="7197"/>
                  </a:cubicBezTo>
                  <a:lnTo>
                    <a:pt x="253" y="7051"/>
                  </a:lnTo>
                  <a:cubicBezTo>
                    <a:pt x="323" y="7019"/>
                    <a:pt x="371" y="6940"/>
                    <a:pt x="383" y="6824"/>
                  </a:cubicBezTo>
                  <a:cubicBezTo>
                    <a:pt x="383" y="6824"/>
                    <a:pt x="384" y="6639"/>
                    <a:pt x="384" y="6639"/>
                  </a:cubicBezTo>
                  <a:cubicBezTo>
                    <a:pt x="384" y="6639"/>
                    <a:pt x="384" y="6250"/>
                    <a:pt x="383" y="5647"/>
                  </a:cubicBezTo>
                  <a:cubicBezTo>
                    <a:pt x="383" y="5236"/>
                    <a:pt x="383" y="4725"/>
                    <a:pt x="381" y="4167"/>
                  </a:cubicBezTo>
                  <a:cubicBezTo>
                    <a:pt x="381" y="3372"/>
                    <a:pt x="381" y="2483"/>
                    <a:pt x="379" y="1648"/>
                  </a:cubicBezTo>
                  <a:cubicBezTo>
                    <a:pt x="379" y="1052"/>
                    <a:pt x="378" y="484"/>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rot="1121559">
              <a:off x="8205852" y="604715"/>
              <a:ext cx="33933" cy="348961"/>
            </a:xfrm>
            <a:custGeom>
              <a:rect b="b" l="l" r="r" t="t"/>
              <a:pathLst>
                <a:path extrusionOk="0" h="7065" w="687">
                  <a:moveTo>
                    <a:pt x="284" y="6378"/>
                  </a:moveTo>
                  <a:cubicBezTo>
                    <a:pt x="301" y="6378"/>
                    <a:pt x="320" y="6383"/>
                    <a:pt x="340" y="6395"/>
                  </a:cubicBezTo>
                  <a:cubicBezTo>
                    <a:pt x="418" y="6440"/>
                    <a:pt x="481" y="6560"/>
                    <a:pt x="481" y="6663"/>
                  </a:cubicBezTo>
                  <a:cubicBezTo>
                    <a:pt x="481" y="6740"/>
                    <a:pt x="446" y="6786"/>
                    <a:pt x="396" y="6786"/>
                  </a:cubicBezTo>
                  <a:cubicBezTo>
                    <a:pt x="379" y="6786"/>
                    <a:pt x="360" y="6781"/>
                    <a:pt x="340" y="6769"/>
                  </a:cubicBezTo>
                  <a:cubicBezTo>
                    <a:pt x="262" y="6724"/>
                    <a:pt x="199" y="6603"/>
                    <a:pt x="199" y="6501"/>
                  </a:cubicBezTo>
                  <a:cubicBezTo>
                    <a:pt x="199" y="6424"/>
                    <a:pt x="234" y="6378"/>
                    <a:pt x="284" y="6378"/>
                  </a:cubicBezTo>
                  <a:close/>
                  <a:moveTo>
                    <a:pt x="679" y="1"/>
                  </a:moveTo>
                  <a:lnTo>
                    <a:pt x="1" y="393"/>
                  </a:lnTo>
                  <a:cubicBezTo>
                    <a:pt x="2" y="891"/>
                    <a:pt x="4" y="1459"/>
                    <a:pt x="6" y="2044"/>
                  </a:cubicBezTo>
                  <a:cubicBezTo>
                    <a:pt x="9" y="2905"/>
                    <a:pt x="11" y="3800"/>
                    <a:pt x="14" y="4557"/>
                  </a:cubicBezTo>
                  <a:cubicBezTo>
                    <a:pt x="16" y="5468"/>
                    <a:pt x="19" y="6180"/>
                    <a:pt x="19" y="6392"/>
                  </a:cubicBezTo>
                  <a:lnTo>
                    <a:pt x="19" y="6426"/>
                  </a:lnTo>
                  <a:lnTo>
                    <a:pt x="21" y="6428"/>
                  </a:lnTo>
                  <a:cubicBezTo>
                    <a:pt x="35" y="6663"/>
                    <a:pt x="181" y="6925"/>
                    <a:pt x="355" y="7024"/>
                  </a:cubicBezTo>
                  <a:cubicBezTo>
                    <a:pt x="402" y="7051"/>
                    <a:pt x="446" y="7064"/>
                    <a:pt x="485" y="7064"/>
                  </a:cubicBezTo>
                  <a:cubicBezTo>
                    <a:pt x="520" y="7064"/>
                    <a:pt x="552" y="7054"/>
                    <a:pt x="580" y="7036"/>
                  </a:cubicBezTo>
                  <a:cubicBezTo>
                    <a:pt x="640" y="6996"/>
                    <a:pt x="675" y="6925"/>
                    <a:pt x="684" y="6824"/>
                  </a:cubicBezTo>
                  <a:cubicBezTo>
                    <a:pt x="684" y="6824"/>
                    <a:pt x="684" y="6638"/>
                    <a:pt x="686" y="6638"/>
                  </a:cubicBezTo>
                  <a:cubicBezTo>
                    <a:pt x="686" y="6638"/>
                    <a:pt x="681" y="2333"/>
                    <a:pt x="6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rot="1121559">
              <a:off x="8167451" y="911587"/>
              <a:ext cx="13929" cy="20251"/>
            </a:xfrm>
            <a:custGeom>
              <a:rect b="b" l="l" r="r" t="t"/>
              <a:pathLst>
                <a:path extrusionOk="0" h="410" w="282">
                  <a:moveTo>
                    <a:pt x="84" y="1"/>
                  </a:moveTo>
                  <a:cubicBezTo>
                    <a:pt x="34" y="1"/>
                    <a:pt x="0" y="48"/>
                    <a:pt x="0" y="124"/>
                  </a:cubicBezTo>
                  <a:cubicBezTo>
                    <a:pt x="0" y="228"/>
                    <a:pt x="63" y="348"/>
                    <a:pt x="141" y="392"/>
                  </a:cubicBezTo>
                  <a:cubicBezTo>
                    <a:pt x="161" y="404"/>
                    <a:pt x="180" y="409"/>
                    <a:pt x="198" y="409"/>
                  </a:cubicBezTo>
                  <a:cubicBezTo>
                    <a:pt x="247" y="409"/>
                    <a:pt x="282" y="364"/>
                    <a:pt x="282" y="288"/>
                  </a:cubicBezTo>
                  <a:cubicBezTo>
                    <a:pt x="282" y="184"/>
                    <a:pt x="219" y="65"/>
                    <a:pt x="141" y="18"/>
                  </a:cubicBezTo>
                  <a:cubicBezTo>
                    <a:pt x="121" y="6"/>
                    <a:pt x="102" y="1"/>
                    <a:pt x="84"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rot="1121559">
              <a:off x="7781410" y="702470"/>
              <a:ext cx="14126" cy="242717"/>
            </a:xfrm>
            <a:custGeom>
              <a:rect b="b" l="l" r="r" t="t"/>
              <a:pathLst>
                <a:path extrusionOk="0" h="4914" w="286">
                  <a:moveTo>
                    <a:pt x="281" y="1"/>
                  </a:moveTo>
                  <a:lnTo>
                    <a:pt x="1" y="161"/>
                  </a:lnTo>
                  <a:cubicBezTo>
                    <a:pt x="3" y="1320"/>
                    <a:pt x="4" y="3049"/>
                    <a:pt x="6" y="4476"/>
                  </a:cubicBezTo>
                  <a:lnTo>
                    <a:pt x="286" y="4913"/>
                  </a:lnTo>
                  <a:cubicBezTo>
                    <a:pt x="284" y="3403"/>
                    <a:pt x="282" y="1327"/>
                    <a:pt x="2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rot="1121559">
              <a:off x="7748918" y="702789"/>
              <a:ext cx="33834" cy="227800"/>
            </a:xfrm>
            <a:custGeom>
              <a:rect b="b" l="l" r="r" t="t"/>
              <a:pathLst>
                <a:path extrusionOk="0" h="4612" w="685">
                  <a:moveTo>
                    <a:pt x="681" y="0"/>
                  </a:moveTo>
                  <a:lnTo>
                    <a:pt x="0" y="393"/>
                  </a:lnTo>
                  <a:cubicBezTo>
                    <a:pt x="5" y="1606"/>
                    <a:pt x="10" y="3297"/>
                    <a:pt x="14" y="4611"/>
                  </a:cubicBezTo>
                  <a:lnTo>
                    <a:pt x="643" y="4249"/>
                  </a:lnTo>
                  <a:lnTo>
                    <a:pt x="684" y="4315"/>
                  </a:lnTo>
                  <a:cubicBezTo>
                    <a:pt x="684" y="2888"/>
                    <a:pt x="683" y="1159"/>
                    <a:pt x="6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rot="1121559">
              <a:off x="7027867" y="882000"/>
              <a:ext cx="156477" cy="162256"/>
            </a:xfrm>
            <a:custGeom>
              <a:rect b="b" l="l" r="r" t="t"/>
              <a:pathLst>
                <a:path extrusionOk="0" h="3285" w="3168">
                  <a:moveTo>
                    <a:pt x="3161" y="1"/>
                  </a:moveTo>
                  <a:lnTo>
                    <a:pt x="0" y="1840"/>
                  </a:lnTo>
                  <a:lnTo>
                    <a:pt x="1868" y="3284"/>
                  </a:lnTo>
                  <a:lnTo>
                    <a:pt x="3168" y="2514"/>
                  </a:lnTo>
                  <a:cubicBezTo>
                    <a:pt x="3166" y="1758"/>
                    <a:pt x="3163" y="864"/>
                    <a:pt x="3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rot="1121559">
              <a:off x="7257528" y="786483"/>
              <a:ext cx="402750" cy="304260"/>
            </a:xfrm>
            <a:custGeom>
              <a:rect b="b" l="l" r="r" t="t"/>
              <a:pathLst>
                <a:path extrusionOk="0" h="6160" w="8154">
                  <a:moveTo>
                    <a:pt x="6257" y="1"/>
                  </a:moveTo>
                  <a:lnTo>
                    <a:pt x="1" y="3643"/>
                  </a:lnTo>
                  <a:cubicBezTo>
                    <a:pt x="1" y="4476"/>
                    <a:pt x="2" y="5367"/>
                    <a:pt x="4" y="6160"/>
                  </a:cubicBezTo>
                  <a:lnTo>
                    <a:pt x="8153" y="1456"/>
                  </a:lnTo>
                  <a:lnTo>
                    <a:pt x="6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rot="1121559">
              <a:off x="6963623" y="1040979"/>
              <a:ext cx="199350" cy="231109"/>
            </a:xfrm>
            <a:custGeom>
              <a:rect b="b" l="l" r="r" t="t"/>
              <a:pathLst>
                <a:path extrusionOk="0" h="4679" w="4036">
                  <a:moveTo>
                    <a:pt x="1874" y="1"/>
                  </a:moveTo>
                  <a:lnTo>
                    <a:pt x="0" y="920"/>
                  </a:lnTo>
                  <a:lnTo>
                    <a:pt x="2396" y="4678"/>
                  </a:lnTo>
                  <a:lnTo>
                    <a:pt x="4035" y="3388"/>
                  </a:ln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rot="1121559">
              <a:off x="7156052" y="1042898"/>
              <a:ext cx="516304" cy="391785"/>
            </a:xfrm>
            <a:custGeom>
              <a:rect b="b" l="l" r="r" t="t"/>
              <a:pathLst>
                <a:path extrusionOk="0" h="7932" w="10453">
                  <a:moveTo>
                    <a:pt x="9838" y="1"/>
                  </a:moveTo>
                  <a:lnTo>
                    <a:pt x="1538" y="4790"/>
                  </a:lnTo>
                  <a:lnTo>
                    <a:pt x="0" y="5703"/>
                  </a:lnTo>
                  <a:lnTo>
                    <a:pt x="619" y="7931"/>
                  </a:lnTo>
                  <a:lnTo>
                    <a:pt x="10452" y="2232"/>
                  </a:lnTo>
                  <a:lnTo>
                    <a:pt x="9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rot="1121559">
              <a:off x="7067717" y="1032507"/>
              <a:ext cx="184137" cy="205672"/>
            </a:xfrm>
            <a:custGeom>
              <a:rect b="b" l="l" r="r" t="t"/>
              <a:pathLst>
                <a:path extrusionOk="0" h="4164" w="3728">
                  <a:moveTo>
                    <a:pt x="1301" y="1"/>
                  </a:moveTo>
                  <a:lnTo>
                    <a:pt x="1" y="769"/>
                  </a:lnTo>
                  <a:lnTo>
                    <a:pt x="6" y="776"/>
                  </a:lnTo>
                  <a:lnTo>
                    <a:pt x="2168" y="4163"/>
                  </a:lnTo>
                  <a:lnTo>
                    <a:pt x="2188" y="4152"/>
                  </a:lnTo>
                  <a:lnTo>
                    <a:pt x="3728" y="3241"/>
                  </a:lnTo>
                  <a:lnTo>
                    <a:pt x="2251" y="928"/>
                  </a:lnTo>
                  <a:lnTo>
                    <a:pt x="2251" y="1920"/>
                  </a:lnTo>
                  <a:cubicBezTo>
                    <a:pt x="2251" y="1922"/>
                    <a:pt x="2249" y="2105"/>
                    <a:pt x="2249" y="2107"/>
                  </a:cubicBezTo>
                  <a:cubicBezTo>
                    <a:pt x="2238" y="2223"/>
                    <a:pt x="2190" y="2302"/>
                    <a:pt x="2120" y="2332"/>
                  </a:cubicBezTo>
                  <a:lnTo>
                    <a:pt x="1867" y="2479"/>
                  </a:lnTo>
                  <a:cubicBezTo>
                    <a:pt x="1840" y="2498"/>
                    <a:pt x="1808" y="2508"/>
                    <a:pt x="1773" y="2508"/>
                  </a:cubicBezTo>
                  <a:cubicBezTo>
                    <a:pt x="1733" y="2508"/>
                    <a:pt x="1688" y="2495"/>
                    <a:pt x="1642" y="2468"/>
                  </a:cubicBezTo>
                  <a:cubicBezTo>
                    <a:pt x="1468" y="2367"/>
                    <a:pt x="1322" y="2107"/>
                    <a:pt x="1307" y="1872"/>
                  </a:cubicBezTo>
                  <a:lnTo>
                    <a:pt x="1306" y="1869"/>
                  </a:lnTo>
                  <a:lnTo>
                    <a:pt x="1306" y="1834"/>
                  </a:lnTo>
                  <a:cubicBezTo>
                    <a:pt x="1306" y="1622"/>
                    <a:pt x="1302" y="912"/>
                    <a:pt x="130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rot="1121559">
              <a:off x="7217640" y="842444"/>
              <a:ext cx="574835" cy="457378"/>
            </a:xfrm>
            <a:custGeom>
              <a:rect b="b" l="l" r="r" t="t"/>
              <a:pathLst>
                <a:path extrusionOk="0" h="9260" w="11638">
                  <a:moveTo>
                    <a:pt x="9520" y="608"/>
                  </a:moveTo>
                  <a:lnTo>
                    <a:pt x="11144" y="3195"/>
                  </a:lnTo>
                  <a:lnTo>
                    <a:pt x="2196" y="8360"/>
                  </a:lnTo>
                  <a:lnTo>
                    <a:pt x="1814" y="8538"/>
                  </a:lnTo>
                  <a:lnTo>
                    <a:pt x="216" y="5991"/>
                  </a:lnTo>
                  <a:lnTo>
                    <a:pt x="572" y="5773"/>
                  </a:lnTo>
                  <a:lnTo>
                    <a:pt x="9520" y="608"/>
                  </a:lnTo>
                  <a:close/>
                  <a:moveTo>
                    <a:pt x="9472" y="1"/>
                  </a:moveTo>
                  <a:lnTo>
                    <a:pt x="8842" y="363"/>
                  </a:lnTo>
                  <a:lnTo>
                    <a:pt x="8150" y="762"/>
                  </a:lnTo>
                  <a:lnTo>
                    <a:pt x="1" y="5468"/>
                  </a:lnTo>
                  <a:cubicBezTo>
                    <a:pt x="1" y="6028"/>
                    <a:pt x="1" y="6537"/>
                    <a:pt x="3" y="6948"/>
                  </a:cubicBezTo>
                  <a:lnTo>
                    <a:pt x="1478" y="9259"/>
                  </a:lnTo>
                  <a:lnTo>
                    <a:pt x="9776" y="4470"/>
                  </a:lnTo>
                  <a:lnTo>
                    <a:pt x="11637" y="3395"/>
                  </a:lnTo>
                  <a:lnTo>
                    <a:pt x="9793" y="504"/>
                  </a:lnTo>
                  <a:lnTo>
                    <a:pt x="9513" y="67"/>
                  </a:lnTo>
                  <a:lnTo>
                    <a:pt x="9472"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rot="1121559">
              <a:off x="7200390" y="1048038"/>
              <a:ext cx="97798" cy="136522"/>
            </a:xfrm>
            <a:custGeom>
              <a:rect b="b" l="l" r="r" t="t"/>
              <a:pathLst>
                <a:path extrusionOk="0" h="2764" w="1980">
                  <a:moveTo>
                    <a:pt x="357" y="0"/>
                  </a:moveTo>
                  <a:lnTo>
                    <a:pt x="1" y="219"/>
                  </a:lnTo>
                  <a:lnTo>
                    <a:pt x="1599" y="2764"/>
                  </a:lnTo>
                  <a:lnTo>
                    <a:pt x="1979" y="2586"/>
                  </a:lnTo>
                  <a:lnTo>
                    <a:pt x="3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rot="1121559">
              <a:off x="7248141" y="873478"/>
              <a:ext cx="522132" cy="382943"/>
            </a:xfrm>
            <a:custGeom>
              <a:rect b="b" l="l" r="r" t="t"/>
              <a:pathLst>
                <a:path extrusionOk="0" h="7753" w="10571">
                  <a:moveTo>
                    <a:pt x="8947" y="0"/>
                  </a:moveTo>
                  <a:lnTo>
                    <a:pt x="1" y="5166"/>
                  </a:lnTo>
                  <a:lnTo>
                    <a:pt x="1623" y="7752"/>
                  </a:lnTo>
                  <a:lnTo>
                    <a:pt x="10571" y="2587"/>
                  </a:lnTo>
                  <a:lnTo>
                    <a:pt x="8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rot="1121559">
              <a:off x="7210668" y="807708"/>
              <a:ext cx="19016" cy="358839"/>
            </a:xfrm>
            <a:custGeom>
              <a:rect b="b" l="l" r="r" t="t"/>
              <a:pathLst>
                <a:path extrusionOk="0" h="7265" w="385">
                  <a:moveTo>
                    <a:pt x="380" y="1"/>
                  </a:moveTo>
                  <a:lnTo>
                    <a:pt x="100" y="163"/>
                  </a:lnTo>
                  <a:cubicBezTo>
                    <a:pt x="101" y="2480"/>
                    <a:pt x="106" y="6862"/>
                    <a:pt x="106" y="6865"/>
                  </a:cubicBezTo>
                  <a:cubicBezTo>
                    <a:pt x="106" y="6867"/>
                    <a:pt x="106" y="7051"/>
                    <a:pt x="105" y="7053"/>
                  </a:cubicBezTo>
                  <a:cubicBezTo>
                    <a:pt x="95" y="7154"/>
                    <a:pt x="57" y="7226"/>
                    <a:pt x="0" y="7264"/>
                  </a:cubicBezTo>
                  <a:lnTo>
                    <a:pt x="254" y="7117"/>
                  </a:lnTo>
                  <a:cubicBezTo>
                    <a:pt x="323" y="7086"/>
                    <a:pt x="371" y="7006"/>
                    <a:pt x="383" y="6890"/>
                  </a:cubicBezTo>
                  <a:cubicBezTo>
                    <a:pt x="383" y="6890"/>
                    <a:pt x="385" y="6705"/>
                    <a:pt x="385" y="6705"/>
                  </a:cubicBezTo>
                  <a:cubicBezTo>
                    <a:pt x="385" y="6703"/>
                    <a:pt x="385" y="6317"/>
                    <a:pt x="385" y="5713"/>
                  </a:cubicBezTo>
                  <a:cubicBezTo>
                    <a:pt x="385" y="5302"/>
                    <a:pt x="385" y="4791"/>
                    <a:pt x="383" y="4233"/>
                  </a:cubicBezTo>
                  <a:cubicBezTo>
                    <a:pt x="383" y="3438"/>
                    <a:pt x="381" y="2549"/>
                    <a:pt x="381" y="1715"/>
                  </a:cubicBezTo>
                  <a:cubicBezTo>
                    <a:pt x="381" y="1090"/>
                    <a:pt x="381" y="499"/>
                    <a:pt x="3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rot="1121559">
              <a:off x="7181579" y="808711"/>
              <a:ext cx="33982" cy="352171"/>
            </a:xfrm>
            <a:custGeom>
              <a:rect b="b" l="l" r="r" t="t"/>
              <a:pathLst>
                <a:path extrusionOk="0" h="7130" w="688">
                  <a:moveTo>
                    <a:pt x="286" y="6441"/>
                  </a:moveTo>
                  <a:cubicBezTo>
                    <a:pt x="303" y="6441"/>
                    <a:pt x="322" y="6446"/>
                    <a:pt x="341" y="6457"/>
                  </a:cubicBezTo>
                  <a:cubicBezTo>
                    <a:pt x="419" y="6502"/>
                    <a:pt x="482" y="6623"/>
                    <a:pt x="482" y="6726"/>
                  </a:cubicBezTo>
                  <a:cubicBezTo>
                    <a:pt x="482" y="6803"/>
                    <a:pt x="447" y="6850"/>
                    <a:pt x="396" y="6850"/>
                  </a:cubicBezTo>
                  <a:cubicBezTo>
                    <a:pt x="379" y="6850"/>
                    <a:pt x="361" y="6844"/>
                    <a:pt x="341" y="6833"/>
                  </a:cubicBezTo>
                  <a:cubicBezTo>
                    <a:pt x="264" y="6789"/>
                    <a:pt x="201" y="6668"/>
                    <a:pt x="201" y="6563"/>
                  </a:cubicBezTo>
                  <a:cubicBezTo>
                    <a:pt x="201" y="6487"/>
                    <a:pt x="236" y="6441"/>
                    <a:pt x="286" y="6441"/>
                  </a:cubicBezTo>
                  <a:close/>
                  <a:moveTo>
                    <a:pt x="681" y="0"/>
                  </a:moveTo>
                  <a:lnTo>
                    <a:pt x="0" y="391"/>
                  </a:lnTo>
                  <a:cubicBezTo>
                    <a:pt x="2" y="906"/>
                    <a:pt x="4" y="1499"/>
                    <a:pt x="7" y="2108"/>
                  </a:cubicBezTo>
                  <a:cubicBezTo>
                    <a:pt x="9" y="2971"/>
                    <a:pt x="12" y="3865"/>
                    <a:pt x="14" y="4623"/>
                  </a:cubicBezTo>
                  <a:cubicBezTo>
                    <a:pt x="17" y="5532"/>
                    <a:pt x="19" y="6244"/>
                    <a:pt x="19" y="6456"/>
                  </a:cubicBezTo>
                  <a:lnTo>
                    <a:pt x="19" y="6491"/>
                  </a:lnTo>
                  <a:lnTo>
                    <a:pt x="22" y="6492"/>
                  </a:lnTo>
                  <a:cubicBezTo>
                    <a:pt x="37" y="6729"/>
                    <a:pt x="182" y="6989"/>
                    <a:pt x="356" y="7090"/>
                  </a:cubicBezTo>
                  <a:cubicBezTo>
                    <a:pt x="403" y="7117"/>
                    <a:pt x="448" y="7129"/>
                    <a:pt x="488" y="7129"/>
                  </a:cubicBezTo>
                  <a:cubicBezTo>
                    <a:pt x="522" y="7129"/>
                    <a:pt x="554" y="7120"/>
                    <a:pt x="581" y="7101"/>
                  </a:cubicBezTo>
                  <a:cubicBezTo>
                    <a:pt x="638" y="7063"/>
                    <a:pt x="676" y="6991"/>
                    <a:pt x="686" y="6890"/>
                  </a:cubicBezTo>
                  <a:cubicBezTo>
                    <a:pt x="686" y="6888"/>
                    <a:pt x="686" y="6704"/>
                    <a:pt x="686" y="6702"/>
                  </a:cubicBezTo>
                  <a:cubicBezTo>
                    <a:pt x="687" y="6702"/>
                    <a:pt x="682" y="2317"/>
                    <a:pt x="6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rot="1121559">
              <a:off x="7142679" y="1118819"/>
              <a:ext cx="13978" cy="20251"/>
            </a:xfrm>
            <a:custGeom>
              <a:rect b="b" l="l" r="r" t="t"/>
              <a:pathLst>
                <a:path extrusionOk="0" h="410" w="283">
                  <a:moveTo>
                    <a:pt x="86" y="0"/>
                  </a:moveTo>
                  <a:cubicBezTo>
                    <a:pt x="36" y="0"/>
                    <a:pt x="1" y="46"/>
                    <a:pt x="1" y="123"/>
                  </a:cubicBezTo>
                  <a:cubicBezTo>
                    <a:pt x="1" y="226"/>
                    <a:pt x="64" y="347"/>
                    <a:pt x="141" y="393"/>
                  </a:cubicBezTo>
                  <a:cubicBezTo>
                    <a:pt x="161" y="404"/>
                    <a:pt x="179" y="409"/>
                    <a:pt x="196" y="409"/>
                  </a:cubicBezTo>
                  <a:cubicBezTo>
                    <a:pt x="247" y="409"/>
                    <a:pt x="282" y="362"/>
                    <a:pt x="282" y="285"/>
                  </a:cubicBezTo>
                  <a:cubicBezTo>
                    <a:pt x="282" y="181"/>
                    <a:pt x="219" y="62"/>
                    <a:pt x="141" y="17"/>
                  </a:cubicBezTo>
                  <a:cubicBezTo>
                    <a:pt x="122" y="6"/>
                    <a:pt x="103" y="0"/>
                    <a:pt x="86" y="0"/>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rot="1121559">
              <a:off x="6905115" y="18906"/>
              <a:ext cx="2149382" cy="1285401"/>
            </a:xfrm>
            <a:custGeom>
              <a:rect b="b" l="l" r="r" t="t"/>
              <a:pathLst>
                <a:path extrusionOk="0" h="26024" w="43516">
                  <a:moveTo>
                    <a:pt x="43516" y="1"/>
                  </a:moveTo>
                  <a:lnTo>
                    <a:pt x="1" y="25090"/>
                  </a:lnTo>
                  <a:lnTo>
                    <a:pt x="1" y="26023"/>
                  </a:lnTo>
                  <a:lnTo>
                    <a:pt x="8529" y="21106"/>
                  </a:lnTo>
                  <a:lnTo>
                    <a:pt x="9210" y="20715"/>
                  </a:lnTo>
                  <a:lnTo>
                    <a:pt x="9488" y="20555"/>
                  </a:lnTo>
                  <a:lnTo>
                    <a:pt x="18321" y="15462"/>
                  </a:lnTo>
                  <a:lnTo>
                    <a:pt x="19000" y="15069"/>
                  </a:lnTo>
                  <a:lnTo>
                    <a:pt x="19280" y="14909"/>
                  </a:lnTo>
                  <a:lnTo>
                    <a:pt x="26838" y="10551"/>
                  </a:lnTo>
                  <a:lnTo>
                    <a:pt x="27518" y="10160"/>
                  </a:lnTo>
                  <a:lnTo>
                    <a:pt x="27797" y="9998"/>
                  </a:lnTo>
                  <a:lnTo>
                    <a:pt x="36630" y="4907"/>
                  </a:lnTo>
                  <a:lnTo>
                    <a:pt x="37309" y="4514"/>
                  </a:lnTo>
                  <a:lnTo>
                    <a:pt x="37588" y="4354"/>
                  </a:lnTo>
                  <a:lnTo>
                    <a:pt x="43516" y="936"/>
                  </a:lnTo>
                  <a:lnTo>
                    <a:pt x="43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rot="1121559">
              <a:off x="6876767" y="-6998"/>
              <a:ext cx="2189587" cy="1260507"/>
            </a:xfrm>
            <a:custGeom>
              <a:rect b="b" l="l" r="r" t="t"/>
              <a:pathLst>
                <a:path extrusionOk="0" h="25520" w="44330">
                  <a:moveTo>
                    <a:pt x="43515" y="0"/>
                  </a:moveTo>
                  <a:lnTo>
                    <a:pt x="0" y="25089"/>
                  </a:lnTo>
                  <a:lnTo>
                    <a:pt x="815" y="25520"/>
                  </a:lnTo>
                  <a:lnTo>
                    <a:pt x="44330" y="431"/>
                  </a:lnTo>
                  <a:lnTo>
                    <a:pt x="435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46"/>
          <p:cNvSpPr txBox="1"/>
          <p:nvPr>
            <p:ph idx="1" type="subTitle"/>
          </p:nvPr>
        </p:nvSpPr>
        <p:spPr>
          <a:xfrm>
            <a:off x="4049500" y="2367350"/>
            <a:ext cx="4379400" cy="1056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Prompt"/>
                <a:ea typeface="Prompt"/>
                <a:cs typeface="Prompt"/>
                <a:sym typeface="Prompt"/>
              </a:rPr>
              <a:t>Does anyone have any questions?</a:t>
            </a:r>
            <a:endParaRPr b="1" sz="1800">
              <a:latin typeface="Prompt"/>
              <a:ea typeface="Prompt"/>
              <a:cs typeface="Prompt"/>
              <a:sym typeface="Prompt"/>
            </a:endParaRPr>
          </a:p>
          <a:p>
            <a:pPr indent="0" lvl="0" marL="0" rtl="0" algn="r">
              <a:spcBef>
                <a:spcPts val="1000"/>
              </a:spcBef>
              <a:spcAft>
                <a:spcPts val="0"/>
              </a:spcAft>
              <a:buNone/>
            </a:pPr>
            <a:r>
              <a:rPr lang="en"/>
              <a:t>addyouremail@freepik.com </a:t>
            </a:r>
            <a:endParaRPr/>
          </a:p>
          <a:p>
            <a:pPr indent="0" lvl="0" marL="0" rtl="0" algn="r">
              <a:spcBef>
                <a:spcPts val="0"/>
              </a:spcBef>
              <a:spcAft>
                <a:spcPts val="0"/>
              </a:spcAft>
              <a:buNone/>
            </a:pPr>
            <a:r>
              <a:rPr lang="en"/>
              <a:t>+91  620 421 838 </a:t>
            </a:r>
            <a:endParaRPr/>
          </a:p>
          <a:p>
            <a:pPr indent="0" lvl="0" marL="0" rtl="0" algn="r">
              <a:spcBef>
                <a:spcPts val="0"/>
              </a:spcBef>
              <a:spcAft>
                <a:spcPts val="0"/>
              </a:spcAft>
              <a:buNone/>
            </a:pPr>
            <a:r>
              <a:rPr lang="en"/>
              <a:t>yourwebsite.com</a:t>
            </a:r>
            <a:endParaRPr/>
          </a:p>
        </p:txBody>
      </p:sp>
      <p:sp>
        <p:nvSpPr>
          <p:cNvPr id="1289" name="Google Shape;1289;p46"/>
          <p:cNvSpPr txBox="1"/>
          <p:nvPr>
            <p:ph type="ctrTitle"/>
          </p:nvPr>
        </p:nvSpPr>
        <p:spPr>
          <a:xfrm>
            <a:off x="4049500" y="697800"/>
            <a:ext cx="4379400" cy="1535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hanks</a:t>
            </a:r>
            <a:endParaRPr/>
          </a:p>
        </p:txBody>
      </p:sp>
      <p:sp>
        <p:nvSpPr>
          <p:cNvPr id="1290" name="Google Shape;1290;p46"/>
          <p:cNvSpPr txBox="1"/>
          <p:nvPr/>
        </p:nvSpPr>
        <p:spPr>
          <a:xfrm>
            <a:off x="5960200" y="4389800"/>
            <a:ext cx="2468700" cy="2187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rPr lang="en" sz="1000">
                <a:solidFill>
                  <a:schemeClr val="dk1"/>
                </a:solidFill>
                <a:latin typeface="PT Sans"/>
                <a:ea typeface="PT Sans"/>
                <a:cs typeface="PT Sans"/>
                <a:sym typeface="PT Sans"/>
              </a:rPr>
              <a:t>Please keep this slide for attribution</a:t>
            </a:r>
            <a:endParaRPr sz="1000">
              <a:solidFill>
                <a:schemeClr val="dk1"/>
              </a:solidFill>
              <a:latin typeface="PT Sans"/>
              <a:ea typeface="PT Sans"/>
              <a:cs typeface="PT Sans"/>
              <a:sym typeface="PT Sans"/>
            </a:endParaRPr>
          </a:p>
        </p:txBody>
      </p:sp>
      <p:grpSp>
        <p:nvGrpSpPr>
          <p:cNvPr id="1291" name="Google Shape;1291;p46"/>
          <p:cNvGrpSpPr/>
          <p:nvPr/>
        </p:nvGrpSpPr>
        <p:grpSpPr>
          <a:xfrm>
            <a:off x="4499575" y="3423347"/>
            <a:ext cx="315660" cy="315643"/>
            <a:chOff x="266768" y="1721375"/>
            <a:chExt cx="397907" cy="397887"/>
          </a:xfrm>
        </p:grpSpPr>
        <p:sp>
          <p:nvSpPr>
            <p:cNvPr id="1292" name="Google Shape;1292;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46"/>
          <p:cNvGrpSpPr/>
          <p:nvPr/>
        </p:nvGrpSpPr>
        <p:grpSpPr>
          <a:xfrm>
            <a:off x="4959335" y="3423355"/>
            <a:ext cx="315627" cy="315643"/>
            <a:chOff x="864491" y="1723250"/>
            <a:chExt cx="397866" cy="397887"/>
          </a:xfrm>
        </p:grpSpPr>
        <p:sp>
          <p:nvSpPr>
            <p:cNvPr id="1295" name="Google Shape;1295;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46"/>
          <p:cNvGrpSpPr/>
          <p:nvPr/>
        </p:nvGrpSpPr>
        <p:grpSpPr>
          <a:xfrm>
            <a:off x="5419061" y="3422816"/>
            <a:ext cx="316722" cy="316722"/>
            <a:chOff x="1190625" y="238125"/>
            <a:chExt cx="5235075" cy="5235075"/>
          </a:xfrm>
        </p:grpSpPr>
        <p:sp>
          <p:nvSpPr>
            <p:cNvPr id="1299" name="Google Shape;1299;p4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46"/>
          <p:cNvGrpSpPr/>
          <p:nvPr/>
        </p:nvGrpSpPr>
        <p:grpSpPr>
          <a:xfrm>
            <a:off x="886858" y="992050"/>
            <a:ext cx="2446620" cy="3723747"/>
            <a:chOff x="886858" y="992050"/>
            <a:chExt cx="2446620" cy="3723747"/>
          </a:xfrm>
        </p:grpSpPr>
        <p:sp>
          <p:nvSpPr>
            <p:cNvPr id="1302" name="Google Shape;1302;p46"/>
            <p:cNvSpPr/>
            <p:nvPr/>
          </p:nvSpPr>
          <p:spPr>
            <a:xfrm rot="-731485">
              <a:off x="1554969" y="3674138"/>
              <a:ext cx="1304111" cy="914218"/>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6"/>
            <p:cNvSpPr/>
            <p:nvPr/>
          </p:nvSpPr>
          <p:spPr>
            <a:xfrm rot="1053875">
              <a:off x="2464506" y="2653061"/>
              <a:ext cx="818144" cy="462628"/>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6"/>
            <p:cNvSpPr/>
            <p:nvPr/>
          </p:nvSpPr>
          <p:spPr>
            <a:xfrm rot="-731169">
              <a:off x="930948" y="2896390"/>
              <a:ext cx="919520" cy="516511"/>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5" name="Google Shape;1305;p46"/>
            <p:cNvGrpSpPr/>
            <p:nvPr/>
          </p:nvGrpSpPr>
          <p:grpSpPr>
            <a:xfrm>
              <a:off x="2342570" y="992050"/>
              <a:ext cx="725035" cy="1968774"/>
              <a:chOff x="2419195" y="972900"/>
              <a:chExt cx="725035" cy="1968774"/>
            </a:xfrm>
          </p:grpSpPr>
          <p:sp>
            <p:nvSpPr>
              <p:cNvPr id="1306" name="Google Shape;1306;p46"/>
              <p:cNvSpPr/>
              <p:nvPr/>
            </p:nvSpPr>
            <p:spPr>
              <a:xfrm>
                <a:off x="2501232" y="1284222"/>
                <a:ext cx="68830" cy="50983"/>
              </a:xfrm>
              <a:custGeom>
                <a:rect b="b" l="l" r="r" t="t"/>
                <a:pathLst>
                  <a:path extrusionOk="0" h="1494" w="2017">
                    <a:moveTo>
                      <a:pt x="1666" y="0"/>
                    </a:moveTo>
                    <a:lnTo>
                      <a:pt x="0" y="968"/>
                    </a:lnTo>
                    <a:lnTo>
                      <a:pt x="910" y="1493"/>
                    </a:lnTo>
                    <a:lnTo>
                      <a:pt x="1795" y="977"/>
                    </a:lnTo>
                    <a:cubicBezTo>
                      <a:pt x="1864" y="938"/>
                      <a:pt x="1940" y="912"/>
                      <a:pt x="2017" y="895"/>
                    </a:cubicBezTo>
                    <a:cubicBezTo>
                      <a:pt x="1950" y="546"/>
                      <a:pt x="1843" y="237"/>
                      <a:pt x="1666" y="0"/>
                    </a:cubicBezTo>
                    <a:close/>
                  </a:path>
                </a:pathLst>
              </a:custGeom>
              <a:solidFill>
                <a:srgbClr val="DD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6"/>
              <p:cNvSpPr/>
              <p:nvPr/>
            </p:nvSpPr>
            <p:spPr>
              <a:xfrm>
                <a:off x="2530033" y="1507775"/>
                <a:ext cx="190281" cy="197379"/>
              </a:xfrm>
              <a:custGeom>
                <a:rect b="b" l="l" r="r" t="t"/>
                <a:pathLst>
                  <a:path extrusionOk="0" h="5784" w="5576">
                    <a:moveTo>
                      <a:pt x="703" y="1223"/>
                    </a:moveTo>
                    <a:lnTo>
                      <a:pt x="703" y="1223"/>
                    </a:lnTo>
                    <a:cubicBezTo>
                      <a:pt x="703" y="1314"/>
                      <a:pt x="672" y="1380"/>
                      <a:pt x="621" y="1414"/>
                    </a:cubicBezTo>
                    <a:lnTo>
                      <a:pt x="621" y="1414"/>
                    </a:lnTo>
                    <a:cubicBezTo>
                      <a:pt x="673" y="1381"/>
                      <a:pt x="703" y="1314"/>
                      <a:pt x="703" y="1223"/>
                    </a:cubicBezTo>
                    <a:close/>
                    <a:moveTo>
                      <a:pt x="621" y="1414"/>
                    </a:moveTo>
                    <a:lnTo>
                      <a:pt x="621" y="1414"/>
                    </a:lnTo>
                    <a:cubicBezTo>
                      <a:pt x="620" y="1414"/>
                      <a:pt x="619" y="1414"/>
                      <a:pt x="619" y="1415"/>
                    </a:cubicBezTo>
                    <a:lnTo>
                      <a:pt x="619" y="1415"/>
                    </a:lnTo>
                    <a:lnTo>
                      <a:pt x="620" y="1414"/>
                    </a:lnTo>
                    <a:lnTo>
                      <a:pt x="620" y="1414"/>
                    </a:lnTo>
                    <a:cubicBezTo>
                      <a:pt x="620" y="1414"/>
                      <a:pt x="620" y="1414"/>
                      <a:pt x="621" y="1414"/>
                    </a:cubicBezTo>
                    <a:close/>
                    <a:moveTo>
                      <a:pt x="619" y="1415"/>
                    </a:moveTo>
                    <a:lnTo>
                      <a:pt x="615" y="1417"/>
                    </a:lnTo>
                    <a:cubicBezTo>
                      <a:pt x="616" y="1416"/>
                      <a:pt x="617" y="1416"/>
                      <a:pt x="619" y="1415"/>
                    </a:cubicBezTo>
                    <a:close/>
                    <a:moveTo>
                      <a:pt x="2185" y="0"/>
                    </a:moveTo>
                    <a:lnTo>
                      <a:pt x="2183" y="361"/>
                    </a:lnTo>
                    <a:cubicBezTo>
                      <a:pt x="2183" y="457"/>
                      <a:pt x="2150" y="524"/>
                      <a:pt x="2096" y="555"/>
                    </a:cubicBezTo>
                    <a:lnTo>
                      <a:pt x="620" y="1414"/>
                    </a:lnTo>
                    <a:lnTo>
                      <a:pt x="620" y="1414"/>
                    </a:lnTo>
                    <a:cubicBezTo>
                      <a:pt x="595" y="1430"/>
                      <a:pt x="566" y="1438"/>
                      <a:pt x="534" y="1438"/>
                    </a:cubicBezTo>
                    <a:cubicBezTo>
                      <a:pt x="493" y="1438"/>
                      <a:pt x="446" y="1425"/>
                      <a:pt x="396" y="1396"/>
                    </a:cubicBezTo>
                    <a:lnTo>
                      <a:pt x="0" y="1168"/>
                    </a:lnTo>
                    <a:lnTo>
                      <a:pt x="442" y="4597"/>
                    </a:lnTo>
                    <a:cubicBezTo>
                      <a:pt x="506" y="4915"/>
                      <a:pt x="679" y="5201"/>
                      <a:pt x="928" y="5408"/>
                    </a:cubicBezTo>
                    <a:cubicBezTo>
                      <a:pt x="955" y="5432"/>
                      <a:pt x="982" y="5454"/>
                      <a:pt x="1010" y="5477"/>
                    </a:cubicBezTo>
                    <a:cubicBezTo>
                      <a:pt x="1035" y="5495"/>
                      <a:pt x="1061" y="5513"/>
                      <a:pt x="1088" y="5529"/>
                    </a:cubicBezTo>
                    <a:cubicBezTo>
                      <a:pt x="1335" y="5699"/>
                      <a:pt x="1622" y="5783"/>
                      <a:pt x="1908" y="5783"/>
                    </a:cubicBezTo>
                    <a:cubicBezTo>
                      <a:pt x="2225" y="5783"/>
                      <a:pt x="2542" y="5680"/>
                      <a:pt x="2805" y="5475"/>
                    </a:cubicBezTo>
                    <a:lnTo>
                      <a:pt x="5576" y="3324"/>
                    </a:lnTo>
                    <a:lnTo>
                      <a:pt x="3874" y="949"/>
                    </a:lnTo>
                    <a:lnTo>
                      <a:pt x="2690" y="1869"/>
                    </a:lnTo>
                    <a:lnTo>
                      <a:pt x="2185" y="0"/>
                    </a:lnTo>
                    <a:close/>
                  </a:path>
                </a:pathLst>
              </a:custGeom>
              <a:solidFill>
                <a:srgbClr val="DD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6"/>
              <p:cNvSpPr/>
              <p:nvPr/>
            </p:nvSpPr>
            <p:spPr>
              <a:xfrm>
                <a:off x="2711305" y="1429424"/>
                <a:ext cx="116093" cy="138786"/>
              </a:xfrm>
              <a:custGeom>
                <a:rect b="b" l="l" r="r" t="t"/>
                <a:pathLst>
                  <a:path extrusionOk="0" h="4067" w="3402">
                    <a:moveTo>
                      <a:pt x="3402" y="0"/>
                    </a:moveTo>
                    <a:lnTo>
                      <a:pt x="3364" y="23"/>
                    </a:lnTo>
                    <a:lnTo>
                      <a:pt x="485" y="1685"/>
                    </a:lnTo>
                    <a:lnTo>
                      <a:pt x="136" y="1482"/>
                    </a:lnTo>
                    <a:lnTo>
                      <a:pt x="1" y="1585"/>
                    </a:lnTo>
                    <a:lnTo>
                      <a:pt x="2349" y="4066"/>
                    </a:lnTo>
                    <a:lnTo>
                      <a:pt x="2801" y="3687"/>
                    </a:lnTo>
                    <a:cubicBezTo>
                      <a:pt x="2809" y="3434"/>
                      <a:pt x="2819" y="3204"/>
                      <a:pt x="2830" y="3005"/>
                    </a:cubicBezTo>
                    <a:cubicBezTo>
                      <a:pt x="2863" y="2403"/>
                      <a:pt x="2954" y="992"/>
                      <a:pt x="3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6"/>
              <p:cNvSpPr/>
              <p:nvPr/>
            </p:nvSpPr>
            <p:spPr>
              <a:xfrm>
                <a:off x="2726355" y="2742384"/>
                <a:ext cx="244130" cy="119608"/>
              </a:xfrm>
              <a:custGeom>
                <a:rect b="b" l="l" r="r" t="t"/>
                <a:pathLst>
                  <a:path extrusionOk="0" h="3505" w="7154">
                    <a:moveTo>
                      <a:pt x="6804" y="0"/>
                    </a:moveTo>
                    <a:lnTo>
                      <a:pt x="6799" y="449"/>
                    </a:lnTo>
                    <a:cubicBezTo>
                      <a:pt x="6204" y="869"/>
                      <a:pt x="5961" y="1115"/>
                      <a:pt x="5139" y="1270"/>
                    </a:cubicBezTo>
                    <a:cubicBezTo>
                      <a:pt x="4966" y="1301"/>
                      <a:pt x="4796" y="1316"/>
                      <a:pt x="4627" y="1316"/>
                    </a:cubicBezTo>
                    <a:cubicBezTo>
                      <a:pt x="3926" y="1316"/>
                      <a:pt x="3256" y="1064"/>
                      <a:pt x="2623" y="733"/>
                    </a:cubicBezTo>
                    <a:lnTo>
                      <a:pt x="2623" y="695"/>
                    </a:lnTo>
                    <a:cubicBezTo>
                      <a:pt x="1284" y="1330"/>
                      <a:pt x="0" y="2207"/>
                      <a:pt x="558" y="2991"/>
                    </a:cubicBezTo>
                    <a:cubicBezTo>
                      <a:pt x="785" y="3308"/>
                      <a:pt x="1433" y="3505"/>
                      <a:pt x="2174" y="3505"/>
                    </a:cubicBezTo>
                    <a:cubicBezTo>
                      <a:pt x="2868" y="3505"/>
                      <a:pt x="3642" y="3332"/>
                      <a:pt x="4227" y="2925"/>
                    </a:cubicBezTo>
                    <a:cubicBezTo>
                      <a:pt x="4339" y="2846"/>
                      <a:pt x="4501" y="2638"/>
                      <a:pt x="4869" y="2452"/>
                    </a:cubicBezTo>
                    <a:cubicBezTo>
                      <a:pt x="4975" y="2398"/>
                      <a:pt x="5099" y="2381"/>
                      <a:pt x="5214" y="2381"/>
                    </a:cubicBezTo>
                    <a:cubicBezTo>
                      <a:pt x="5413" y="2381"/>
                      <a:pt x="5584" y="2432"/>
                      <a:pt x="5584" y="2432"/>
                    </a:cubicBezTo>
                    <a:cubicBezTo>
                      <a:pt x="5584" y="2432"/>
                      <a:pt x="7047" y="1846"/>
                      <a:pt x="7060" y="1730"/>
                    </a:cubicBezTo>
                    <a:cubicBezTo>
                      <a:pt x="7154" y="895"/>
                      <a:pt x="7025" y="355"/>
                      <a:pt x="6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6"/>
              <p:cNvSpPr/>
              <p:nvPr/>
            </p:nvSpPr>
            <p:spPr>
              <a:xfrm>
                <a:off x="2813646" y="2031184"/>
                <a:ext cx="147079" cy="756108"/>
              </a:xfrm>
              <a:custGeom>
                <a:rect b="b" l="l" r="r" t="t"/>
                <a:pathLst>
                  <a:path extrusionOk="0" h="22157" w="4310">
                    <a:moveTo>
                      <a:pt x="1" y="0"/>
                    </a:moveTo>
                    <a:lnTo>
                      <a:pt x="65" y="21536"/>
                    </a:lnTo>
                    <a:lnTo>
                      <a:pt x="65" y="21574"/>
                    </a:lnTo>
                    <a:cubicBezTo>
                      <a:pt x="698" y="21905"/>
                      <a:pt x="1368" y="22157"/>
                      <a:pt x="2069" y="22157"/>
                    </a:cubicBezTo>
                    <a:cubicBezTo>
                      <a:pt x="2238" y="22157"/>
                      <a:pt x="2408" y="22142"/>
                      <a:pt x="2581" y="22111"/>
                    </a:cubicBezTo>
                    <a:cubicBezTo>
                      <a:pt x="3403" y="21956"/>
                      <a:pt x="3645" y="21710"/>
                      <a:pt x="4241" y="21290"/>
                    </a:cubicBezTo>
                    <a:lnTo>
                      <a:pt x="4246" y="20841"/>
                    </a:lnTo>
                    <a:lnTo>
                      <a:pt x="4310" y="15278"/>
                    </a:lnTo>
                    <a:lnTo>
                      <a:pt x="3669" y="1766"/>
                    </a:lnTo>
                    <a:cubicBezTo>
                      <a:pt x="1996" y="1588"/>
                      <a:pt x="488" y="1022"/>
                      <a:pt x="1"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6"/>
              <p:cNvSpPr/>
              <p:nvPr/>
            </p:nvSpPr>
            <p:spPr>
              <a:xfrm>
                <a:off x="2882749" y="2828617"/>
                <a:ext cx="247236" cy="113056"/>
              </a:xfrm>
              <a:custGeom>
                <a:rect b="b" l="l" r="r" t="t"/>
                <a:pathLst>
                  <a:path extrusionOk="0" h="3313" w="7245">
                    <a:moveTo>
                      <a:pt x="7103" y="1"/>
                    </a:moveTo>
                    <a:cubicBezTo>
                      <a:pt x="6493" y="355"/>
                      <a:pt x="5851" y="616"/>
                      <a:pt x="5171" y="616"/>
                    </a:cubicBezTo>
                    <a:cubicBezTo>
                      <a:pt x="5033" y="616"/>
                      <a:pt x="4893" y="605"/>
                      <a:pt x="4751" y="582"/>
                    </a:cubicBezTo>
                    <a:cubicBezTo>
                      <a:pt x="4147" y="479"/>
                      <a:pt x="3635" y="378"/>
                      <a:pt x="3168" y="163"/>
                    </a:cubicBezTo>
                    <a:cubicBezTo>
                      <a:pt x="3163" y="165"/>
                      <a:pt x="3158" y="168"/>
                      <a:pt x="3154" y="170"/>
                    </a:cubicBezTo>
                    <a:cubicBezTo>
                      <a:pt x="1674" y="904"/>
                      <a:pt x="0" y="2016"/>
                      <a:pt x="685" y="2876"/>
                    </a:cubicBezTo>
                    <a:cubicBezTo>
                      <a:pt x="908" y="3153"/>
                      <a:pt x="1468" y="3313"/>
                      <a:pt x="2123" y="3313"/>
                    </a:cubicBezTo>
                    <a:cubicBezTo>
                      <a:pt x="2882" y="3313"/>
                      <a:pt x="3768" y="3098"/>
                      <a:pt x="4403" y="2604"/>
                    </a:cubicBezTo>
                    <a:cubicBezTo>
                      <a:pt x="4517" y="2517"/>
                      <a:pt x="4669" y="2295"/>
                      <a:pt x="5031" y="2090"/>
                    </a:cubicBezTo>
                    <a:cubicBezTo>
                      <a:pt x="5159" y="2016"/>
                      <a:pt x="5315" y="1996"/>
                      <a:pt x="5450" y="1996"/>
                    </a:cubicBezTo>
                    <a:cubicBezTo>
                      <a:pt x="5620" y="1996"/>
                      <a:pt x="5756" y="2029"/>
                      <a:pt x="5756" y="2029"/>
                    </a:cubicBezTo>
                    <a:cubicBezTo>
                      <a:pt x="5756" y="2029"/>
                      <a:pt x="7210" y="1351"/>
                      <a:pt x="7215" y="1232"/>
                    </a:cubicBezTo>
                    <a:cubicBezTo>
                      <a:pt x="7244" y="717"/>
                      <a:pt x="7198" y="316"/>
                      <a:pt x="7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6"/>
              <p:cNvSpPr/>
              <p:nvPr/>
            </p:nvSpPr>
            <p:spPr>
              <a:xfrm>
                <a:off x="2938851" y="2058962"/>
                <a:ext cx="191510" cy="790676"/>
              </a:xfrm>
              <a:custGeom>
                <a:rect b="b" l="l" r="r" t="t"/>
                <a:pathLst>
                  <a:path extrusionOk="0" h="23170" w="5612">
                    <a:moveTo>
                      <a:pt x="5267" y="1"/>
                    </a:moveTo>
                    <a:cubicBezTo>
                      <a:pt x="4482" y="654"/>
                      <a:pt x="2851" y="1013"/>
                      <a:pt x="1182" y="1013"/>
                    </a:cubicBezTo>
                    <a:cubicBezTo>
                      <a:pt x="787" y="1013"/>
                      <a:pt x="389" y="993"/>
                      <a:pt x="0" y="952"/>
                    </a:cubicBezTo>
                    <a:lnTo>
                      <a:pt x="0" y="952"/>
                    </a:lnTo>
                    <a:lnTo>
                      <a:pt x="641" y="14464"/>
                    </a:lnTo>
                    <a:lnTo>
                      <a:pt x="1018" y="22423"/>
                    </a:lnTo>
                    <a:cubicBezTo>
                      <a:pt x="1176" y="22537"/>
                      <a:pt x="1347" y="22635"/>
                      <a:pt x="1524" y="22717"/>
                    </a:cubicBezTo>
                    <a:cubicBezTo>
                      <a:pt x="1991" y="22932"/>
                      <a:pt x="2503" y="23034"/>
                      <a:pt x="3107" y="23136"/>
                    </a:cubicBezTo>
                    <a:cubicBezTo>
                      <a:pt x="3249" y="23159"/>
                      <a:pt x="3389" y="23170"/>
                      <a:pt x="3527" y="23170"/>
                    </a:cubicBezTo>
                    <a:cubicBezTo>
                      <a:pt x="4207" y="23170"/>
                      <a:pt x="4849" y="22909"/>
                      <a:pt x="5459" y="22553"/>
                    </a:cubicBezTo>
                    <a:cubicBezTo>
                      <a:pt x="5510" y="22523"/>
                      <a:pt x="5561" y="22496"/>
                      <a:pt x="5612" y="22464"/>
                    </a:cubicBezTo>
                    <a:lnTo>
                      <a:pt x="5267"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6"/>
              <p:cNvSpPr/>
              <p:nvPr/>
            </p:nvSpPr>
            <p:spPr>
              <a:xfrm>
                <a:off x="2990277" y="972900"/>
                <a:ext cx="72277" cy="90226"/>
              </a:xfrm>
              <a:custGeom>
                <a:rect b="b" l="l" r="r" t="t"/>
                <a:pathLst>
                  <a:path extrusionOk="0" h="2644" w="2118">
                    <a:moveTo>
                      <a:pt x="803" y="1"/>
                    </a:moveTo>
                    <a:cubicBezTo>
                      <a:pt x="714" y="1"/>
                      <a:pt x="633" y="22"/>
                      <a:pt x="564" y="62"/>
                    </a:cubicBezTo>
                    <a:lnTo>
                      <a:pt x="1" y="434"/>
                    </a:lnTo>
                    <a:lnTo>
                      <a:pt x="3" y="434"/>
                    </a:lnTo>
                    <a:cubicBezTo>
                      <a:pt x="32" y="418"/>
                      <a:pt x="63" y="407"/>
                      <a:pt x="96" y="398"/>
                    </a:cubicBezTo>
                    <a:cubicBezTo>
                      <a:pt x="109" y="395"/>
                      <a:pt x="122" y="387"/>
                      <a:pt x="137" y="384"/>
                    </a:cubicBezTo>
                    <a:cubicBezTo>
                      <a:pt x="160" y="380"/>
                      <a:pt x="183" y="380"/>
                      <a:pt x="206" y="380"/>
                    </a:cubicBezTo>
                    <a:cubicBezTo>
                      <a:pt x="219" y="379"/>
                      <a:pt x="232" y="379"/>
                      <a:pt x="245" y="379"/>
                    </a:cubicBezTo>
                    <a:cubicBezTo>
                      <a:pt x="367" y="379"/>
                      <a:pt x="502" y="414"/>
                      <a:pt x="645" y="498"/>
                    </a:cubicBezTo>
                    <a:cubicBezTo>
                      <a:pt x="702" y="530"/>
                      <a:pt x="756" y="567"/>
                      <a:pt x="807" y="609"/>
                    </a:cubicBezTo>
                    <a:cubicBezTo>
                      <a:pt x="812" y="612"/>
                      <a:pt x="815" y="615"/>
                      <a:pt x="820" y="618"/>
                    </a:cubicBezTo>
                    <a:cubicBezTo>
                      <a:pt x="835" y="632"/>
                      <a:pt x="850" y="646"/>
                      <a:pt x="866" y="659"/>
                    </a:cubicBezTo>
                    <a:cubicBezTo>
                      <a:pt x="907" y="696"/>
                      <a:pt x="948" y="732"/>
                      <a:pt x="986" y="773"/>
                    </a:cubicBezTo>
                    <a:cubicBezTo>
                      <a:pt x="1003" y="791"/>
                      <a:pt x="1019" y="811"/>
                      <a:pt x="1035" y="829"/>
                    </a:cubicBezTo>
                    <a:cubicBezTo>
                      <a:pt x="1060" y="856"/>
                      <a:pt x="1086" y="883"/>
                      <a:pt x="1109" y="912"/>
                    </a:cubicBezTo>
                    <a:cubicBezTo>
                      <a:pt x="1116" y="921"/>
                      <a:pt x="1121" y="930"/>
                      <a:pt x="1127" y="939"/>
                    </a:cubicBezTo>
                    <a:cubicBezTo>
                      <a:pt x="1185" y="1014"/>
                      <a:pt x="1239" y="1093"/>
                      <a:pt x="1287" y="1175"/>
                    </a:cubicBezTo>
                    <a:cubicBezTo>
                      <a:pt x="1293" y="1185"/>
                      <a:pt x="1297" y="1196"/>
                      <a:pt x="1301" y="1205"/>
                    </a:cubicBezTo>
                    <a:cubicBezTo>
                      <a:pt x="1344" y="1280"/>
                      <a:pt x="1382" y="1359"/>
                      <a:pt x="1415" y="1439"/>
                    </a:cubicBezTo>
                    <a:cubicBezTo>
                      <a:pt x="1425" y="1466"/>
                      <a:pt x="1433" y="1492"/>
                      <a:pt x="1443" y="1518"/>
                    </a:cubicBezTo>
                    <a:cubicBezTo>
                      <a:pt x="1467" y="1584"/>
                      <a:pt x="1489" y="1653"/>
                      <a:pt x="1505" y="1722"/>
                    </a:cubicBezTo>
                    <a:cubicBezTo>
                      <a:pt x="1510" y="1747"/>
                      <a:pt x="1517" y="1771"/>
                      <a:pt x="1522" y="1796"/>
                    </a:cubicBezTo>
                    <a:cubicBezTo>
                      <a:pt x="1540" y="1883"/>
                      <a:pt x="1549" y="1973"/>
                      <a:pt x="1551" y="2062"/>
                    </a:cubicBezTo>
                    <a:cubicBezTo>
                      <a:pt x="1551" y="2105"/>
                      <a:pt x="1548" y="2146"/>
                      <a:pt x="1543" y="2188"/>
                    </a:cubicBezTo>
                    <a:cubicBezTo>
                      <a:pt x="1541" y="2201"/>
                      <a:pt x="1536" y="2213"/>
                      <a:pt x="1535" y="2226"/>
                    </a:cubicBezTo>
                    <a:cubicBezTo>
                      <a:pt x="1530" y="2254"/>
                      <a:pt x="1525" y="2279"/>
                      <a:pt x="1518" y="2305"/>
                    </a:cubicBezTo>
                    <a:cubicBezTo>
                      <a:pt x="1510" y="2333"/>
                      <a:pt x="1500" y="2361"/>
                      <a:pt x="1490" y="2389"/>
                    </a:cubicBezTo>
                    <a:cubicBezTo>
                      <a:pt x="1482" y="2410"/>
                      <a:pt x="1472" y="2431"/>
                      <a:pt x="1462" y="2451"/>
                    </a:cubicBezTo>
                    <a:cubicBezTo>
                      <a:pt x="1456" y="2463"/>
                      <a:pt x="1453" y="2476"/>
                      <a:pt x="1446" y="2486"/>
                    </a:cubicBezTo>
                    <a:cubicBezTo>
                      <a:pt x="1435" y="2504"/>
                      <a:pt x="1421" y="2520"/>
                      <a:pt x="1407" y="2535"/>
                    </a:cubicBezTo>
                    <a:cubicBezTo>
                      <a:pt x="1400" y="2543"/>
                      <a:pt x="1393" y="2553"/>
                      <a:pt x="1387" y="2561"/>
                    </a:cubicBezTo>
                    <a:cubicBezTo>
                      <a:pt x="1366" y="2584"/>
                      <a:pt x="1343" y="2605"/>
                      <a:pt x="1318" y="2623"/>
                    </a:cubicBezTo>
                    <a:lnTo>
                      <a:pt x="1318" y="2623"/>
                    </a:lnTo>
                    <a:lnTo>
                      <a:pt x="1852" y="2274"/>
                    </a:lnTo>
                    <a:cubicBezTo>
                      <a:pt x="1917" y="2234"/>
                      <a:pt x="1972" y="2180"/>
                      <a:pt x="2011" y="2114"/>
                    </a:cubicBezTo>
                    <a:cubicBezTo>
                      <a:pt x="2067" y="2024"/>
                      <a:pt x="2100" y="1922"/>
                      <a:pt x="2108" y="1817"/>
                    </a:cubicBezTo>
                    <a:cubicBezTo>
                      <a:pt x="2114" y="1774"/>
                      <a:pt x="2118" y="1733"/>
                      <a:pt x="2116" y="1691"/>
                    </a:cubicBezTo>
                    <a:cubicBezTo>
                      <a:pt x="2114" y="1310"/>
                      <a:pt x="1939" y="875"/>
                      <a:pt x="1673" y="541"/>
                    </a:cubicBezTo>
                    <a:cubicBezTo>
                      <a:pt x="1584" y="428"/>
                      <a:pt x="1482" y="324"/>
                      <a:pt x="1370" y="234"/>
                    </a:cubicBezTo>
                    <a:cubicBezTo>
                      <a:pt x="1320" y="195"/>
                      <a:pt x="1265" y="159"/>
                      <a:pt x="1211" y="124"/>
                    </a:cubicBezTo>
                    <a:cubicBezTo>
                      <a:pt x="1064" y="40"/>
                      <a:pt x="925" y="1"/>
                      <a:pt x="803" y="1"/>
                    </a:cubicBezTo>
                    <a:close/>
                    <a:moveTo>
                      <a:pt x="1318" y="2623"/>
                    </a:moveTo>
                    <a:lnTo>
                      <a:pt x="1287" y="2643"/>
                    </a:lnTo>
                    <a:cubicBezTo>
                      <a:pt x="1297" y="2637"/>
                      <a:pt x="1308" y="2630"/>
                      <a:pt x="1318" y="2623"/>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6"/>
              <p:cNvSpPr/>
              <p:nvPr/>
            </p:nvSpPr>
            <p:spPr>
              <a:xfrm>
                <a:off x="2981268" y="985765"/>
                <a:ext cx="61835" cy="79409"/>
              </a:xfrm>
              <a:custGeom>
                <a:rect b="b" l="l" r="r" t="t"/>
                <a:pathLst>
                  <a:path extrusionOk="0" h="2327" w="1812">
                    <a:moveTo>
                      <a:pt x="506" y="0"/>
                    </a:moveTo>
                    <a:cubicBezTo>
                      <a:pt x="493" y="0"/>
                      <a:pt x="481" y="1"/>
                      <a:pt x="468" y="2"/>
                    </a:cubicBezTo>
                    <a:cubicBezTo>
                      <a:pt x="446" y="2"/>
                      <a:pt x="421" y="3"/>
                      <a:pt x="398" y="7"/>
                    </a:cubicBezTo>
                    <a:cubicBezTo>
                      <a:pt x="383" y="8"/>
                      <a:pt x="372" y="16"/>
                      <a:pt x="357" y="21"/>
                    </a:cubicBezTo>
                    <a:cubicBezTo>
                      <a:pt x="324" y="30"/>
                      <a:pt x="293" y="41"/>
                      <a:pt x="263" y="56"/>
                    </a:cubicBezTo>
                    <a:cubicBezTo>
                      <a:pt x="107" y="146"/>
                      <a:pt x="10" y="335"/>
                      <a:pt x="0" y="601"/>
                    </a:cubicBezTo>
                    <a:lnTo>
                      <a:pt x="424" y="340"/>
                    </a:lnTo>
                    <a:cubicBezTo>
                      <a:pt x="480" y="309"/>
                      <a:pt x="544" y="292"/>
                      <a:pt x="615" y="292"/>
                    </a:cubicBezTo>
                    <a:cubicBezTo>
                      <a:pt x="712" y="292"/>
                      <a:pt x="821" y="323"/>
                      <a:pt x="937" y="389"/>
                    </a:cubicBezTo>
                    <a:cubicBezTo>
                      <a:pt x="981" y="415"/>
                      <a:pt x="1024" y="443"/>
                      <a:pt x="1063" y="476"/>
                    </a:cubicBezTo>
                    <a:cubicBezTo>
                      <a:pt x="1152" y="547"/>
                      <a:pt x="1230" y="627"/>
                      <a:pt x="1301" y="718"/>
                    </a:cubicBezTo>
                    <a:cubicBezTo>
                      <a:pt x="1511" y="980"/>
                      <a:pt x="1648" y="1324"/>
                      <a:pt x="1648" y="1624"/>
                    </a:cubicBezTo>
                    <a:cubicBezTo>
                      <a:pt x="1648" y="1657"/>
                      <a:pt x="1646" y="1690"/>
                      <a:pt x="1643" y="1724"/>
                    </a:cubicBezTo>
                    <a:cubicBezTo>
                      <a:pt x="1634" y="1806"/>
                      <a:pt x="1608" y="1887"/>
                      <a:pt x="1565" y="1959"/>
                    </a:cubicBezTo>
                    <a:cubicBezTo>
                      <a:pt x="1534" y="2010"/>
                      <a:pt x="1492" y="2053"/>
                      <a:pt x="1441" y="2084"/>
                    </a:cubicBezTo>
                    <a:lnTo>
                      <a:pt x="1104" y="2292"/>
                    </a:lnTo>
                    <a:cubicBezTo>
                      <a:pt x="1176" y="2315"/>
                      <a:pt x="1244" y="2326"/>
                      <a:pt x="1308" y="2326"/>
                    </a:cubicBezTo>
                    <a:cubicBezTo>
                      <a:pt x="1444" y="2326"/>
                      <a:pt x="1561" y="2277"/>
                      <a:pt x="1648" y="2184"/>
                    </a:cubicBezTo>
                    <a:cubicBezTo>
                      <a:pt x="1656" y="2176"/>
                      <a:pt x="1662" y="2166"/>
                      <a:pt x="1669" y="2158"/>
                    </a:cubicBezTo>
                    <a:cubicBezTo>
                      <a:pt x="1690" y="2132"/>
                      <a:pt x="1708" y="2104"/>
                      <a:pt x="1723" y="2074"/>
                    </a:cubicBezTo>
                    <a:cubicBezTo>
                      <a:pt x="1735" y="2054"/>
                      <a:pt x="1743" y="2033"/>
                      <a:pt x="1751" y="2012"/>
                    </a:cubicBezTo>
                    <a:cubicBezTo>
                      <a:pt x="1763" y="1984"/>
                      <a:pt x="1772" y="1956"/>
                      <a:pt x="1779" y="1928"/>
                    </a:cubicBezTo>
                    <a:cubicBezTo>
                      <a:pt x="1786" y="1902"/>
                      <a:pt x="1792" y="1877"/>
                      <a:pt x="1797" y="1849"/>
                    </a:cubicBezTo>
                    <a:cubicBezTo>
                      <a:pt x="1807" y="1795"/>
                      <a:pt x="1812" y="1739"/>
                      <a:pt x="1812" y="1685"/>
                    </a:cubicBezTo>
                    <a:cubicBezTo>
                      <a:pt x="1812" y="1595"/>
                      <a:pt x="1802" y="1506"/>
                      <a:pt x="1784" y="1417"/>
                    </a:cubicBezTo>
                    <a:cubicBezTo>
                      <a:pt x="1779" y="1393"/>
                      <a:pt x="1772" y="1368"/>
                      <a:pt x="1766" y="1343"/>
                    </a:cubicBezTo>
                    <a:cubicBezTo>
                      <a:pt x="1749" y="1274"/>
                      <a:pt x="1730" y="1207"/>
                      <a:pt x="1705" y="1140"/>
                    </a:cubicBezTo>
                    <a:cubicBezTo>
                      <a:pt x="1695" y="1113"/>
                      <a:pt x="1687" y="1087"/>
                      <a:pt x="1676" y="1062"/>
                    </a:cubicBezTo>
                    <a:cubicBezTo>
                      <a:pt x="1643" y="982"/>
                      <a:pt x="1605" y="903"/>
                      <a:pt x="1564" y="828"/>
                    </a:cubicBezTo>
                    <a:cubicBezTo>
                      <a:pt x="1559" y="818"/>
                      <a:pt x="1554" y="806"/>
                      <a:pt x="1549" y="798"/>
                    </a:cubicBezTo>
                    <a:cubicBezTo>
                      <a:pt x="1500" y="716"/>
                      <a:pt x="1447" y="635"/>
                      <a:pt x="1388" y="560"/>
                    </a:cubicBezTo>
                    <a:cubicBezTo>
                      <a:pt x="1359" y="522"/>
                      <a:pt x="1329" y="486"/>
                      <a:pt x="1298" y="452"/>
                    </a:cubicBezTo>
                    <a:cubicBezTo>
                      <a:pt x="1280" y="432"/>
                      <a:pt x="1265" y="412"/>
                      <a:pt x="1247" y="394"/>
                    </a:cubicBezTo>
                    <a:cubicBezTo>
                      <a:pt x="1209" y="353"/>
                      <a:pt x="1168" y="317"/>
                      <a:pt x="1127" y="282"/>
                    </a:cubicBezTo>
                    <a:cubicBezTo>
                      <a:pt x="1112" y="269"/>
                      <a:pt x="1097" y="255"/>
                      <a:pt x="1081" y="241"/>
                    </a:cubicBezTo>
                    <a:cubicBezTo>
                      <a:pt x="1027" y="197"/>
                      <a:pt x="968" y="156"/>
                      <a:pt x="907" y="120"/>
                    </a:cubicBezTo>
                    <a:cubicBezTo>
                      <a:pt x="763" y="37"/>
                      <a:pt x="627" y="0"/>
                      <a:pt x="50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6"/>
              <p:cNvSpPr/>
              <p:nvPr/>
            </p:nvSpPr>
            <p:spPr>
              <a:xfrm>
                <a:off x="2950317" y="995730"/>
                <a:ext cx="87189" cy="71082"/>
              </a:xfrm>
              <a:custGeom>
                <a:rect b="b" l="l" r="r" t="t"/>
                <a:pathLst>
                  <a:path extrusionOk="0" h="2083" w="2555">
                    <a:moveTo>
                      <a:pt x="1522" y="0"/>
                    </a:moveTo>
                    <a:cubicBezTo>
                      <a:pt x="1452" y="0"/>
                      <a:pt x="1388" y="17"/>
                      <a:pt x="1333" y="48"/>
                    </a:cubicBezTo>
                    <a:lnTo>
                      <a:pt x="909" y="309"/>
                    </a:lnTo>
                    <a:lnTo>
                      <a:pt x="1" y="872"/>
                    </a:lnTo>
                    <a:cubicBezTo>
                      <a:pt x="4" y="915"/>
                      <a:pt x="12" y="956"/>
                      <a:pt x="14" y="1002"/>
                    </a:cubicBezTo>
                    <a:lnTo>
                      <a:pt x="663" y="1378"/>
                    </a:lnTo>
                    <a:lnTo>
                      <a:pt x="1876" y="2083"/>
                    </a:lnTo>
                    <a:lnTo>
                      <a:pt x="2011" y="2000"/>
                    </a:lnTo>
                    <a:lnTo>
                      <a:pt x="2348" y="1794"/>
                    </a:lnTo>
                    <a:cubicBezTo>
                      <a:pt x="2399" y="1761"/>
                      <a:pt x="2441" y="1718"/>
                      <a:pt x="2472" y="1667"/>
                    </a:cubicBezTo>
                    <a:cubicBezTo>
                      <a:pt x="2515" y="1596"/>
                      <a:pt x="2541" y="1516"/>
                      <a:pt x="2550" y="1432"/>
                    </a:cubicBezTo>
                    <a:cubicBezTo>
                      <a:pt x="2553" y="1399"/>
                      <a:pt x="2555" y="1367"/>
                      <a:pt x="2555" y="1332"/>
                    </a:cubicBezTo>
                    <a:cubicBezTo>
                      <a:pt x="2555" y="1032"/>
                      <a:pt x="2418" y="688"/>
                      <a:pt x="2208" y="426"/>
                    </a:cubicBezTo>
                    <a:cubicBezTo>
                      <a:pt x="2137" y="335"/>
                      <a:pt x="2059" y="255"/>
                      <a:pt x="1970" y="184"/>
                    </a:cubicBezTo>
                    <a:cubicBezTo>
                      <a:pt x="1931" y="151"/>
                      <a:pt x="1888" y="123"/>
                      <a:pt x="1844" y="97"/>
                    </a:cubicBezTo>
                    <a:cubicBezTo>
                      <a:pt x="1728" y="31"/>
                      <a:pt x="1619"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6"/>
              <p:cNvSpPr/>
              <p:nvPr/>
            </p:nvSpPr>
            <p:spPr>
              <a:xfrm>
                <a:off x="2708473" y="1146801"/>
                <a:ext cx="117049" cy="119745"/>
              </a:xfrm>
              <a:custGeom>
                <a:rect b="b" l="l" r="r" t="t"/>
                <a:pathLst>
                  <a:path extrusionOk="0" h="3509" w="3430">
                    <a:moveTo>
                      <a:pt x="360" y="1"/>
                    </a:moveTo>
                    <a:cubicBezTo>
                      <a:pt x="342" y="14"/>
                      <a:pt x="324" y="27"/>
                      <a:pt x="306" y="42"/>
                    </a:cubicBezTo>
                    <a:cubicBezTo>
                      <a:pt x="265" y="81"/>
                      <a:pt x="227" y="124"/>
                      <a:pt x="192" y="170"/>
                    </a:cubicBezTo>
                    <a:cubicBezTo>
                      <a:pt x="122" y="265"/>
                      <a:pt x="69" y="370"/>
                      <a:pt x="35" y="482"/>
                    </a:cubicBezTo>
                    <a:cubicBezTo>
                      <a:pt x="13" y="551"/>
                      <a:pt x="2" y="623"/>
                      <a:pt x="0" y="697"/>
                    </a:cubicBezTo>
                    <a:lnTo>
                      <a:pt x="5" y="1940"/>
                    </a:lnTo>
                    <a:lnTo>
                      <a:pt x="2703" y="3508"/>
                    </a:lnTo>
                    <a:lnTo>
                      <a:pt x="3429" y="1784"/>
                    </a:lnTo>
                    <a:lnTo>
                      <a:pt x="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6"/>
              <p:cNvSpPr/>
              <p:nvPr/>
            </p:nvSpPr>
            <p:spPr>
              <a:xfrm>
                <a:off x="2720724" y="1029923"/>
                <a:ext cx="321116" cy="177791"/>
              </a:xfrm>
              <a:custGeom>
                <a:rect b="b" l="l" r="r" t="t"/>
                <a:pathLst>
                  <a:path extrusionOk="0" h="5210" w="9410">
                    <a:moveTo>
                      <a:pt x="6742" y="0"/>
                    </a:moveTo>
                    <a:cubicBezTo>
                      <a:pt x="6742" y="7"/>
                      <a:pt x="6744" y="13"/>
                      <a:pt x="6744" y="21"/>
                    </a:cubicBezTo>
                    <a:lnTo>
                      <a:pt x="6750" y="1976"/>
                    </a:lnTo>
                    <a:cubicBezTo>
                      <a:pt x="6750" y="1979"/>
                      <a:pt x="5664" y="2605"/>
                      <a:pt x="5662" y="2605"/>
                    </a:cubicBezTo>
                    <a:cubicBezTo>
                      <a:pt x="5662" y="2605"/>
                      <a:pt x="5662" y="2605"/>
                      <a:pt x="5662" y="2605"/>
                    </a:cubicBezTo>
                    <a:lnTo>
                      <a:pt x="4870" y="2145"/>
                    </a:lnTo>
                    <a:lnTo>
                      <a:pt x="4865" y="604"/>
                    </a:lnTo>
                    <a:lnTo>
                      <a:pt x="75" y="3370"/>
                    </a:lnTo>
                    <a:cubicBezTo>
                      <a:pt x="48" y="3386"/>
                      <a:pt x="24" y="3406"/>
                      <a:pt x="1" y="3426"/>
                    </a:cubicBezTo>
                    <a:lnTo>
                      <a:pt x="3069" y="5209"/>
                    </a:lnTo>
                    <a:lnTo>
                      <a:pt x="3418" y="5005"/>
                    </a:lnTo>
                    <a:cubicBezTo>
                      <a:pt x="3464" y="4002"/>
                      <a:pt x="4230" y="3184"/>
                      <a:pt x="5148" y="2867"/>
                    </a:cubicBezTo>
                    <a:cubicBezTo>
                      <a:pt x="5590" y="2670"/>
                      <a:pt x="6106" y="2560"/>
                      <a:pt x="6661" y="2560"/>
                    </a:cubicBezTo>
                    <a:cubicBezTo>
                      <a:pt x="6937" y="2560"/>
                      <a:pt x="7222" y="2587"/>
                      <a:pt x="7512" y="2644"/>
                    </a:cubicBezTo>
                    <a:lnTo>
                      <a:pt x="9409" y="1549"/>
                    </a:lnTo>
                    <a:lnTo>
                      <a:pt x="8604" y="1081"/>
                    </a:lnTo>
                    <a:lnTo>
                      <a:pt x="7391" y="376"/>
                    </a:lnTo>
                    <a:lnTo>
                      <a:pt x="674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6"/>
              <p:cNvSpPr/>
              <p:nvPr/>
            </p:nvSpPr>
            <p:spPr>
              <a:xfrm>
                <a:off x="2624184" y="1212935"/>
                <a:ext cx="176563" cy="95959"/>
              </a:xfrm>
              <a:custGeom>
                <a:rect b="b" l="l" r="r" t="t"/>
                <a:pathLst>
                  <a:path extrusionOk="0" h="2812" w="5174">
                    <a:moveTo>
                      <a:pt x="2475" y="0"/>
                    </a:moveTo>
                    <a:lnTo>
                      <a:pt x="2477" y="715"/>
                    </a:lnTo>
                    <a:lnTo>
                      <a:pt x="1391" y="1342"/>
                    </a:lnTo>
                    <a:lnTo>
                      <a:pt x="598" y="881"/>
                    </a:lnTo>
                    <a:lnTo>
                      <a:pt x="598" y="710"/>
                    </a:lnTo>
                    <a:lnTo>
                      <a:pt x="0" y="1055"/>
                    </a:lnTo>
                    <a:lnTo>
                      <a:pt x="3024" y="2812"/>
                    </a:lnTo>
                    <a:lnTo>
                      <a:pt x="5173" y="1570"/>
                    </a:lnTo>
                    <a:lnTo>
                      <a:pt x="247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6"/>
              <p:cNvSpPr/>
              <p:nvPr/>
            </p:nvSpPr>
            <p:spPr>
              <a:xfrm>
                <a:off x="2580129" y="1248971"/>
                <a:ext cx="147761" cy="237988"/>
              </a:xfrm>
              <a:custGeom>
                <a:rect b="b" l="l" r="r" t="t"/>
                <a:pathLst>
                  <a:path extrusionOk="0" h="6974" w="4330">
                    <a:moveTo>
                      <a:pt x="1291" y="0"/>
                    </a:moveTo>
                    <a:lnTo>
                      <a:pt x="193" y="636"/>
                    </a:lnTo>
                    <a:lnTo>
                      <a:pt x="86" y="573"/>
                    </a:lnTo>
                    <a:cubicBezTo>
                      <a:pt x="76" y="582"/>
                      <a:pt x="68" y="590"/>
                      <a:pt x="58" y="598"/>
                    </a:cubicBezTo>
                    <a:cubicBezTo>
                      <a:pt x="48" y="606"/>
                      <a:pt x="42" y="615"/>
                      <a:pt x="33" y="621"/>
                    </a:cubicBezTo>
                    <a:cubicBezTo>
                      <a:pt x="27" y="626"/>
                      <a:pt x="15" y="634"/>
                      <a:pt x="7" y="641"/>
                    </a:cubicBezTo>
                    <a:cubicBezTo>
                      <a:pt x="5" y="642"/>
                      <a:pt x="2" y="644"/>
                      <a:pt x="1" y="646"/>
                    </a:cubicBezTo>
                    <a:lnTo>
                      <a:pt x="4" y="1909"/>
                    </a:lnTo>
                    <a:cubicBezTo>
                      <a:pt x="175" y="1925"/>
                      <a:pt x="363" y="1989"/>
                      <a:pt x="557" y="2093"/>
                    </a:cubicBezTo>
                    <a:lnTo>
                      <a:pt x="1786" y="1380"/>
                    </a:lnTo>
                    <a:cubicBezTo>
                      <a:pt x="1879" y="1326"/>
                      <a:pt x="1987" y="1298"/>
                      <a:pt x="2106" y="1298"/>
                    </a:cubicBezTo>
                    <a:cubicBezTo>
                      <a:pt x="2270" y="1298"/>
                      <a:pt x="2456" y="1351"/>
                      <a:pt x="2653" y="1464"/>
                    </a:cubicBezTo>
                    <a:cubicBezTo>
                      <a:pt x="2728" y="1508"/>
                      <a:pt x="2801" y="1557"/>
                      <a:pt x="2871" y="1611"/>
                    </a:cubicBezTo>
                    <a:cubicBezTo>
                      <a:pt x="3021" y="1731"/>
                      <a:pt x="3157" y="1869"/>
                      <a:pt x="3277" y="2020"/>
                    </a:cubicBezTo>
                    <a:cubicBezTo>
                      <a:pt x="3631" y="2470"/>
                      <a:pt x="3866" y="3055"/>
                      <a:pt x="3866" y="3566"/>
                    </a:cubicBezTo>
                    <a:cubicBezTo>
                      <a:pt x="3866" y="3625"/>
                      <a:pt x="3863" y="3682"/>
                      <a:pt x="3858" y="3735"/>
                    </a:cubicBezTo>
                    <a:cubicBezTo>
                      <a:pt x="3843" y="3876"/>
                      <a:pt x="3799" y="4012"/>
                      <a:pt x="3727" y="4135"/>
                    </a:cubicBezTo>
                    <a:cubicBezTo>
                      <a:pt x="3674" y="4222"/>
                      <a:pt x="3600" y="4296"/>
                      <a:pt x="3512" y="4349"/>
                    </a:cubicBezTo>
                    <a:lnTo>
                      <a:pt x="2214" y="5103"/>
                    </a:lnTo>
                    <a:cubicBezTo>
                      <a:pt x="2214" y="5108"/>
                      <a:pt x="2214" y="5114"/>
                      <a:pt x="2214" y="5121"/>
                    </a:cubicBezTo>
                    <a:cubicBezTo>
                      <a:pt x="2213" y="5129"/>
                      <a:pt x="2209" y="5137"/>
                      <a:pt x="2209" y="5145"/>
                    </a:cubicBezTo>
                    <a:lnTo>
                      <a:pt x="3462" y="6469"/>
                    </a:lnTo>
                    <a:lnTo>
                      <a:pt x="3978" y="6770"/>
                    </a:lnTo>
                    <a:lnTo>
                      <a:pt x="4329" y="6973"/>
                    </a:lnTo>
                    <a:lnTo>
                      <a:pt x="4315" y="1758"/>
                    </a:lnTo>
                    <a:lnTo>
                      <a:pt x="12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6"/>
              <p:cNvSpPr/>
              <p:nvPr/>
            </p:nvSpPr>
            <p:spPr>
              <a:xfrm>
                <a:off x="2727344" y="1200650"/>
                <a:ext cx="138343" cy="286309"/>
              </a:xfrm>
              <a:custGeom>
                <a:rect b="b" l="l" r="r" t="t"/>
                <a:pathLst>
                  <a:path extrusionOk="0" h="8390" w="4054">
                    <a:moveTo>
                      <a:pt x="3224" y="1"/>
                    </a:moveTo>
                    <a:lnTo>
                      <a:pt x="2875" y="203"/>
                    </a:lnTo>
                    <a:lnTo>
                      <a:pt x="2150" y="1927"/>
                    </a:lnTo>
                    <a:lnTo>
                      <a:pt x="1" y="3172"/>
                    </a:lnTo>
                    <a:lnTo>
                      <a:pt x="15" y="8389"/>
                    </a:lnTo>
                    <a:lnTo>
                      <a:pt x="2894" y="6726"/>
                    </a:lnTo>
                    <a:lnTo>
                      <a:pt x="2932" y="6704"/>
                    </a:lnTo>
                    <a:cubicBezTo>
                      <a:pt x="3081" y="6373"/>
                      <a:pt x="3272" y="6088"/>
                      <a:pt x="3513" y="5895"/>
                    </a:cubicBezTo>
                    <a:cubicBezTo>
                      <a:pt x="3584" y="5837"/>
                      <a:pt x="3791" y="5806"/>
                      <a:pt x="4054" y="5788"/>
                    </a:cubicBezTo>
                    <a:cubicBezTo>
                      <a:pt x="4050" y="5748"/>
                      <a:pt x="4050" y="5709"/>
                      <a:pt x="4052" y="5670"/>
                    </a:cubicBezTo>
                    <a:cubicBezTo>
                      <a:pt x="3949" y="5418"/>
                      <a:pt x="3921" y="4808"/>
                      <a:pt x="3866" y="4507"/>
                    </a:cubicBezTo>
                    <a:lnTo>
                      <a:pt x="3870" y="4507"/>
                    </a:lnTo>
                    <a:cubicBezTo>
                      <a:pt x="3707" y="3799"/>
                      <a:pt x="3679" y="2955"/>
                      <a:pt x="3699" y="2068"/>
                    </a:cubicBezTo>
                    <a:cubicBezTo>
                      <a:pt x="3584" y="2022"/>
                      <a:pt x="3490" y="1937"/>
                      <a:pt x="3431" y="1829"/>
                    </a:cubicBezTo>
                    <a:cubicBezTo>
                      <a:pt x="3214" y="1423"/>
                      <a:pt x="3049" y="906"/>
                      <a:pt x="3247" y="433"/>
                    </a:cubicBezTo>
                    <a:cubicBezTo>
                      <a:pt x="3249" y="431"/>
                      <a:pt x="3252" y="426"/>
                      <a:pt x="3252" y="423"/>
                    </a:cubicBezTo>
                    <a:cubicBezTo>
                      <a:pt x="3244" y="400"/>
                      <a:pt x="3237" y="377"/>
                      <a:pt x="3233" y="352"/>
                    </a:cubicBezTo>
                    <a:cubicBezTo>
                      <a:pt x="3219" y="236"/>
                      <a:pt x="3218" y="119"/>
                      <a:pt x="322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6"/>
              <p:cNvSpPr/>
              <p:nvPr/>
            </p:nvSpPr>
            <p:spPr>
              <a:xfrm>
                <a:off x="2599171" y="1293231"/>
                <a:ext cx="112920" cy="129880"/>
              </a:xfrm>
              <a:custGeom>
                <a:rect b="b" l="l" r="r" t="t"/>
                <a:pathLst>
                  <a:path extrusionOk="0" h="3806" w="3309">
                    <a:moveTo>
                      <a:pt x="1547" y="1"/>
                    </a:moveTo>
                    <a:cubicBezTo>
                      <a:pt x="1428" y="1"/>
                      <a:pt x="1320" y="28"/>
                      <a:pt x="1228" y="81"/>
                    </a:cubicBezTo>
                    <a:lnTo>
                      <a:pt x="1" y="796"/>
                    </a:lnTo>
                    <a:cubicBezTo>
                      <a:pt x="24" y="807"/>
                      <a:pt x="47" y="814"/>
                      <a:pt x="70" y="827"/>
                    </a:cubicBezTo>
                    <a:cubicBezTo>
                      <a:pt x="170" y="884"/>
                      <a:pt x="265" y="950"/>
                      <a:pt x="356" y="1022"/>
                    </a:cubicBezTo>
                    <a:cubicBezTo>
                      <a:pt x="556" y="1178"/>
                      <a:pt x="735" y="1359"/>
                      <a:pt x="891" y="1561"/>
                    </a:cubicBezTo>
                    <a:cubicBezTo>
                      <a:pt x="1361" y="2152"/>
                      <a:pt x="1673" y="2925"/>
                      <a:pt x="1671" y="3600"/>
                    </a:cubicBezTo>
                    <a:cubicBezTo>
                      <a:pt x="1671" y="3668"/>
                      <a:pt x="1666" y="3737"/>
                      <a:pt x="1658" y="3806"/>
                    </a:cubicBezTo>
                    <a:lnTo>
                      <a:pt x="2955" y="3052"/>
                    </a:lnTo>
                    <a:cubicBezTo>
                      <a:pt x="3042" y="2999"/>
                      <a:pt x="3116" y="2925"/>
                      <a:pt x="3170" y="2838"/>
                    </a:cubicBezTo>
                    <a:cubicBezTo>
                      <a:pt x="3241" y="2715"/>
                      <a:pt x="3287" y="2579"/>
                      <a:pt x="3302" y="2438"/>
                    </a:cubicBezTo>
                    <a:cubicBezTo>
                      <a:pt x="3305" y="2384"/>
                      <a:pt x="3308" y="2328"/>
                      <a:pt x="3308" y="2269"/>
                    </a:cubicBezTo>
                    <a:cubicBezTo>
                      <a:pt x="3308" y="1758"/>
                      <a:pt x="3073" y="1173"/>
                      <a:pt x="2720" y="722"/>
                    </a:cubicBezTo>
                    <a:cubicBezTo>
                      <a:pt x="2601" y="572"/>
                      <a:pt x="2464" y="434"/>
                      <a:pt x="2315" y="314"/>
                    </a:cubicBezTo>
                    <a:cubicBezTo>
                      <a:pt x="2244" y="260"/>
                      <a:pt x="2170" y="211"/>
                      <a:pt x="2095" y="167"/>
                    </a:cubicBezTo>
                    <a:cubicBezTo>
                      <a:pt x="1898" y="54"/>
                      <a:pt x="1712" y="1"/>
                      <a:pt x="154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6"/>
              <p:cNvSpPr/>
              <p:nvPr/>
            </p:nvSpPr>
            <p:spPr>
              <a:xfrm>
                <a:off x="2532320" y="1313911"/>
                <a:ext cx="123942" cy="110565"/>
              </a:xfrm>
              <a:custGeom>
                <a:rect b="b" l="l" r="r" t="t"/>
                <a:pathLst>
                  <a:path extrusionOk="0" h="3240" w="3632">
                    <a:moveTo>
                      <a:pt x="1317" y="0"/>
                    </a:moveTo>
                    <a:cubicBezTo>
                      <a:pt x="1246" y="0"/>
                      <a:pt x="1175" y="7"/>
                      <a:pt x="1106" y="24"/>
                    </a:cubicBezTo>
                    <a:cubicBezTo>
                      <a:pt x="1029" y="40"/>
                      <a:pt x="955" y="68"/>
                      <a:pt x="886" y="106"/>
                    </a:cubicBezTo>
                    <a:lnTo>
                      <a:pt x="1" y="621"/>
                    </a:lnTo>
                    <a:lnTo>
                      <a:pt x="336" y="815"/>
                    </a:lnTo>
                    <a:cubicBezTo>
                      <a:pt x="490" y="708"/>
                      <a:pt x="703" y="641"/>
                      <a:pt x="995" y="641"/>
                    </a:cubicBezTo>
                    <a:cubicBezTo>
                      <a:pt x="1171" y="641"/>
                      <a:pt x="1375" y="665"/>
                      <a:pt x="1612" y="718"/>
                    </a:cubicBezTo>
                    <a:cubicBezTo>
                      <a:pt x="2205" y="855"/>
                      <a:pt x="2666" y="1474"/>
                      <a:pt x="3100" y="2168"/>
                    </a:cubicBezTo>
                    <a:cubicBezTo>
                      <a:pt x="3302" y="2489"/>
                      <a:pt x="3441" y="2934"/>
                      <a:pt x="3559" y="3185"/>
                    </a:cubicBezTo>
                    <a:lnTo>
                      <a:pt x="3612" y="3239"/>
                    </a:lnTo>
                    <a:cubicBezTo>
                      <a:pt x="3612" y="3231"/>
                      <a:pt x="3615" y="3224"/>
                      <a:pt x="3617" y="3214"/>
                    </a:cubicBezTo>
                    <a:cubicBezTo>
                      <a:pt x="3617" y="3211"/>
                      <a:pt x="3615" y="3205"/>
                      <a:pt x="3617" y="3198"/>
                    </a:cubicBezTo>
                    <a:cubicBezTo>
                      <a:pt x="3625" y="3131"/>
                      <a:pt x="3630" y="3062"/>
                      <a:pt x="3630" y="2993"/>
                    </a:cubicBezTo>
                    <a:cubicBezTo>
                      <a:pt x="3632" y="2318"/>
                      <a:pt x="3320" y="1546"/>
                      <a:pt x="2850" y="953"/>
                    </a:cubicBezTo>
                    <a:cubicBezTo>
                      <a:pt x="2694" y="753"/>
                      <a:pt x="2515" y="572"/>
                      <a:pt x="2315" y="416"/>
                    </a:cubicBezTo>
                    <a:cubicBezTo>
                      <a:pt x="2224" y="342"/>
                      <a:pt x="2129" y="277"/>
                      <a:pt x="2029" y="219"/>
                    </a:cubicBezTo>
                    <a:cubicBezTo>
                      <a:pt x="2006" y="206"/>
                      <a:pt x="1983" y="199"/>
                      <a:pt x="1960" y="188"/>
                    </a:cubicBezTo>
                    <a:cubicBezTo>
                      <a:pt x="1764" y="84"/>
                      <a:pt x="1576" y="20"/>
                      <a:pt x="1406" y="4"/>
                    </a:cubicBezTo>
                    <a:cubicBezTo>
                      <a:pt x="1377" y="2"/>
                      <a:pt x="1347" y="0"/>
                      <a:pt x="1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6"/>
              <p:cNvSpPr/>
              <p:nvPr/>
            </p:nvSpPr>
            <p:spPr>
              <a:xfrm>
                <a:off x="2604665" y="1459966"/>
                <a:ext cx="6142" cy="12012"/>
              </a:xfrm>
              <a:custGeom>
                <a:rect b="b" l="l" r="r" t="t"/>
                <a:pathLst>
                  <a:path extrusionOk="0" h="352" w="180">
                    <a:moveTo>
                      <a:pt x="2" y="0"/>
                    </a:moveTo>
                    <a:lnTo>
                      <a:pt x="1" y="352"/>
                    </a:lnTo>
                    <a:lnTo>
                      <a:pt x="180" y="248"/>
                    </a:lnTo>
                    <a:lnTo>
                      <a:pt x="2"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6"/>
              <p:cNvSpPr/>
              <p:nvPr/>
            </p:nvSpPr>
            <p:spPr>
              <a:xfrm>
                <a:off x="2551498" y="1408574"/>
                <a:ext cx="1160" cy="2559"/>
              </a:xfrm>
              <a:custGeom>
                <a:rect b="b" l="l" r="r" t="t"/>
                <a:pathLst>
                  <a:path extrusionOk="0" h="75" w="34">
                    <a:moveTo>
                      <a:pt x="0" y="0"/>
                    </a:moveTo>
                    <a:cubicBezTo>
                      <a:pt x="14" y="25"/>
                      <a:pt x="23" y="50"/>
                      <a:pt x="33" y="74"/>
                    </a:cubicBezTo>
                    <a:cubicBezTo>
                      <a:pt x="23" y="50"/>
                      <a:pt x="14" y="25"/>
                      <a:pt x="0" y="0"/>
                    </a:cubicBezTo>
                    <a:close/>
                  </a:path>
                </a:pathLst>
              </a:custGeom>
              <a:solidFill>
                <a:srgbClr val="E59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6"/>
              <p:cNvSpPr/>
              <p:nvPr/>
            </p:nvSpPr>
            <p:spPr>
              <a:xfrm>
                <a:off x="2548461" y="1404376"/>
                <a:ext cx="1501" cy="2048"/>
              </a:xfrm>
              <a:custGeom>
                <a:rect b="b" l="l" r="r" t="t"/>
                <a:pathLst>
                  <a:path extrusionOk="0" h="60" w="44">
                    <a:moveTo>
                      <a:pt x="1" y="0"/>
                    </a:moveTo>
                    <a:lnTo>
                      <a:pt x="1" y="0"/>
                    </a:lnTo>
                    <a:cubicBezTo>
                      <a:pt x="14" y="16"/>
                      <a:pt x="27" y="33"/>
                      <a:pt x="38" y="51"/>
                    </a:cubicBezTo>
                    <a:lnTo>
                      <a:pt x="38" y="51"/>
                    </a:lnTo>
                    <a:cubicBezTo>
                      <a:pt x="29" y="36"/>
                      <a:pt x="18" y="19"/>
                      <a:pt x="6" y="5"/>
                    </a:cubicBezTo>
                    <a:cubicBezTo>
                      <a:pt x="4" y="2"/>
                      <a:pt x="2" y="2"/>
                      <a:pt x="1" y="0"/>
                    </a:cubicBezTo>
                    <a:close/>
                    <a:moveTo>
                      <a:pt x="38" y="51"/>
                    </a:moveTo>
                    <a:cubicBezTo>
                      <a:pt x="40" y="54"/>
                      <a:pt x="42" y="57"/>
                      <a:pt x="43" y="59"/>
                    </a:cubicBezTo>
                    <a:cubicBezTo>
                      <a:pt x="42" y="57"/>
                      <a:pt x="40" y="54"/>
                      <a:pt x="38" y="51"/>
                    </a:cubicBezTo>
                    <a:close/>
                  </a:path>
                </a:pathLst>
              </a:custGeom>
              <a:solidFill>
                <a:srgbClr val="E59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6"/>
              <p:cNvSpPr/>
              <p:nvPr/>
            </p:nvSpPr>
            <p:spPr>
              <a:xfrm>
                <a:off x="2422608" y="1333977"/>
                <a:ext cx="34" cy="34"/>
              </a:xfrm>
              <a:custGeom>
                <a:rect b="b" l="l" r="r" t="t"/>
                <a:pathLst>
                  <a:path extrusionOk="0" h="1" w="1">
                    <a:moveTo>
                      <a:pt x="0" y="1"/>
                    </a:moveTo>
                    <a:lnTo>
                      <a:pt x="0"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6"/>
              <p:cNvSpPr/>
              <p:nvPr/>
            </p:nvSpPr>
            <p:spPr>
              <a:xfrm>
                <a:off x="2422642" y="1317221"/>
                <a:ext cx="127252" cy="87292"/>
              </a:xfrm>
              <a:custGeom>
                <a:rect b="b" l="l" r="r" t="t"/>
                <a:pathLst>
                  <a:path extrusionOk="0" h="2558" w="3729">
                    <a:moveTo>
                      <a:pt x="2303" y="1"/>
                    </a:moveTo>
                    <a:lnTo>
                      <a:pt x="2156" y="86"/>
                    </a:lnTo>
                    <a:cubicBezTo>
                      <a:pt x="2128" y="101"/>
                      <a:pt x="2096" y="117"/>
                      <a:pt x="2064" y="134"/>
                    </a:cubicBezTo>
                    <a:cubicBezTo>
                      <a:pt x="2055" y="137"/>
                      <a:pt x="2047" y="142"/>
                      <a:pt x="2041" y="145"/>
                    </a:cubicBezTo>
                    <a:cubicBezTo>
                      <a:pt x="2032" y="148"/>
                      <a:pt x="2029" y="148"/>
                      <a:pt x="2024" y="152"/>
                    </a:cubicBezTo>
                    <a:cubicBezTo>
                      <a:pt x="2011" y="157"/>
                      <a:pt x="1996" y="165"/>
                      <a:pt x="1983" y="170"/>
                    </a:cubicBezTo>
                    <a:cubicBezTo>
                      <a:pt x="1968" y="176"/>
                      <a:pt x="1949" y="181"/>
                      <a:pt x="1931" y="188"/>
                    </a:cubicBezTo>
                    <a:cubicBezTo>
                      <a:pt x="1921" y="191"/>
                      <a:pt x="1909" y="196"/>
                      <a:pt x="1901" y="199"/>
                    </a:cubicBezTo>
                    <a:lnTo>
                      <a:pt x="1885" y="203"/>
                    </a:lnTo>
                    <a:cubicBezTo>
                      <a:pt x="1876" y="206"/>
                      <a:pt x="1867" y="209"/>
                      <a:pt x="1860" y="211"/>
                    </a:cubicBezTo>
                    <a:cubicBezTo>
                      <a:pt x="1801" y="224"/>
                      <a:pt x="1773" y="229"/>
                      <a:pt x="1740" y="234"/>
                    </a:cubicBezTo>
                    <a:cubicBezTo>
                      <a:pt x="1732" y="235"/>
                      <a:pt x="1724" y="237"/>
                      <a:pt x="1715" y="239"/>
                    </a:cubicBezTo>
                    <a:cubicBezTo>
                      <a:pt x="1692" y="242"/>
                      <a:pt x="1665" y="245"/>
                      <a:pt x="1637" y="247"/>
                    </a:cubicBezTo>
                    <a:lnTo>
                      <a:pt x="1625" y="249"/>
                    </a:lnTo>
                    <a:lnTo>
                      <a:pt x="1599" y="249"/>
                    </a:lnTo>
                    <a:cubicBezTo>
                      <a:pt x="1587" y="249"/>
                      <a:pt x="1574" y="250"/>
                      <a:pt x="1564" y="250"/>
                    </a:cubicBezTo>
                    <a:cubicBezTo>
                      <a:pt x="1553" y="250"/>
                      <a:pt x="1536" y="250"/>
                      <a:pt x="1522" y="249"/>
                    </a:cubicBezTo>
                    <a:cubicBezTo>
                      <a:pt x="1510" y="249"/>
                      <a:pt x="1498" y="249"/>
                      <a:pt x="1487" y="249"/>
                    </a:cubicBezTo>
                    <a:cubicBezTo>
                      <a:pt x="1482" y="249"/>
                      <a:pt x="1476" y="249"/>
                      <a:pt x="1471" y="249"/>
                    </a:cubicBezTo>
                    <a:lnTo>
                      <a:pt x="1410" y="242"/>
                    </a:lnTo>
                    <a:lnTo>
                      <a:pt x="1390" y="240"/>
                    </a:lnTo>
                    <a:lnTo>
                      <a:pt x="1382" y="239"/>
                    </a:lnTo>
                    <a:cubicBezTo>
                      <a:pt x="1354" y="235"/>
                      <a:pt x="1325" y="230"/>
                      <a:pt x="1297" y="224"/>
                    </a:cubicBezTo>
                    <a:cubicBezTo>
                      <a:pt x="1229" y="211"/>
                      <a:pt x="1162" y="189"/>
                      <a:pt x="1096" y="163"/>
                    </a:cubicBezTo>
                    <a:lnTo>
                      <a:pt x="1091" y="162"/>
                    </a:lnTo>
                    <a:lnTo>
                      <a:pt x="1085" y="160"/>
                    </a:lnTo>
                    <a:cubicBezTo>
                      <a:pt x="1075" y="155"/>
                      <a:pt x="1068" y="152"/>
                      <a:pt x="1057" y="147"/>
                    </a:cubicBezTo>
                    <a:cubicBezTo>
                      <a:pt x="1018" y="130"/>
                      <a:pt x="980" y="112"/>
                      <a:pt x="944" y="91"/>
                    </a:cubicBezTo>
                    <a:lnTo>
                      <a:pt x="942" y="91"/>
                    </a:lnTo>
                    <a:cubicBezTo>
                      <a:pt x="914" y="74"/>
                      <a:pt x="889" y="60"/>
                      <a:pt x="875" y="50"/>
                    </a:cubicBezTo>
                    <a:cubicBezTo>
                      <a:pt x="875" y="50"/>
                      <a:pt x="852" y="37"/>
                      <a:pt x="822" y="15"/>
                    </a:cubicBezTo>
                    <a:lnTo>
                      <a:pt x="1" y="492"/>
                    </a:lnTo>
                    <a:cubicBezTo>
                      <a:pt x="24" y="479"/>
                      <a:pt x="51" y="472"/>
                      <a:pt x="81" y="472"/>
                    </a:cubicBezTo>
                    <a:cubicBezTo>
                      <a:pt x="122" y="472"/>
                      <a:pt x="169" y="485"/>
                      <a:pt x="218" y="513"/>
                    </a:cubicBezTo>
                    <a:lnTo>
                      <a:pt x="3556" y="2441"/>
                    </a:lnTo>
                    <a:cubicBezTo>
                      <a:pt x="3606" y="2472"/>
                      <a:pt x="3650" y="2508"/>
                      <a:pt x="3688" y="2553"/>
                    </a:cubicBezTo>
                    <a:cubicBezTo>
                      <a:pt x="3689" y="2556"/>
                      <a:pt x="3691" y="2556"/>
                      <a:pt x="3693" y="2557"/>
                    </a:cubicBezTo>
                    <a:lnTo>
                      <a:pt x="3729" y="2538"/>
                    </a:lnTo>
                    <a:cubicBezTo>
                      <a:pt x="3407" y="2131"/>
                      <a:pt x="3170" y="1728"/>
                      <a:pt x="3190" y="1444"/>
                    </a:cubicBezTo>
                    <a:cubicBezTo>
                      <a:pt x="3210" y="1165"/>
                      <a:pt x="3303" y="891"/>
                      <a:pt x="3548" y="720"/>
                    </a:cubicBezTo>
                    <a:lnTo>
                      <a:pt x="3215" y="526"/>
                    </a:lnTo>
                    <a:lnTo>
                      <a:pt x="23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6"/>
              <p:cNvSpPr/>
              <p:nvPr/>
            </p:nvSpPr>
            <p:spPr>
              <a:xfrm>
                <a:off x="2550986" y="1411884"/>
                <a:ext cx="53781" cy="144315"/>
              </a:xfrm>
              <a:custGeom>
                <a:rect b="b" l="l" r="r" t="t"/>
                <a:pathLst>
                  <a:path extrusionOk="0" h="4229" w="1576">
                    <a:moveTo>
                      <a:pt x="160" y="0"/>
                    </a:moveTo>
                    <a:lnTo>
                      <a:pt x="78" y="46"/>
                    </a:lnTo>
                    <a:cubicBezTo>
                      <a:pt x="93" y="95"/>
                      <a:pt x="99" y="145"/>
                      <a:pt x="101" y="194"/>
                    </a:cubicBezTo>
                    <a:lnTo>
                      <a:pt x="89" y="4033"/>
                    </a:lnTo>
                    <a:cubicBezTo>
                      <a:pt x="89" y="4126"/>
                      <a:pt x="58" y="4194"/>
                      <a:pt x="5" y="4226"/>
                    </a:cubicBezTo>
                    <a:lnTo>
                      <a:pt x="5" y="4226"/>
                    </a:lnTo>
                    <a:lnTo>
                      <a:pt x="1482" y="3367"/>
                    </a:lnTo>
                    <a:cubicBezTo>
                      <a:pt x="1536" y="3336"/>
                      <a:pt x="1571" y="3268"/>
                      <a:pt x="1571" y="3173"/>
                    </a:cubicBezTo>
                    <a:lnTo>
                      <a:pt x="1571" y="2812"/>
                    </a:lnTo>
                    <a:lnTo>
                      <a:pt x="1574" y="1762"/>
                    </a:lnTo>
                    <a:lnTo>
                      <a:pt x="1575" y="1411"/>
                    </a:lnTo>
                    <a:lnTo>
                      <a:pt x="1567" y="1399"/>
                    </a:lnTo>
                    <a:cubicBezTo>
                      <a:pt x="1567" y="1399"/>
                      <a:pt x="781" y="723"/>
                      <a:pt x="160" y="0"/>
                    </a:cubicBezTo>
                    <a:close/>
                    <a:moveTo>
                      <a:pt x="5" y="4226"/>
                    </a:moveTo>
                    <a:lnTo>
                      <a:pt x="1" y="4229"/>
                    </a:lnTo>
                    <a:cubicBezTo>
                      <a:pt x="2" y="4228"/>
                      <a:pt x="3" y="4227"/>
                      <a:pt x="5" y="422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6"/>
              <p:cNvSpPr/>
              <p:nvPr/>
            </p:nvSpPr>
            <p:spPr>
              <a:xfrm>
                <a:off x="2419195" y="1333260"/>
                <a:ext cx="137251" cy="223621"/>
              </a:xfrm>
              <a:custGeom>
                <a:rect b="b" l="l" r="r" t="t"/>
                <a:pathLst>
                  <a:path extrusionOk="0" h="6553" w="4022">
                    <a:moveTo>
                      <a:pt x="281" y="332"/>
                    </a:moveTo>
                    <a:lnTo>
                      <a:pt x="3523" y="2204"/>
                    </a:lnTo>
                    <a:cubicBezTo>
                      <a:pt x="3610" y="2255"/>
                      <a:pt x="3693" y="2399"/>
                      <a:pt x="3692" y="2498"/>
                    </a:cubicBezTo>
                    <a:lnTo>
                      <a:pt x="3682" y="6221"/>
                    </a:lnTo>
                    <a:lnTo>
                      <a:pt x="442" y="4349"/>
                    </a:lnTo>
                    <a:cubicBezTo>
                      <a:pt x="357" y="4301"/>
                      <a:pt x="271" y="4152"/>
                      <a:pt x="271" y="4056"/>
                    </a:cubicBezTo>
                    <a:lnTo>
                      <a:pt x="281" y="332"/>
                    </a:lnTo>
                    <a:close/>
                    <a:moveTo>
                      <a:pt x="182" y="1"/>
                    </a:moveTo>
                    <a:cubicBezTo>
                      <a:pt x="151" y="1"/>
                      <a:pt x="124" y="8"/>
                      <a:pt x="100" y="22"/>
                    </a:cubicBezTo>
                    <a:cubicBezTo>
                      <a:pt x="45" y="53"/>
                      <a:pt x="10" y="120"/>
                      <a:pt x="10" y="217"/>
                    </a:cubicBezTo>
                    <a:lnTo>
                      <a:pt x="2" y="4056"/>
                    </a:lnTo>
                    <a:cubicBezTo>
                      <a:pt x="0" y="4250"/>
                      <a:pt x="136" y="4485"/>
                      <a:pt x="306" y="4584"/>
                    </a:cubicBezTo>
                    <a:lnTo>
                      <a:pt x="3248" y="6282"/>
                    </a:lnTo>
                    <a:lnTo>
                      <a:pt x="3646" y="6510"/>
                    </a:lnTo>
                    <a:cubicBezTo>
                      <a:pt x="3695" y="6539"/>
                      <a:pt x="3742" y="6552"/>
                      <a:pt x="3783" y="6552"/>
                    </a:cubicBezTo>
                    <a:cubicBezTo>
                      <a:pt x="3883" y="6552"/>
                      <a:pt x="3951" y="6472"/>
                      <a:pt x="3951" y="6336"/>
                    </a:cubicBezTo>
                    <a:lnTo>
                      <a:pt x="3963" y="2498"/>
                    </a:lnTo>
                    <a:cubicBezTo>
                      <a:pt x="3961" y="2447"/>
                      <a:pt x="3955" y="2398"/>
                      <a:pt x="3940" y="2350"/>
                    </a:cubicBezTo>
                    <a:lnTo>
                      <a:pt x="4022" y="2303"/>
                    </a:lnTo>
                    <a:cubicBezTo>
                      <a:pt x="3955" y="2224"/>
                      <a:pt x="3891" y="2145"/>
                      <a:pt x="3828" y="2066"/>
                    </a:cubicBezTo>
                    <a:lnTo>
                      <a:pt x="3794" y="2087"/>
                    </a:lnTo>
                    <a:cubicBezTo>
                      <a:pt x="3806" y="2101"/>
                      <a:pt x="3815" y="2117"/>
                      <a:pt x="3825" y="2132"/>
                    </a:cubicBezTo>
                    <a:lnTo>
                      <a:pt x="3825" y="2132"/>
                    </a:lnTo>
                    <a:cubicBezTo>
                      <a:pt x="3812" y="2114"/>
                      <a:pt x="3801" y="2098"/>
                      <a:pt x="3787" y="2083"/>
                    </a:cubicBezTo>
                    <a:cubicBezTo>
                      <a:pt x="3749" y="2038"/>
                      <a:pt x="3705" y="2000"/>
                      <a:pt x="3656" y="1971"/>
                    </a:cubicBezTo>
                    <a:lnTo>
                      <a:pt x="317" y="41"/>
                    </a:lnTo>
                    <a:cubicBezTo>
                      <a:pt x="269" y="14"/>
                      <a:pt x="223" y="1"/>
                      <a:pt x="182"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6"/>
              <p:cNvSpPr/>
              <p:nvPr/>
            </p:nvSpPr>
            <p:spPr>
              <a:xfrm>
                <a:off x="2428443" y="1344555"/>
                <a:ext cx="116810" cy="200996"/>
              </a:xfrm>
              <a:custGeom>
                <a:rect b="b" l="l" r="r" t="t"/>
                <a:pathLst>
                  <a:path extrusionOk="0" h="5890" w="3423">
                    <a:moveTo>
                      <a:pt x="1097" y="994"/>
                    </a:moveTo>
                    <a:cubicBezTo>
                      <a:pt x="1302" y="994"/>
                      <a:pt x="1533" y="1060"/>
                      <a:pt x="1777" y="1201"/>
                    </a:cubicBezTo>
                    <a:cubicBezTo>
                      <a:pt x="2616" y="1686"/>
                      <a:pt x="3291" y="2858"/>
                      <a:pt x="3288" y="3821"/>
                    </a:cubicBezTo>
                    <a:cubicBezTo>
                      <a:pt x="3287" y="4503"/>
                      <a:pt x="2944" y="4897"/>
                      <a:pt x="2447" y="4897"/>
                    </a:cubicBezTo>
                    <a:cubicBezTo>
                      <a:pt x="2242" y="4897"/>
                      <a:pt x="2011" y="4831"/>
                      <a:pt x="1767" y="4689"/>
                    </a:cubicBezTo>
                    <a:cubicBezTo>
                      <a:pt x="928" y="4205"/>
                      <a:pt x="251" y="3032"/>
                      <a:pt x="255" y="2072"/>
                    </a:cubicBezTo>
                    <a:cubicBezTo>
                      <a:pt x="256" y="1390"/>
                      <a:pt x="599" y="994"/>
                      <a:pt x="1097" y="994"/>
                    </a:cubicBezTo>
                    <a:close/>
                    <a:moveTo>
                      <a:pt x="10" y="1"/>
                    </a:moveTo>
                    <a:lnTo>
                      <a:pt x="0" y="3725"/>
                    </a:lnTo>
                    <a:cubicBezTo>
                      <a:pt x="0" y="3821"/>
                      <a:pt x="86" y="3970"/>
                      <a:pt x="169" y="4018"/>
                    </a:cubicBezTo>
                    <a:lnTo>
                      <a:pt x="3411" y="5890"/>
                    </a:lnTo>
                    <a:lnTo>
                      <a:pt x="3421" y="2167"/>
                    </a:lnTo>
                    <a:cubicBezTo>
                      <a:pt x="3422" y="2068"/>
                      <a:pt x="3339" y="1924"/>
                      <a:pt x="3252" y="1875"/>
                    </a:cubicBezTo>
                    <a:lnTo>
                      <a:pt x="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6"/>
              <p:cNvSpPr/>
              <p:nvPr/>
            </p:nvSpPr>
            <p:spPr>
              <a:xfrm>
                <a:off x="2436940" y="1378476"/>
                <a:ext cx="103842" cy="133224"/>
              </a:xfrm>
              <a:custGeom>
                <a:rect b="b" l="l" r="r" t="t"/>
                <a:pathLst>
                  <a:path extrusionOk="0" h="3904" w="3043">
                    <a:moveTo>
                      <a:pt x="849" y="0"/>
                    </a:moveTo>
                    <a:cubicBezTo>
                      <a:pt x="352" y="0"/>
                      <a:pt x="8" y="395"/>
                      <a:pt x="6" y="1078"/>
                    </a:cubicBezTo>
                    <a:cubicBezTo>
                      <a:pt x="1" y="2042"/>
                      <a:pt x="679" y="3213"/>
                      <a:pt x="1518" y="3695"/>
                    </a:cubicBezTo>
                    <a:cubicBezTo>
                      <a:pt x="1762" y="3836"/>
                      <a:pt x="1994" y="3903"/>
                      <a:pt x="2198" y="3903"/>
                    </a:cubicBezTo>
                    <a:cubicBezTo>
                      <a:pt x="2695" y="3903"/>
                      <a:pt x="3038" y="3509"/>
                      <a:pt x="3039" y="2827"/>
                    </a:cubicBezTo>
                    <a:cubicBezTo>
                      <a:pt x="3042" y="1864"/>
                      <a:pt x="2366" y="692"/>
                      <a:pt x="1528" y="207"/>
                    </a:cubicBezTo>
                    <a:cubicBezTo>
                      <a:pt x="1285" y="67"/>
                      <a:pt x="1054" y="0"/>
                      <a:pt x="8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6"/>
              <p:cNvSpPr/>
              <p:nvPr/>
            </p:nvSpPr>
            <p:spPr>
              <a:xfrm>
                <a:off x="2583030" y="1264703"/>
                <a:ext cx="3685" cy="5938"/>
              </a:xfrm>
              <a:custGeom>
                <a:rect b="b" l="l" r="r" t="t"/>
                <a:pathLst>
                  <a:path extrusionOk="0" h="174" w="108">
                    <a:moveTo>
                      <a:pt x="108" y="1"/>
                    </a:moveTo>
                    <a:cubicBezTo>
                      <a:pt x="90" y="21"/>
                      <a:pt x="72" y="45"/>
                      <a:pt x="57" y="58"/>
                    </a:cubicBezTo>
                    <a:cubicBezTo>
                      <a:pt x="44" y="73"/>
                      <a:pt x="21" y="93"/>
                      <a:pt x="1" y="111"/>
                    </a:cubicBezTo>
                    <a:lnTo>
                      <a:pt x="108" y="173"/>
                    </a:lnTo>
                    <a:lnTo>
                      <a:pt x="108" y="1"/>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6"/>
              <p:cNvSpPr/>
              <p:nvPr/>
            </p:nvSpPr>
            <p:spPr>
              <a:xfrm>
                <a:off x="2563817" y="1142979"/>
                <a:ext cx="87292" cy="127696"/>
              </a:xfrm>
              <a:custGeom>
                <a:rect b="b" l="l" r="r" t="t"/>
                <a:pathLst>
                  <a:path extrusionOk="0" h="3742" w="2558">
                    <a:moveTo>
                      <a:pt x="2558" y="1"/>
                    </a:moveTo>
                    <a:lnTo>
                      <a:pt x="1" y="1477"/>
                    </a:lnTo>
                    <a:lnTo>
                      <a:pt x="2" y="1477"/>
                    </a:lnTo>
                    <a:cubicBezTo>
                      <a:pt x="58" y="1494"/>
                      <a:pt x="99" y="1509"/>
                      <a:pt x="137" y="1525"/>
                    </a:cubicBezTo>
                    <a:lnTo>
                      <a:pt x="155" y="1533"/>
                    </a:lnTo>
                    <a:cubicBezTo>
                      <a:pt x="216" y="1559"/>
                      <a:pt x="277" y="1591"/>
                      <a:pt x="334" y="1627"/>
                    </a:cubicBezTo>
                    <a:lnTo>
                      <a:pt x="357" y="1643"/>
                    </a:lnTo>
                    <a:cubicBezTo>
                      <a:pt x="378" y="1656"/>
                      <a:pt x="396" y="1669"/>
                      <a:pt x="416" y="1684"/>
                    </a:cubicBezTo>
                    <a:cubicBezTo>
                      <a:pt x="461" y="1719"/>
                      <a:pt x="483" y="1738"/>
                      <a:pt x="508" y="1760"/>
                    </a:cubicBezTo>
                    <a:cubicBezTo>
                      <a:pt x="515" y="1765"/>
                      <a:pt x="521" y="1771"/>
                      <a:pt x="526" y="1776"/>
                    </a:cubicBezTo>
                    <a:cubicBezTo>
                      <a:pt x="534" y="1784"/>
                      <a:pt x="544" y="1794"/>
                      <a:pt x="554" y="1804"/>
                    </a:cubicBezTo>
                    <a:lnTo>
                      <a:pt x="577" y="1827"/>
                    </a:lnTo>
                    <a:cubicBezTo>
                      <a:pt x="577" y="1827"/>
                      <a:pt x="589" y="1839"/>
                      <a:pt x="603" y="1857"/>
                    </a:cubicBezTo>
                    <a:lnTo>
                      <a:pt x="620" y="1873"/>
                    </a:lnTo>
                    <a:cubicBezTo>
                      <a:pt x="620" y="1875"/>
                      <a:pt x="672" y="1935"/>
                      <a:pt x="702" y="1978"/>
                    </a:cubicBezTo>
                    <a:cubicBezTo>
                      <a:pt x="736" y="2027"/>
                      <a:pt x="751" y="2049"/>
                      <a:pt x="766" y="2077"/>
                    </a:cubicBezTo>
                    <a:lnTo>
                      <a:pt x="769" y="2082"/>
                    </a:lnTo>
                    <a:cubicBezTo>
                      <a:pt x="769" y="2083"/>
                      <a:pt x="773" y="2087"/>
                      <a:pt x="773" y="2088"/>
                    </a:cubicBezTo>
                    <a:cubicBezTo>
                      <a:pt x="781" y="2101"/>
                      <a:pt x="789" y="2116"/>
                      <a:pt x="800" y="2136"/>
                    </a:cubicBezTo>
                    <a:cubicBezTo>
                      <a:pt x="800" y="2139"/>
                      <a:pt x="804" y="2144"/>
                      <a:pt x="805" y="2146"/>
                    </a:cubicBezTo>
                    <a:cubicBezTo>
                      <a:pt x="820" y="2177"/>
                      <a:pt x="838" y="2211"/>
                      <a:pt x="855" y="2251"/>
                    </a:cubicBezTo>
                    <a:cubicBezTo>
                      <a:pt x="856" y="2254"/>
                      <a:pt x="856" y="2256"/>
                      <a:pt x="858" y="2261"/>
                    </a:cubicBezTo>
                    <a:cubicBezTo>
                      <a:pt x="860" y="2264"/>
                      <a:pt x="863" y="2274"/>
                      <a:pt x="866" y="2280"/>
                    </a:cubicBezTo>
                    <a:cubicBezTo>
                      <a:pt x="884" y="2328"/>
                      <a:pt x="901" y="2377"/>
                      <a:pt x="914" y="2428"/>
                    </a:cubicBezTo>
                    <a:cubicBezTo>
                      <a:pt x="914" y="2431"/>
                      <a:pt x="915" y="2435"/>
                      <a:pt x="917" y="2438"/>
                    </a:cubicBezTo>
                    <a:cubicBezTo>
                      <a:pt x="917" y="2441"/>
                      <a:pt x="917" y="2440"/>
                      <a:pt x="917" y="2441"/>
                    </a:cubicBezTo>
                    <a:cubicBezTo>
                      <a:pt x="932" y="2494"/>
                      <a:pt x="943" y="2546"/>
                      <a:pt x="948" y="2601"/>
                    </a:cubicBezTo>
                    <a:lnTo>
                      <a:pt x="948" y="2604"/>
                    </a:lnTo>
                    <a:cubicBezTo>
                      <a:pt x="950" y="2622"/>
                      <a:pt x="952" y="2635"/>
                      <a:pt x="953" y="2651"/>
                    </a:cubicBezTo>
                    <a:cubicBezTo>
                      <a:pt x="955" y="2686"/>
                      <a:pt x="958" y="2722"/>
                      <a:pt x="960" y="2753"/>
                    </a:cubicBezTo>
                    <a:cubicBezTo>
                      <a:pt x="960" y="2768"/>
                      <a:pt x="960" y="2793"/>
                      <a:pt x="958" y="2821"/>
                    </a:cubicBezTo>
                    <a:cubicBezTo>
                      <a:pt x="956" y="2863"/>
                      <a:pt x="953" y="2906"/>
                      <a:pt x="947" y="2947"/>
                    </a:cubicBezTo>
                    <a:cubicBezTo>
                      <a:pt x="947" y="2954"/>
                      <a:pt x="945" y="2962"/>
                      <a:pt x="943" y="2968"/>
                    </a:cubicBezTo>
                    <a:cubicBezTo>
                      <a:pt x="942" y="2975"/>
                      <a:pt x="942" y="2977"/>
                      <a:pt x="942" y="2980"/>
                    </a:cubicBezTo>
                    <a:cubicBezTo>
                      <a:pt x="937" y="3011"/>
                      <a:pt x="930" y="3042"/>
                      <a:pt x="920" y="3072"/>
                    </a:cubicBezTo>
                    <a:cubicBezTo>
                      <a:pt x="920" y="3075"/>
                      <a:pt x="920" y="3077"/>
                      <a:pt x="920" y="3078"/>
                    </a:cubicBezTo>
                    <a:cubicBezTo>
                      <a:pt x="919" y="3082"/>
                      <a:pt x="920" y="3082"/>
                      <a:pt x="919" y="3082"/>
                    </a:cubicBezTo>
                    <a:cubicBezTo>
                      <a:pt x="915" y="3093"/>
                      <a:pt x="912" y="3106"/>
                      <a:pt x="910" y="3116"/>
                    </a:cubicBezTo>
                    <a:cubicBezTo>
                      <a:pt x="901" y="3156"/>
                      <a:pt x="887" y="3192"/>
                      <a:pt x="871" y="3230"/>
                    </a:cubicBezTo>
                    <a:cubicBezTo>
                      <a:pt x="848" y="3287"/>
                      <a:pt x="823" y="3343"/>
                      <a:pt x="792" y="3397"/>
                    </a:cubicBezTo>
                    <a:cubicBezTo>
                      <a:pt x="756" y="3458"/>
                      <a:pt x="715" y="3515"/>
                      <a:pt x="669" y="3569"/>
                    </a:cubicBezTo>
                    <a:lnTo>
                      <a:pt x="669" y="3742"/>
                    </a:lnTo>
                    <a:lnTo>
                      <a:pt x="1768" y="3106"/>
                    </a:lnTo>
                    <a:lnTo>
                      <a:pt x="2365" y="2762"/>
                    </a:lnTo>
                    <a:lnTo>
                      <a:pt x="2361" y="975"/>
                    </a:lnTo>
                    <a:cubicBezTo>
                      <a:pt x="2361" y="926"/>
                      <a:pt x="2362" y="875"/>
                      <a:pt x="2365" y="825"/>
                    </a:cubicBezTo>
                    <a:cubicBezTo>
                      <a:pt x="2375" y="687"/>
                      <a:pt x="2395" y="551"/>
                      <a:pt x="2428" y="416"/>
                    </a:cubicBezTo>
                    <a:cubicBezTo>
                      <a:pt x="2461" y="275"/>
                      <a:pt x="2505" y="137"/>
                      <a:pt x="25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6"/>
              <p:cNvSpPr/>
              <p:nvPr/>
            </p:nvSpPr>
            <p:spPr>
              <a:xfrm>
                <a:off x="2575863" y="1271323"/>
                <a:ext cx="3754" cy="2628"/>
              </a:xfrm>
              <a:custGeom>
                <a:rect b="b" l="l" r="r" t="t"/>
                <a:pathLst>
                  <a:path extrusionOk="0" h="77" w="110">
                    <a:moveTo>
                      <a:pt x="109" y="1"/>
                    </a:moveTo>
                    <a:lnTo>
                      <a:pt x="109" y="1"/>
                    </a:lnTo>
                    <a:cubicBezTo>
                      <a:pt x="88" y="16"/>
                      <a:pt x="67" y="31"/>
                      <a:pt x="46" y="46"/>
                    </a:cubicBezTo>
                    <a:lnTo>
                      <a:pt x="46" y="46"/>
                    </a:lnTo>
                    <a:cubicBezTo>
                      <a:pt x="68" y="31"/>
                      <a:pt x="90" y="16"/>
                      <a:pt x="109" y="1"/>
                    </a:cubicBezTo>
                    <a:close/>
                    <a:moveTo>
                      <a:pt x="46" y="46"/>
                    </a:moveTo>
                    <a:cubicBezTo>
                      <a:pt x="30" y="56"/>
                      <a:pt x="15" y="67"/>
                      <a:pt x="1" y="76"/>
                    </a:cubicBezTo>
                    <a:cubicBezTo>
                      <a:pt x="15" y="67"/>
                      <a:pt x="30" y="57"/>
                      <a:pt x="46" y="46"/>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6"/>
              <p:cNvSpPr/>
              <p:nvPr/>
            </p:nvSpPr>
            <p:spPr>
              <a:xfrm>
                <a:off x="2534640" y="1194678"/>
                <a:ext cx="2047" cy="956"/>
              </a:xfrm>
              <a:custGeom>
                <a:rect b="b" l="l" r="r" t="t"/>
                <a:pathLst>
                  <a:path extrusionOk="0" h="28" w="60">
                    <a:moveTo>
                      <a:pt x="59" y="0"/>
                    </a:moveTo>
                    <a:cubicBezTo>
                      <a:pt x="51" y="3"/>
                      <a:pt x="41" y="7"/>
                      <a:pt x="35" y="10"/>
                    </a:cubicBezTo>
                    <a:cubicBezTo>
                      <a:pt x="23" y="15"/>
                      <a:pt x="12" y="21"/>
                      <a:pt x="0" y="28"/>
                    </a:cubicBezTo>
                    <a:cubicBezTo>
                      <a:pt x="21" y="18"/>
                      <a:pt x="41" y="8"/>
                      <a:pt x="59"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6"/>
              <p:cNvSpPr/>
              <p:nvPr/>
            </p:nvSpPr>
            <p:spPr>
              <a:xfrm>
                <a:off x="2557026" y="1192085"/>
                <a:ext cx="2525" cy="273"/>
              </a:xfrm>
              <a:custGeom>
                <a:rect b="b" l="l" r="r" t="t"/>
                <a:pathLst>
                  <a:path extrusionOk="0" h="8" w="74">
                    <a:moveTo>
                      <a:pt x="1" y="1"/>
                    </a:moveTo>
                    <a:cubicBezTo>
                      <a:pt x="24" y="2"/>
                      <a:pt x="52" y="4"/>
                      <a:pt x="73" y="7"/>
                    </a:cubicBezTo>
                    <a:cubicBezTo>
                      <a:pt x="52" y="4"/>
                      <a:pt x="24" y="2"/>
                      <a:pt x="1"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6"/>
              <p:cNvSpPr/>
              <p:nvPr/>
            </p:nvSpPr>
            <p:spPr>
              <a:xfrm>
                <a:off x="2543206" y="1192153"/>
                <a:ext cx="3208" cy="580"/>
              </a:xfrm>
              <a:custGeom>
                <a:rect b="b" l="l" r="r" t="t"/>
                <a:pathLst>
                  <a:path extrusionOk="0" h="17" w="94">
                    <a:moveTo>
                      <a:pt x="94" y="0"/>
                    </a:moveTo>
                    <a:lnTo>
                      <a:pt x="94" y="0"/>
                    </a:lnTo>
                    <a:cubicBezTo>
                      <a:pt x="64" y="3"/>
                      <a:pt x="35" y="8"/>
                      <a:pt x="0" y="17"/>
                    </a:cubicBezTo>
                    <a:cubicBezTo>
                      <a:pt x="28" y="10"/>
                      <a:pt x="58" y="5"/>
                      <a:pt x="94"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6"/>
              <p:cNvSpPr/>
              <p:nvPr/>
            </p:nvSpPr>
            <p:spPr>
              <a:xfrm>
                <a:off x="2537643" y="1193143"/>
                <a:ext cx="3515" cy="1160"/>
              </a:xfrm>
              <a:custGeom>
                <a:rect b="b" l="l" r="r" t="t"/>
                <a:pathLst>
                  <a:path extrusionOk="0" h="34" w="103">
                    <a:moveTo>
                      <a:pt x="103" y="1"/>
                    </a:moveTo>
                    <a:lnTo>
                      <a:pt x="88" y="4"/>
                    </a:lnTo>
                    <a:cubicBezTo>
                      <a:pt x="62" y="12"/>
                      <a:pt x="30" y="22"/>
                      <a:pt x="1" y="34"/>
                    </a:cubicBezTo>
                    <a:cubicBezTo>
                      <a:pt x="34" y="22"/>
                      <a:pt x="70" y="11"/>
                      <a:pt x="103"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a:off x="2551600" y="1191641"/>
                <a:ext cx="785" cy="102"/>
              </a:xfrm>
              <a:custGeom>
                <a:rect b="b" l="l" r="r" t="t"/>
                <a:pathLst>
                  <a:path extrusionOk="0" h="3" w="23">
                    <a:moveTo>
                      <a:pt x="15" y="0"/>
                    </a:moveTo>
                    <a:cubicBezTo>
                      <a:pt x="11" y="0"/>
                      <a:pt x="7" y="2"/>
                      <a:pt x="1" y="2"/>
                    </a:cubicBezTo>
                    <a:lnTo>
                      <a:pt x="22" y="2"/>
                    </a:lnTo>
                    <a:cubicBezTo>
                      <a:pt x="20" y="2"/>
                      <a:pt x="19" y="0"/>
                      <a:pt x="15"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a:off x="2580368" y="1269310"/>
                <a:ext cx="1774" cy="1501"/>
              </a:xfrm>
              <a:custGeom>
                <a:rect b="b" l="l" r="r" t="t"/>
                <a:pathLst>
                  <a:path extrusionOk="0" h="44" w="52">
                    <a:moveTo>
                      <a:pt x="51" y="0"/>
                    </a:moveTo>
                    <a:lnTo>
                      <a:pt x="51" y="0"/>
                    </a:lnTo>
                    <a:cubicBezTo>
                      <a:pt x="35" y="15"/>
                      <a:pt x="17" y="30"/>
                      <a:pt x="0" y="43"/>
                    </a:cubicBezTo>
                    <a:cubicBezTo>
                      <a:pt x="8" y="37"/>
                      <a:pt x="20" y="30"/>
                      <a:pt x="26" y="23"/>
                    </a:cubicBezTo>
                    <a:cubicBezTo>
                      <a:pt x="35" y="17"/>
                      <a:pt x="43" y="9"/>
                      <a:pt x="5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6"/>
              <p:cNvSpPr/>
              <p:nvPr/>
            </p:nvSpPr>
            <p:spPr>
              <a:xfrm>
                <a:off x="2568458" y="1194985"/>
                <a:ext cx="683" cy="341"/>
              </a:xfrm>
              <a:custGeom>
                <a:rect b="b" l="l" r="r" t="t"/>
                <a:pathLst>
                  <a:path extrusionOk="0" h="10" w="20">
                    <a:moveTo>
                      <a:pt x="19" y="9"/>
                    </a:moveTo>
                    <a:lnTo>
                      <a:pt x="1"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6"/>
              <p:cNvSpPr/>
              <p:nvPr/>
            </p:nvSpPr>
            <p:spPr>
              <a:xfrm>
                <a:off x="2589923" y="1213822"/>
                <a:ext cx="273" cy="444"/>
              </a:xfrm>
              <a:custGeom>
                <a:rect b="b" l="l" r="r" t="t"/>
                <a:pathLst>
                  <a:path extrusionOk="0" h="13" w="8">
                    <a:moveTo>
                      <a:pt x="1" y="1"/>
                    </a:moveTo>
                    <a:cubicBezTo>
                      <a:pt x="3" y="4"/>
                      <a:pt x="6" y="7"/>
                      <a:pt x="8" y="12"/>
                    </a:cubicBezTo>
                    <a:cubicBezTo>
                      <a:pt x="8" y="11"/>
                      <a:pt x="4" y="6"/>
                      <a:pt x="4" y="4"/>
                    </a:cubicBezTo>
                    <a:lnTo>
                      <a:pt x="1"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6"/>
              <p:cNvSpPr/>
              <p:nvPr/>
            </p:nvSpPr>
            <p:spPr>
              <a:xfrm>
                <a:off x="2582722" y="1204540"/>
                <a:ext cx="1706" cy="1809"/>
              </a:xfrm>
              <a:custGeom>
                <a:rect b="b" l="l" r="r" t="t"/>
                <a:pathLst>
                  <a:path extrusionOk="0" h="53" w="50">
                    <a:moveTo>
                      <a:pt x="0" y="0"/>
                    </a:moveTo>
                    <a:lnTo>
                      <a:pt x="0" y="0"/>
                    </a:lnTo>
                    <a:cubicBezTo>
                      <a:pt x="18" y="18"/>
                      <a:pt x="35" y="35"/>
                      <a:pt x="49" y="53"/>
                    </a:cubicBezTo>
                    <a:lnTo>
                      <a:pt x="49" y="53"/>
                    </a:lnTo>
                    <a:cubicBezTo>
                      <a:pt x="35" y="35"/>
                      <a:pt x="23" y="23"/>
                      <a:pt x="23" y="21"/>
                    </a:cubicBezTo>
                    <a:lnTo>
                      <a:pt x="0" y="0"/>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6"/>
              <p:cNvSpPr/>
              <p:nvPr/>
            </p:nvSpPr>
            <p:spPr>
              <a:xfrm>
                <a:off x="2576000" y="1199046"/>
                <a:ext cx="5119" cy="3993"/>
              </a:xfrm>
              <a:custGeom>
                <a:rect b="b" l="l" r="r" t="t"/>
                <a:pathLst>
                  <a:path extrusionOk="0" h="117" w="150">
                    <a:moveTo>
                      <a:pt x="0" y="0"/>
                    </a:moveTo>
                    <a:cubicBezTo>
                      <a:pt x="38" y="25"/>
                      <a:pt x="74" y="53"/>
                      <a:pt x="108" y="82"/>
                    </a:cubicBezTo>
                    <a:cubicBezTo>
                      <a:pt x="112" y="85"/>
                      <a:pt x="116" y="88"/>
                      <a:pt x="120" y="91"/>
                    </a:cubicBezTo>
                    <a:lnTo>
                      <a:pt x="120" y="91"/>
                    </a:lnTo>
                    <a:cubicBezTo>
                      <a:pt x="104" y="77"/>
                      <a:pt x="85" y="62"/>
                      <a:pt x="59" y="41"/>
                    </a:cubicBezTo>
                    <a:cubicBezTo>
                      <a:pt x="39" y="26"/>
                      <a:pt x="21" y="13"/>
                      <a:pt x="0" y="0"/>
                    </a:cubicBezTo>
                    <a:close/>
                    <a:moveTo>
                      <a:pt x="120" y="91"/>
                    </a:moveTo>
                    <a:lnTo>
                      <a:pt x="120" y="91"/>
                    </a:lnTo>
                    <a:cubicBezTo>
                      <a:pt x="124" y="95"/>
                      <a:pt x="129" y="98"/>
                      <a:pt x="133" y="102"/>
                    </a:cubicBezTo>
                    <a:lnTo>
                      <a:pt x="133" y="102"/>
                    </a:lnTo>
                    <a:cubicBezTo>
                      <a:pt x="129" y="98"/>
                      <a:pt x="124" y="94"/>
                      <a:pt x="120" y="91"/>
                    </a:cubicBezTo>
                    <a:close/>
                    <a:moveTo>
                      <a:pt x="133" y="102"/>
                    </a:moveTo>
                    <a:cubicBezTo>
                      <a:pt x="139" y="107"/>
                      <a:pt x="144" y="112"/>
                      <a:pt x="149" y="117"/>
                    </a:cubicBezTo>
                    <a:cubicBezTo>
                      <a:pt x="144" y="112"/>
                      <a:pt x="139" y="107"/>
                      <a:pt x="133" y="102"/>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6"/>
              <p:cNvSpPr/>
              <p:nvPr/>
            </p:nvSpPr>
            <p:spPr>
              <a:xfrm>
                <a:off x="2591220" y="1216177"/>
                <a:ext cx="1877" cy="3958"/>
              </a:xfrm>
              <a:custGeom>
                <a:rect b="b" l="l" r="r" t="t"/>
                <a:pathLst>
                  <a:path extrusionOk="0" h="116" w="55">
                    <a:moveTo>
                      <a:pt x="1" y="1"/>
                    </a:moveTo>
                    <a:lnTo>
                      <a:pt x="1" y="1"/>
                    </a:lnTo>
                    <a:cubicBezTo>
                      <a:pt x="9" y="17"/>
                      <a:pt x="18" y="34"/>
                      <a:pt x="27" y="52"/>
                    </a:cubicBezTo>
                    <a:lnTo>
                      <a:pt x="27" y="52"/>
                    </a:lnTo>
                    <a:cubicBezTo>
                      <a:pt x="18" y="33"/>
                      <a:pt x="9" y="15"/>
                      <a:pt x="1" y="1"/>
                    </a:cubicBezTo>
                    <a:close/>
                    <a:moveTo>
                      <a:pt x="27" y="52"/>
                    </a:moveTo>
                    <a:lnTo>
                      <a:pt x="27" y="52"/>
                    </a:lnTo>
                    <a:cubicBezTo>
                      <a:pt x="36" y="71"/>
                      <a:pt x="46" y="93"/>
                      <a:pt x="55" y="116"/>
                    </a:cubicBezTo>
                    <a:cubicBezTo>
                      <a:pt x="53" y="111"/>
                      <a:pt x="53" y="109"/>
                      <a:pt x="52" y="104"/>
                    </a:cubicBezTo>
                    <a:cubicBezTo>
                      <a:pt x="44" y="86"/>
                      <a:pt x="36" y="69"/>
                      <a:pt x="27" y="52"/>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2595110" y="1226210"/>
                <a:ext cx="1092" cy="5597"/>
              </a:xfrm>
              <a:custGeom>
                <a:rect b="b" l="l" r="r" t="t"/>
                <a:pathLst>
                  <a:path extrusionOk="0" h="164" w="32">
                    <a:moveTo>
                      <a:pt x="0" y="1"/>
                    </a:moveTo>
                    <a:lnTo>
                      <a:pt x="0" y="1"/>
                    </a:lnTo>
                    <a:cubicBezTo>
                      <a:pt x="15" y="55"/>
                      <a:pt x="25" y="109"/>
                      <a:pt x="31" y="163"/>
                    </a:cubicBezTo>
                    <a:lnTo>
                      <a:pt x="31" y="160"/>
                    </a:lnTo>
                    <a:cubicBezTo>
                      <a:pt x="26" y="106"/>
                      <a:pt x="15" y="53"/>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2593301" y="1220784"/>
                <a:ext cx="1706" cy="5016"/>
              </a:xfrm>
              <a:custGeom>
                <a:rect b="b" l="l" r="r" t="t"/>
                <a:pathLst>
                  <a:path extrusionOk="0" h="147" w="50">
                    <a:moveTo>
                      <a:pt x="1" y="1"/>
                    </a:moveTo>
                    <a:cubicBezTo>
                      <a:pt x="20" y="48"/>
                      <a:pt x="35" y="97"/>
                      <a:pt x="50" y="147"/>
                    </a:cubicBezTo>
                    <a:cubicBezTo>
                      <a:pt x="37" y="97"/>
                      <a:pt x="20" y="48"/>
                      <a:pt x="1"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p:cNvSpPr/>
              <p:nvPr/>
            </p:nvSpPr>
            <p:spPr>
              <a:xfrm>
                <a:off x="2595212" y="1247777"/>
                <a:ext cx="68" cy="375"/>
              </a:xfrm>
              <a:custGeom>
                <a:rect b="b" l="l" r="r" t="t"/>
                <a:pathLst>
                  <a:path extrusionOk="0" h="11" w="2">
                    <a:moveTo>
                      <a:pt x="2" y="1"/>
                    </a:moveTo>
                    <a:lnTo>
                      <a:pt x="1" y="6"/>
                    </a:lnTo>
                    <a:lnTo>
                      <a:pt x="1" y="6"/>
                    </a:lnTo>
                    <a:cubicBezTo>
                      <a:pt x="2" y="5"/>
                      <a:pt x="2" y="2"/>
                      <a:pt x="2" y="1"/>
                    </a:cubicBezTo>
                    <a:close/>
                    <a:moveTo>
                      <a:pt x="1" y="6"/>
                    </a:moveTo>
                    <a:cubicBezTo>
                      <a:pt x="1" y="7"/>
                      <a:pt x="1" y="7"/>
                      <a:pt x="0" y="7"/>
                    </a:cubicBezTo>
                    <a:cubicBezTo>
                      <a:pt x="0" y="7"/>
                      <a:pt x="0" y="9"/>
                      <a:pt x="0" y="11"/>
                    </a:cubicBezTo>
                    <a:lnTo>
                      <a:pt x="1" y="6"/>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6"/>
              <p:cNvSpPr/>
              <p:nvPr/>
            </p:nvSpPr>
            <p:spPr>
              <a:xfrm>
                <a:off x="2596509" y="1236959"/>
                <a:ext cx="68" cy="2286"/>
              </a:xfrm>
              <a:custGeom>
                <a:rect b="b" l="l" r="r" t="t"/>
                <a:pathLst>
                  <a:path extrusionOk="0" h="67" w="2">
                    <a:moveTo>
                      <a:pt x="2" y="0"/>
                    </a:moveTo>
                    <a:cubicBezTo>
                      <a:pt x="2" y="13"/>
                      <a:pt x="2" y="38"/>
                      <a:pt x="0" y="67"/>
                    </a:cubicBezTo>
                    <a:cubicBezTo>
                      <a:pt x="2" y="49"/>
                      <a:pt x="2" y="28"/>
                      <a:pt x="2"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2596338" y="1233376"/>
                <a:ext cx="307" cy="3583"/>
              </a:xfrm>
              <a:custGeom>
                <a:rect b="b" l="l" r="r" t="t"/>
                <a:pathLst>
                  <a:path extrusionOk="0" h="105" w="9">
                    <a:moveTo>
                      <a:pt x="0" y="1"/>
                    </a:moveTo>
                    <a:cubicBezTo>
                      <a:pt x="3" y="39"/>
                      <a:pt x="7" y="75"/>
                      <a:pt x="8" y="104"/>
                    </a:cubicBezTo>
                    <a:cubicBezTo>
                      <a:pt x="7" y="73"/>
                      <a:pt x="3" y="37"/>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6"/>
              <p:cNvSpPr/>
              <p:nvPr/>
            </p:nvSpPr>
            <p:spPr>
              <a:xfrm>
                <a:off x="2595929" y="1244194"/>
                <a:ext cx="102" cy="478"/>
              </a:xfrm>
              <a:custGeom>
                <a:rect b="b" l="l" r="r" t="t"/>
                <a:pathLst>
                  <a:path extrusionOk="0" h="14" w="3">
                    <a:moveTo>
                      <a:pt x="2" y="1"/>
                    </a:moveTo>
                    <a:lnTo>
                      <a:pt x="2" y="1"/>
                    </a:lnTo>
                    <a:cubicBezTo>
                      <a:pt x="2" y="6"/>
                      <a:pt x="1" y="9"/>
                      <a:pt x="1" y="14"/>
                    </a:cubicBezTo>
                    <a:cubicBezTo>
                      <a:pt x="2" y="9"/>
                      <a:pt x="2" y="4"/>
                      <a:pt x="2"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6"/>
              <p:cNvSpPr/>
              <p:nvPr/>
            </p:nvSpPr>
            <p:spPr>
              <a:xfrm>
                <a:off x="2590878" y="1253100"/>
                <a:ext cx="2730" cy="5767"/>
              </a:xfrm>
              <a:custGeom>
                <a:rect b="b" l="l" r="r" t="t"/>
                <a:pathLst>
                  <a:path extrusionOk="0" h="169" w="80">
                    <a:moveTo>
                      <a:pt x="80" y="1"/>
                    </a:moveTo>
                    <a:cubicBezTo>
                      <a:pt x="78" y="3"/>
                      <a:pt x="78" y="5"/>
                      <a:pt x="77" y="8"/>
                    </a:cubicBezTo>
                    <a:lnTo>
                      <a:pt x="77" y="8"/>
                    </a:lnTo>
                    <a:cubicBezTo>
                      <a:pt x="78" y="5"/>
                      <a:pt x="79" y="3"/>
                      <a:pt x="80" y="1"/>
                    </a:cubicBezTo>
                    <a:close/>
                    <a:moveTo>
                      <a:pt x="77" y="8"/>
                    </a:moveTo>
                    <a:lnTo>
                      <a:pt x="77" y="8"/>
                    </a:lnTo>
                    <a:cubicBezTo>
                      <a:pt x="70" y="25"/>
                      <a:pt x="62" y="43"/>
                      <a:pt x="54" y="60"/>
                    </a:cubicBezTo>
                    <a:lnTo>
                      <a:pt x="54" y="60"/>
                    </a:lnTo>
                    <a:cubicBezTo>
                      <a:pt x="61" y="46"/>
                      <a:pt x="68" y="32"/>
                      <a:pt x="73" y="19"/>
                    </a:cubicBezTo>
                    <a:cubicBezTo>
                      <a:pt x="75" y="16"/>
                      <a:pt x="76" y="12"/>
                      <a:pt x="77" y="8"/>
                    </a:cubicBezTo>
                    <a:close/>
                    <a:moveTo>
                      <a:pt x="54" y="60"/>
                    </a:moveTo>
                    <a:cubicBezTo>
                      <a:pt x="37" y="97"/>
                      <a:pt x="17" y="137"/>
                      <a:pt x="1" y="168"/>
                    </a:cubicBezTo>
                    <a:cubicBezTo>
                      <a:pt x="20" y="133"/>
                      <a:pt x="38" y="97"/>
                      <a:pt x="54" y="6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2438647" y="1253851"/>
                <a:ext cx="1297" cy="1809"/>
              </a:xfrm>
              <a:custGeom>
                <a:rect b="b" l="l" r="r" t="t"/>
                <a:pathLst>
                  <a:path extrusionOk="0" h="53" w="38">
                    <a:moveTo>
                      <a:pt x="38" y="0"/>
                    </a:moveTo>
                    <a:cubicBezTo>
                      <a:pt x="25" y="17"/>
                      <a:pt x="13" y="35"/>
                      <a:pt x="0" y="53"/>
                    </a:cubicBezTo>
                    <a:cubicBezTo>
                      <a:pt x="13" y="35"/>
                      <a:pt x="25" y="18"/>
                      <a:pt x="38"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2436292" y="1258219"/>
                <a:ext cx="751" cy="1263"/>
              </a:xfrm>
              <a:custGeom>
                <a:rect b="b" l="l" r="r" t="t"/>
                <a:pathLst>
                  <a:path extrusionOk="0" h="37" w="22">
                    <a:moveTo>
                      <a:pt x="21" y="0"/>
                    </a:moveTo>
                    <a:cubicBezTo>
                      <a:pt x="18" y="4"/>
                      <a:pt x="15" y="7"/>
                      <a:pt x="13" y="10"/>
                    </a:cubicBezTo>
                    <a:cubicBezTo>
                      <a:pt x="10" y="15"/>
                      <a:pt x="8" y="21"/>
                      <a:pt x="5" y="27"/>
                    </a:cubicBezTo>
                    <a:lnTo>
                      <a:pt x="5" y="27"/>
                    </a:lnTo>
                    <a:cubicBezTo>
                      <a:pt x="10" y="18"/>
                      <a:pt x="15" y="9"/>
                      <a:pt x="21" y="0"/>
                    </a:cubicBezTo>
                    <a:close/>
                    <a:moveTo>
                      <a:pt x="5" y="27"/>
                    </a:moveTo>
                    <a:cubicBezTo>
                      <a:pt x="3" y="30"/>
                      <a:pt x="2" y="33"/>
                      <a:pt x="0" y="36"/>
                    </a:cubicBezTo>
                    <a:cubicBezTo>
                      <a:pt x="2" y="34"/>
                      <a:pt x="3" y="30"/>
                      <a:pt x="5" y="27"/>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2434210" y="1262962"/>
                <a:ext cx="375" cy="785"/>
              </a:xfrm>
              <a:custGeom>
                <a:rect b="b" l="l" r="r" t="t"/>
                <a:pathLst>
                  <a:path extrusionOk="0" h="23" w="11">
                    <a:moveTo>
                      <a:pt x="0" y="22"/>
                    </a:moveTo>
                    <a:cubicBezTo>
                      <a:pt x="4" y="16"/>
                      <a:pt x="7" y="7"/>
                      <a:pt x="10" y="1"/>
                    </a:cubicBezTo>
                    <a:cubicBezTo>
                      <a:pt x="7" y="7"/>
                      <a:pt x="4" y="16"/>
                      <a:pt x="0" y="22"/>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p:nvPr/>
            </p:nvSpPr>
            <p:spPr>
              <a:xfrm>
                <a:off x="2445676" y="1246821"/>
                <a:ext cx="1297" cy="1058"/>
              </a:xfrm>
              <a:custGeom>
                <a:rect b="b" l="l" r="r" t="t"/>
                <a:pathLst>
                  <a:path extrusionOk="0" h="31" w="38">
                    <a:moveTo>
                      <a:pt x="37" y="1"/>
                    </a:moveTo>
                    <a:cubicBezTo>
                      <a:pt x="30" y="4"/>
                      <a:pt x="24" y="9"/>
                      <a:pt x="19" y="12"/>
                    </a:cubicBezTo>
                    <a:cubicBezTo>
                      <a:pt x="14" y="17"/>
                      <a:pt x="7" y="24"/>
                      <a:pt x="1" y="31"/>
                    </a:cubicBezTo>
                    <a:cubicBezTo>
                      <a:pt x="12" y="19"/>
                      <a:pt x="24" y="9"/>
                      <a:pt x="37"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6"/>
              <p:cNvSpPr/>
              <p:nvPr/>
            </p:nvSpPr>
            <p:spPr>
              <a:xfrm>
                <a:off x="2439193" y="1305892"/>
                <a:ext cx="3549" cy="4709"/>
              </a:xfrm>
              <a:custGeom>
                <a:rect b="b" l="l" r="r" t="t"/>
                <a:pathLst>
                  <a:path extrusionOk="0" h="138" w="104">
                    <a:moveTo>
                      <a:pt x="0" y="1"/>
                    </a:moveTo>
                    <a:cubicBezTo>
                      <a:pt x="32" y="48"/>
                      <a:pt x="66" y="93"/>
                      <a:pt x="104" y="137"/>
                    </a:cubicBezTo>
                    <a:cubicBezTo>
                      <a:pt x="66" y="93"/>
                      <a:pt x="33" y="48"/>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2441889" y="1250473"/>
                <a:ext cx="1024" cy="1160"/>
              </a:xfrm>
              <a:custGeom>
                <a:rect b="b" l="l" r="r" t="t"/>
                <a:pathLst>
                  <a:path extrusionOk="0" h="34" w="30">
                    <a:moveTo>
                      <a:pt x="30" y="1"/>
                    </a:moveTo>
                    <a:lnTo>
                      <a:pt x="22" y="7"/>
                    </a:lnTo>
                    <a:cubicBezTo>
                      <a:pt x="15" y="14"/>
                      <a:pt x="7" y="25"/>
                      <a:pt x="0" y="34"/>
                    </a:cubicBezTo>
                    <a:cubicBezTo>
                      <a:pt x="10" y="22"/>
                      <a:pt x="20" y="9"/>
                      <a:pt x="3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6"/>
              <p:cNvSpPr/>
              <p:nvPr/>
            </p:nvSpPr>
            <p:spPr>
              <a:xfrm>
                <a:off x="2448714" y="1243545"/>
                <a:ext cx="3003" cy="1979"/>
              </a:xfrm>
              <a:custGeom>
                <a:rect b="b" l="l" r="r" t="t"/>
                <a:pathLst>
                  <a:path extrusionOk="0" h="58" w="88">
                    <a:moveTo>
                      <a:pt x="88" y="0"/>
                    </a:moveTo>
                    <a:lnTo>
                      <a:pt x="88" y="0"/>
                    </a:lnTo>
                    <a:cubicBezTo>
                      <a:pt x="61" y="17"/>
                      <a:pt x="30" y="38"/>
                      <a:pt x="1" y="58"/>
                    </a:cubicBezTo>
                    <a:cubicBezTo>
                      <a:pt x="32" y="38"/>
                      <a:pt x="61" y="17"/>
                      <a:pt x="88"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6"/>
              <p:cNvSpPr/>
              <p:nvPr/>
            </p:nvSpPr>
            <p:spPr>
              <a:xfrm>
                <a:off x="2435610" y="1299613"/>
                <a:ext cx="2730" cy="4880"/>
              </a:xfrm>
              <a:custGeom>
                <a:rect b="b" l="l" r="r" t="t"/>
                <a:pathLst>
                  <a:path extrusionOk="0" h="143" w="80">
                    <a:moveTo>
                      <a:pt x="0" y="1"/>
                    </a:moveTo>
                    <a:cubicBezTo>
                      <a:pt x="27" y="60"/>
                      <a:pt x="53" y="104"/>
                      <a:pt x="58" y="111"/>
                    </a:cubicBezTo>
                    <a:cubicBezTo>
                      <a:pt x="64" y="122"/>
                      <a:pt x="71" y="132"/>
                      <a:pt x="79" y="142"/>
                    </a:cubicBezTo>
                    <a:cubicBezTo>
                      <a:pt x="50" y="98"/>
                      <a:pt x="23" y="50"/>
                      <a:pt x="0"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6"/>
              <p:cNvSpPr/>
              <p:nvPr/>
            </p:nvSpPr>
            <p:spPr>
              <a:xfrm>
                <a:off x="2433187" y="1293743"/>
                <a:ext cx="2218" cy="5597"/>
              </a:xfrm>
              <a:custGeom>
                <a:rect b="b" l="l" r="r" t="t"/>
                <a:pathLst>
                  <a:path extrusionOk="0" h="164" w="65">
                    <a:moveTo>
                      <a:pt x="1" y="0"/>
                    </a:moveTo>
                    <a:cubicBezTo>
                      <a:pt x="12" y="34"/>
                      <a:pt x="24" y="68"/>
                      <a:pt x="37" y="100"/>
                    </a:cubicBezTo>
                    <a:lnTo>
                      <a:pt x="37" y="100"/>
                    </a:lnTo>
                    <a:cubicBezTo>
                      <a:pt x="21" y="61"/>
                      <a:pt x="11" y="31"/>
                      <a:pt x="1" y="0"/>
                    </a:cubicBezTo>
                    <a:close/>
                    <a:moveTo>
                      <a:pt x="37" y="100"/>
                    </a:moveTo>
                    <a:cubicBezTo>
                      <a:pt x="39" y="105"/>
                      <a:pt x="41" y="110"/>
                      <a:pt x="43" y="115"/>
                    </a:cubicBezTo>
                    <a:cubicBezTo>
                      <a:pt x="47" y="125"/>
                      <a:pt x="52" y="135"/>
                      <a:pt x="56" y="144"/>
                    </a:cubicBezTo>
                    <a:lnTo>
                      <a:pt x="56" y="144"/>
                    </a:lnTo>
                    <a:cubicBezTo>
                      <a:pt x="49" y="130"/>
                      <a:pt x="43" y="115"/>
                      <a:pt x="37" y="100"/>
                    </a:cubicBezTo>
                    <a:close/>
                    <a:moveTo>
                      <a:pt x="56" y="144"/>
                    </a:moveTo>
                    <a:lnTo>
                      <a:pt x="56" y="144"/>
                    </a:lnTo>
                    <a:cubicBezTo>
                      <a:pt x="59" y="150"/>
                      <a:pt x="62" y="157"/>
                      <a:pt x="65" y="163"/>
                    </a:cubicBezTo>
                    <a:cubicBezTo>
                      <a:pt x="62" y="157"/>
                      <a:pt x="59" y="151"/>
                      <a:pt x="56" y="144"/>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6"/>
              <p:cNvSpPr/>
              <p:nvPr/>
            </p:nvSpPr>
            <p:spPr>
              <a:xfrm>
                <a:off x="2432129" y="1268627"/>
                <a:ext cx="478" cy="1740"/>
              </a:xfrm>
              <a:custGeom>
                <a:rect b="b" l="l" r="r" t="t"/>
                <a:pathLst>
                  <a:path extrusionOk="0" h="51" w="14">
                    <a:moveTo>
                      <a:pt x="14" y="1"/>
                    </a:moveTo>
                    <a:lnTo>
                      <a:pt x="14" y="1"/>
                    </a:lnTo>
                    <a:cubicBezTo>
                      <a:pt x="10" y="9"/>
                      <a:pt x="9" y="14"/>
                      <a:pt x="5" y="22"/>
                    </a:cubicBezTo>
                    <a:cubicBezTo>
                      <a:pt x="4" y="32"/>
                      <a:pt x="2" y="40"/>
                      <a:pt x="1" y="50"/>
                    </a:cubicBezTo>
                    <a:cubicBezTo>
                      <a:pt x="4" y="34"/>
                      <a:pt x="9" y="17"/>
                      <a:pt x="14"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2431003" y="1276647"/>
                <a:ext cx="205" cy="3856"/>
              </a:xfrm>
              <a:custGeom>
                <a:rect b="b" l="l" r="r" t="t"/>
                <a:pathLst>
                  <a:path extrusionOk="0" h="113" w="6">
                    <a:moveTo>
                      <a:pt x="6" y="1"/>
                    </a:moveTo>
                    <a:lnTo>
                      <a:pt x="6" y="1"/>
                    </a:lnTo>
                    <a:cubicBezTo>
                      <a:pt x="1" y="66"/>
                      <a:pt x="2" y="112"/>
                      <a:pt x="2" y="112"/>
                    </a:cubicBezTo>
                    <a:cubicBezTo>
                      <a:pt x="2" y="68"/>
                      <a:pt x="4" y="32"/>
                      <a:pt x="6"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2431446" y="1272688"/>
                <a:ext cx="273" cy="1092"/>
              </a:xfrm>
              <a:custGeom>
                <a:rect b="b" l="l" r="r" t="t"/>
                <a:pathLst>
                  <a:path extrusionOk="0" h="32" w="8">
                    <a:moveTo>
                      <a:pt x="7" y="0"/>
                    </a:moveTo>
                    <a:cubicBezTo>
                      <a:pt x="6" y="12"/>
                      <a:pt x="1" y="26"/>
                      <a:pt x="1" y="31"/>
                    </a:cubicBezTo>
                    <a:cubicBezTo>
                      <a:pt x="2" y="21"/>
                      <a:pt x="6" y="12"/>
                      <a:pt x="7"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2443117" y="1311010"/>
                <a:ext cx="3993" cy="3822"/>
              </a:xfrm>
              <a:custGeom>
                <a:rect b="b" l="l" r="r" t="t"/>
                <a:pathLst>
                  <a:path extrusionOk="0" h="112" w="117">
                    <a:moveTo>
                      <a:pt x="0" y="0"/>
                    </a:moveTo>
                    <a:cubicBezTo>
                      <a:pt x="9" y="10"/>
                      <a:pt x="19" y="20"/>
                      <a:pt x="28" y="30"/>
                    </a:cubicBezTo>
                    <a:lnTo>
                      <a:pt x="28" y="30"/>
                    </a:lnTo>
                    <a:cubicBezTo>
                      <a:pt x="19" y="20"/>
                      <a:pt x="10" y="10"/>
                      <a:pt x="0" y="0"/>
                    </a:cubicBezTo>
                    <a:close/>
                    <a:moveTo>
                      <a:pt x="28" y="30"/>
                    </a:moveTo>
                    <a:cubicBezTo>
                      <a:pt x="46" y="48"/>
                      <a:pt x="62" y="65"/>
                      <a:pt x="78" y="79"/>
                    </a:cubicBezTo>
                    <a:cubicBezTo>
                      <a:pt x="87" y="88"/>
                      <a:pt x="103" y="100"/>
                      <a:pt x="114" y="110"/>
                    </a:cubicBezTo>
                    <a:lnTo>
                      <a:pt x="114" y="110"/>
                    </a:lnTo>
                    <a:cubicBezTo>
                      <a:pt x="84" y="84"/>
                      <a:pt x="55" y="58"/>
                      <a:pt x="28" y="30"/>
                    </a:cubicBezTo>
                    <a:close/>
                    <a:moveTo>
                      <a:pt x="114" y="110"/>
                    </a:moveTo>
                    <a:cubicBezTo>
                      <a:pt x="115" y="110"/>
                      <a:pt x="116" y="111"/>
                      <a:pt x="117" y="112"/>
                    </a:cubicBezTo>
                    <a:cubicBezTo>
                      <a:pt x="116" y="111"/>
                      <a:pt x="115" y="110"/>
                      <a:pt x="114" y="11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2431344" y="1285007"/>
                <a:ext cx="1536" cy="7542"/>
              </a:xfrm>
              <a:custGeom>
                <a:rect b="b" l="l" r="r" t="t"/>
                <a:pathLst>
                  <a:path extrusionOk="0" h="221" w="45">
                    <a:moveTo>
                      <a:pt x="1" y="0"/>
                    </a:moveTo>
                    <a:cubicBezTo>
                      <a:pt x="1" y="9"/>
                      <a:pt x="2" y="17"/>
                      <a:pt x="2" y="23"/>
                    </a:cubicBezTo>
                    <a:cubicBezTo>
                      <a:pt x="9" y="76"/>
                      <a:pt x="19" y="130"/>
                      <a:pt x="33" y="183"/>
                    </a:cubicBezTo>
                    <a:cubicBezTo>
                      <a:pt x="38" y="197"/>
                      <a:pt x="40" y="207"/>
                      <a:pt x="45" y="220"/>
                    </a:cubicBezTo>
                    <a:cubicBezTo>
                      <a:pt x="27" y="163"/>
                      <a:pt x="14" y="102"/>
                      <a:pt x="5" y="41"/>
                    </a:cubicBezTo>
                    <a:cubicBezTo>
                      <a:pt x="4" y="28"/>
                      <a:pt x="2" y="15"/>
                      <a:pt x="1" y="0"/>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6"/>
              <p:cNvSpPr/>
              <p:nvPr/>
            </p:nvSpPr>
            <p:spPr>
              <a:xfrm>
                <a:off x="2454754" y="1320292"/>
                <a:ext cx="34" cy="34"/>
              </a:xfrm>
              <a:custGeom>
                <a:rect b="b" l="l" r="r" t="t"/>
                <a:pathLst>
                  <a:path extrusionOk="0" h="1" w="1">
                    <a:moveTo>
                      <a:pt x="1" y="1"/>
                    </a:move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6"/>
              <p:cNvSpPr/>
              <p:nvPr/>
            </p:nvSpPr>
            <p:spPr>
              <a:xfrm>
                <a:off x="2474546" y="1325684"/>
                <a:ext cx="2662" cy="102"/>
              </a:xfrm>
              <a:custGeom>
                <a:rect b="b" l="l" r="r" t="t"/>
                <a:pathLst>
                  <a:path extrusionOk="0" h="3" w="78">
                    <a:moveTo>
                      <a:pt x="78" y="1"/>
                    </a:moveTo>
                    <a:cubicBezTo>
                      <a:pt x="73" y="1"/>
                      <a:pt x="68" y="1"/>
                      <a:pt x="63" y="1"/>
                    </a:cubicBezTo>
                    <a:lnTo>
                      <a:pt x="63" y="1"/>
                    </a:lnTo>
                    <a:cubicBezTo>
                      <a:pt x="68" y="1"/>
                      <a:pt x="73" y="1"/>
                      <a:pt x="78" y="1"/>
                    </a:cubicBezTo>
                    <a:close/>
                    <a:moveTo>
                      <a:pt x="1" y="1"/>
                    </a:moveTo>
                    <a:cubicBezTo>
                      <a:pt x="15" y="1"/>
                      <a:pt x="30" y="2"/>
                      <a:pt x="43" y="2"/>
                    </a:cubicBezTo>
                    <a:cubicBezTo>
                      <a:pt x="50" y="2"/>
                      <a:pt x="57" y="2"/>
                      <a:pt x="63" y="1"/>
                    </a:cubicBezTo>
                    <a:lnTo>
                      <a:pt x="63" y="1"/>
                    </a:lnTo>
                    <a:cubicBezTo>
                      <a:pt x="60" y="1"/>
                      <a:pt x="56" y="1"/>
                      <a:pt x="53" y="1"/>
                    </a:cubicBezTo>
                    <a:cubicBezTo>
                      <a:pt x="36" y="1"/>
                      <a:pt x="18" y="1"/>
                      <a:pt x="1"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6"/>
              <p:cNvSpPr/>
              <p:nvPr/>
            </p:nvSpPr>
            <p:spPr>
              <a:xfrm>
                <a:off x="2486934" y="1323603"/>
                <a:ext cx="1604" cy="546"/>
              </a:xfrm>
              <a:custGeom>
                <a:rect b="b" l="l" r="r" t="t"/>
                <a:pathLst>
                  <a:path extrusionOk="0" h="16" w="47">
                    <a:moveTo>
                      <a:pt x="47" y="1"/>
                    </a:moveTo>
                    <a:cubicBezTo>
                      <a:pt x="30" y="6"/>
                      <a:pt x="15" y="11"/>
                      <a:pt x="1" y="16"/>
                    </a:cubicBezTo>
                    <a:lnTo>
                      <a:pt x="17" y="12"/>
                    </a:lnTo>
                    <a:cubicBezTo>
                      <a:pt x="27" y="9"/>
                      <a:pt x="37" y="4"/>
                      <a:pt x="47"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6"/>
              <p:cNvSpPr/>
              <p:nvPr/>
            </p:nvSpPr>
            <p:spPr>
              <a:xfrm>
                <a:off x="2478471" y="1325172"/>
                <a:ext cx="3583" cy="478"/>
              </a:xfrm>
              <a:custGeom>
                <a:rect b="b" l="l" r="r" t="t"/>
                <a:pathLst>
                  <a:path extrusionOk="0" h="14" w="105">
                    <a:moveTo>
                      <a:pt x="104" y="1"/>
                    </a:moveTo>
                    <a:lnTo>
                      <a:pt x="104" y="1"/>
                    </a:lnTo>
                    <a:cubicBezTo>
                      <a:pt x="79" y="4"/>
                      <a:pt x="48" y="9"/>
                      <a:pt x="1" y="14"/>
                    </a:cubicBezTo>
                    <a:cubicBezTo>
                      <a:pt x="29" y="12"/>
                      <a:pt x="56" y="9"/>
                      <a:pt x="79" y="6"/>
                    </a:cubicBezTo>
                    <a:cubicBezTo>
                      <a:pt x="88" y="4"/>
                      <a:pt x="96" y="2"/>
                      <a:pt x="104" y="1"/>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2469803" y="1325343"/>
                <a:ext cx="956" cy="136"/>
              </a:xfrm>
              <a:custGeom>
                <a:rect b="b" l="l" r="r" t="t"/>
                <a:pathLst>
                  <a:path extrusionOk="0" h="4" w="28">
                    <a:moveTo>
                      <a:pt x="0" y="1"/>
                    </a:moveTo>
                    <a:lnTo>
                      <a:pt x="8" y="2"/>
                    </a:lnTo>
                    <a:lnTo>
                      <a:pt x="28" y="4"/>
                    </a:lnTo>
                    <a:lnTo>
                      <a:pt x="28" y="4"/>
                    </a:lnTo>
                    <a:lnTo>
                      <a:pt x="0"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6"/>
              <p:cNvSpPr/>
              <p:nvPr/>
            </p:nvSpPr>
            <p:spPr>
              <a:xfrm>
                <a:off x="2459634" y="1322647"/>
                <a:ext cx="444" cy="171"/>
              </a:xfrm>
              <a:custGeom>
                <a:rect b="b" l="l" r="r" t="t"/>
                <a:pathLst>
                  <a:path extrusionOk="0" h="5" w="13">
                    <a:moveTo>
                      <a:pt x="1" y="1"/>
                    </a:moveTo>
                    <a:lnTo>
                      <a:pt x="12" y="4"/>
                    </a:lnTo>
                    <a:lnTo>
                      <a:pt x="12" y="4"/>
                    </a:lnTo>
                    <a:lnTo>
                      <a:pt x="7" y="3"/>
                    </a:lnTo>
                    <a:lnTo>
                      <a:pt x="1" y="1"/>
                    </a:ln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6"/>
              <p:cNvSpPr/>
              <p:nvPr/>
            </p:nvSpPr>
            <p:spPr>
              <a:xfrm>
                <a:off x="2491711" y="1321760"/>
                <a:ext cx="1365" cy="648"/>
              </a:xfrm>
              <a:custGeom>
                <a:rect b="b" l="l" r="r" t="t"/>
                <a:pathLst>
                  <a:path extrusionOk="0" h="19" w="40">
                    <a:moveTo>
                      <a:pt x="40" y="1"/>
                    </a:moveTo>
                    <a:cubicBezTo>
                      <a:pt x="36" y="2"/>
                      <a:pt x="33" y="4"/>
                      <a:pt x="29" y="5"/>
                    </a:cubicBezTo>
                    <a:lnTo>
                      <a:pt x="29" y="5"/>
                    </a:lnTo>
                    <a:cubicBezTo>
                      <a:pt x="33" y="4"/>
                      <a:pt x="36" y="2"/>
                      <a:pt x="40" y="1"/>
                    </a:cubicBezTo>
                    <a:close/>
                    <a:moveTo>
                      <a:pt x="29" y="5"/>
                    </a:moveTo>
                    <a:cubicBezTo>
                      <a:pt x="22" y="9"/>
                      <a:pt x="15" y="12"/>
                      <a:pt x="7" y="15"/>
                    </a:cubicBezTo>
                    <a:lnTo>
                      <a:pt x="7" y="15"/>
                    </a:lnTo>
                    <a:cubicBezTo>
                      <a:pt x="11" y="14"/>
                      <a:pt x="14" y="13"/>
                      <a:pt x="17" y="12"/>
                    </a:cubicBezTo>
                    <a:cubicBezTo>
                      <a:pt x="20" y="10"/>
                      <a:pt x="24" y="8"/>
                      <a:pt x="29" y="5"/>
                    </a:cubicBezTo>
                    <a:close/>
                    <a:moveTo>
                      <a:pt x="7" y="15"/>
                    </a:moveTo>
                    <a:lnTo>
                      <a:pt x="7" y="15"/>
                    </a:lnTo>
                    <a:cubicBezTo>
                      <a:pt x="5" y="16"/>
                      <a:pt x="2" y="17"/>
                      <a:pt x="0" y="19"/>
                    </a:cubicBezTo>
                    <a:cubicBezTo>
                      <a:pt x="3" y="17"/>
                      <a:pt x="5" y="16"/>
                      <a:pt x="7" y="15"/>
                    </a:cubicBezTo>
                    <a:close/>
                  </a:path>
                </a:pathLst>
              </a:custGeom>
              <a:solidFill>
                <a:srgbClr val="6887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6"/>
              <p:cNvSpPr/>
              <p:nvPr/>
            </p:nvSpPr>
            <p:spPr>
              <a:xfrm>
                <a:off x="2451751" y="1191641"/>
                <a:ext cx="144895" cy="128515"/>
              </a:xfrm>
              <a:custGeom>
                <a:rect b="b" l="l" r="r" t="t"/>
                <a:pathLst>
                  <a:path extrusionOk="0" h="3766" w="4246">
                    <a:moveTo>
                      <a:pt x="2930" y="0"/>
                    </a:moveTo>
                    <a:cubicBezTo>
                      <a:pt x="2877" y="2"/>
                      <a:pt x="2827" y="5"/>
                      <a:pt x="2777" y="14"/>
                    </a:cubicBezTo>
                    <a:cubicBezTo>
                      <a:pt x="2746" y="18"/>
                      <a:pt x="2716" y="22"/>
                      <a:pt x="2684" y="30"/>
                    </a:cubicBezTo>
                    <a:cubicBezTo>
                      <a:pt x="2669" y="33"/>
                      <a:pt x="2659" y="33"/>
                      <a:pt x="2644" y="37"/>
                    </a:cubicBezTo>
                    <a:cubicBezTo>
                      <a:pt x="2638" y="38"/>
                      <a:pt x="2629" y="41"/>
                      <a:pt x="2621" y="43"/>
                    </a:cubicBezTo>
                    <a:cubicBezTo>
                      <a:pt x="2588" y="53"/>
                      <a:pt x="2552" y="64"/>
                      <a:pt x="2521" y="76"/>
                    </a:cubicBezTo>
                    <a:cubicBezTo>
                      <a:pt x="2516" y="78"/>
                      <a:pt x="2511" y="79"/>
                      <a:pt x="2508" y="79"/>
                    </a:cubicBezTo>
                    <a:lnTo>
                      <a:pt x="2490" y="87"/>
                    </a:lnTo>
                    <a:cubicBezTo>
                      <a:pt x="2472" y="96"/>
                      <a:pt x="2452" y="106"/>
                      <a:pt x="2431" y="115"/>
                    </a:cubicBezTo>
                    <a:cubicBezTo>
                      <a:pt x="2398" y="132"/>
                      <a:pt x="2363" y="148"/>
                      <a:pt x="2335" y="165"/>
                    </a:cubicBezTo>
                    <a:lnTo>
                      <a:pt x="0" y="1519"/>
                    </a:lnTo>
                    <a:cubicBezTo>
                      <a:pt x="69" y="1480"/>
                      <a:pt x="150" y="1459"/>
                      <a:pt x="239" y="1459"/>
                    </a:cubicBezTo>
                    <a:cubicBezTo>
                      <a:pt x="359" y="1459"/>
                      <a:pt x="495" y="1497"/>
                      <a:pt x="639" y="1577"/>
                    </a:cubicBezTo>
                    <a:cubicBezTo>
                      <a:pt x="1147" y="1859"/>
                      <a:pt x="1565" y="2566"/>
                      <a:pt x="1574" y="3155"/>
                    </a:cubicBezTo>
                    <a:cubicBezTo>
                      <a:pt x="1575" y="3452"/>
                      <a:pt x="1476" y="3664"/>
                      <a:pt x="1308" y="3763"/>
                    </a:cubicBezTo>
                    <a:lnTo>
                      <a:pt x="1308" y="3763"/>
                    </a:lnTo>
                    <a:lnTo>
                      <a:pt x="1450" y="3681"/>
                    </a:lnTo>
                    <a:lnTo>
                      <a:pt x="3116" y="2713"/>
                    </a:lnTo>
                    <a:lnTo>
                      <a:pt x="3638" y="2411"/>
                    </a:lnTo>
                    <a:cubicBezTo>
                      <a:pt x="3671" y="2390"/>
                      <a:pt x="3713" y="2362"/>
                      <a:pt x="3746" y="2336"/>
                    </a:cubicBezTo>
                    <a:cubicBezTo>
                      <a:pt x="3751" y="2332"/>
                      <a:pt x="3758" y="2329"/>
                      <a:pt x="3763" y="2326"/>
                    </a:cubicBezTo>
                    <a:cubicBezTo>
                      <a:pt x="3764" y="2324"/>
                      <a:pt x="3766" y="2321"/>
                      <a:pt x="3769" y="2319"/>
                    </a:cubicBezTo>
                    <a:cubicBezTo>
                      <a:pt x="3786" y="2306"/>
                      <a:pt x="3802" y="2293"/>
                      <a:pt x="3820" y="2276"/>
                    </a:cubicBezTo>
                    <a:cubicBezTo>
                      <a:pt x="3830" y="2268"/>
                      <a:pt x="3838" y="2262"/>
                      <a:pt x="3848" y="2253"/>
                    </a:cubicBezTo>
                    <a:cubicBezTo>
                      <a:pt x="3868" y="2234"/>
                      <a:pt x="3887" y="2216"/>
                      <a:pt x="3904" y="2199"/>
                    </a:cubicBezTo>
                    <a:cubicBezTo>
                      <a:pt x="3920" y="2183"/>
                      <a:pt x="3937" y="2162"/>
                      <a:pt x="3953" y="2142"/>
                    </a:cubicBezTo>
                    <a:cubicBezTo>
                      <a:pt x="3999" y="2088"/>
                      <a:pt x="4042" y="2030"/>
                      <a:pt x="4078" y="1969"/>
                    </a:cubicBezTo>
                    <a:cubicBezTo>
                      <a:pt x="4101" y="1927"/>
                      <a:pt x="4130" y="1868"/>
                      <a:pt x="4150" y="1820"/>
                    </a:cubicBezTo>
                    <a:cubicBezTo>
                      <a:pt x="4152" y="1815"/>
                      <a:pt x="4153" y="1808"/>
                      <a:pt x="4157" y="1802"/>
                    </a:cubicBezTo>
                    <a:cubicBezTo>
                      <a:pt x="4171" y="1766"/>
                      <a:pt x="4185" y="1728"/>
                      <a:pt x="4194" y="1690"/>
                    </a:cubicBezTo>
                    <a:cubicBezTo>
                      <a:pt x="4198" y="1679"/>
                      <a:pt x="4201" y="1667"/>
                      <a:pt x="4203" y="1656"/>
                    </a:cubicBezTo>
                    <a:lnTo>
                      <a:pt x="4206" y="1646"/>
                    </a:lnTo>
                    <a:cubicBezTo>
                      <a:pt x="4214" y="1615"/>
                      <a:pt x="4221" y="1583"/>
                      <a:pt x="4226" y="1554"/>
                    </a:cubicBezTo>
                    <a:cubicBezTo>
                      <a:pt x="4226" y="1549"/>
                      <a:pt x="4227" y="1546"/>
                      <a:pt x="4229" y="1541"/>
                    </a:cubicBezTo>
                    <a:cubicBezTo>
                      <a:pt x="4229" y="1538"/>
                      <a:pt x="4232" y="1526"/>
                      <a:pt x="4232" y="1521"/>
                    </a:cubicBezTo>
                    <a:cubicBezTo>
                      <a:pt x="4239" y="1478"/>
                      <a:pt x="4242" y="1436"/>
                      <a:pt x="4242" y="1395"/>
                    </a:cubicBezTo>
                    <a:cubicBezTo>
                      <a:pt x="4242" y="1377"/>
                      <a:pt x="4242" y="1355"/>
                      <a:pt x="4244" y="1327"/>
                    </a:cubicBezTo>
                    <a:cubicBezTo>
                      <a:pt x="4245" y="1299"/>
                      <a:pt x="4240" y="1262"/>
                      <a:pt x="4237" y="1224"/>
                    </a:cubicBezTo>
                    <a:cubicBezTo>
                      <a:pt x="4236" y="1209"/>
                      <a:pt x="4236" y="1194"/>
                      <a:pt x="4232" y="1178"/>
                    </a:cubicBezTo>
                    <a:cubicBezTo>
                      <a:pt x="4226" y="1122"/>
                      <a:pt x="4216" y="1068"/>
                      <a:pt x="4201" y="1015"/>
                    </a:cubicBezTo>
                    <a:lnTo>
                      <a:pt x="4201" y="1010"/>
                    </a:lnTo>
                    <a:cubicBezTo>
                      <a:pt x="4201" y="1009"/>
                      <a:pt x="4199" y="1004"/>
                      <a:pt x="4198" y="1001"/>
                    </a:cubicBezTo>
                    <a:cubicBezTo>
                      <a:pt x="4185" y="951"/>
                      <a:pt x="4170" y="902"/>
                      <a:pt x="4150" y="854"/>
                    </a:cubicBezTo>
                    <a:cubicBezTo>
                      <a:pt x="4148" y="848"/>
                      <a:pt x="4145" y="841"/>
                      <a:pt x="4144" y="833"/>
                    </a:cubicBezTo>
                    <a:cubicBezTo>
                      <a:pt x="4124" y="789"/>
                      <a:pt x="4106" y="749"/>
                      <a:pt x="4089" y="720"/>
                    </a:cubicBezTo>
                    <a:cubicBezTo>
                      <a:pt x="4088" y="716"/>
                      <a:pt x="4086" y="711"/>
                      <a:pt x="4084" y="710"/>
                    </a:cubicBezTo>
                    <a:cubicBezTo>
                      <a:pt x="4073" y="688"/>
                      <a:pt x="4065" y="674"/>
                      <a:pt x="4058" y="662"/>
                    </a:cubicBezTo>
                    <a:cubicBezTo>
                      <a:pt x="4057" y="657"/>
                      <a:pt x="4053" y="654"/>
                      <a:pt x="4052" y="651"/>
                    </a:cubicBezTo>
                    <a:cubicBezTo>
                      <a:pt x="4035" y="623"/>
                      <a:pt x="4020" y="600"/>
                      <a:pt x="3986" y="551"/>
                    </a:cubicBezTo>
                    <a:cubicBezTo>
                      <a:pt x="3958" y="509"/>
                      <a:pt x="3904" y="449"/>
                      <a:pt x="3904" y="445"/>
                    </a:cubicBezTo>
                    <a:lnTo>
                      <a:pt x="3889" y="429"/>
                    </a:lnTo>
                    <a:cubicBezTo>
                      <a:pt x="3873" y="413"/>
                      <a:pt x="3856" y="396"/>
                      <a:pt x="3840" y="378"/>
                    </a:cubicBezTo>
                    <a:cubicBezTo>
                      <a:pt x="3830" y="368"/>
                      <a:pt x="3820" y="357"/>
                      <a:pt x="3812" y="349"/>
                    </a:cubicBezTo>
                    <a:cubicBezTo>
                      <a:pt x="3805" y="344"/>
                      <a:pt x="3799" y="339"/>
                      <a:pt x="3792" y="334"/>
                    </a:cubicBezTo>
                    <a:cubicBezTo>
                      <a:pt x="3779" y="321"/>
                      <a:pt x="3764" y="309"/>
                      <a:pt x="3751" y="299"/>
                    </a:cubicBezTo>
                    <a:cubicBezTo>
                      <a:pt x="3717" y="270"/>
                      <a:pt x="3680" y="242"/>
                      <a:pt x="3643" y="217"/>
                    </a:cubicBezTo>
                    <a:lnTo>
                      <a:pt x="3620" y="201"/>
                    </a:lnTo>
                    <a:cubicBezTo>
                      <a:pt x="3562" y="165"/>
                      <a:pt x="3501" y="133"/>
                      <a:pt x="3441" y="106"/>
                    </a:cubicBezTo>
                    <a:lnTo>
                      <a:pt x="3421" y="97"/>
                    </a:lnTo>
                    <a:cubicBezTo>
                      <a:pt x="3383" y="83"/>
                      <a:pt x="3342" y="66"/>
                      <a:pt x="3290" y="50"/>
                    </a:cubicBezTo>
                    <a:lnTo>
                      <a:pt x="3288" y="50"/>
                    </a:lnTo>
                    <a:cubicBezTo>
                      <a:pt x="3245" y="38"/>
                      <a:pt x="3203" y="28"/>
                      <a:pt x="3158" y="20"/>
                    </a:cubicBezTo>
                    <a:cubicBezTo>
                      <a:pt x="3139" y="17"/>
                      <a:pt x="3111" y="15"/>
                      <a:pt x="3088" y="14"/>
                    </a:cubicBezTo>
                    <a:cubicBezTo>
                      <a:pt x="3050" y="9"/>
                      <a:pt x="3015" y="2"/>
                      <a:pt x="2973" y="0"/>
                    </a:cubicBezTo>
                    <a:close/>
                    <a:moveTo>
                      <a:pt x="1308" y="3763"/>
                    </a:moveTo>
                    <a:lnTo>
                      <a:pt x="1303" y="3766"/>
                    </a:lnTo>
                    <a:cubicBezTo>
                      <a:pt x="1305" y="3765"/>
                      <a:pt x="1306" y="3764"/>
                      <a:pt x="1308" y="376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6"/>
              <p:cNvSpPr/>
              <p:nvPr/>
            </p:nvSpPr>
            <p:spPr>
              <a:xfrm>
                <a:off x="2431071" y="1241361"/>
                <a:ext cx="74392" cy="84323"/>
              </a:xfrm>
              <a:custGeom>
                <a:rect b="b" l="l" r="r" t="t"/>
                <a:pathLst>
                  <a:path extrusionOk="0" h="2471" w="2180">
                    <a:moveTo>
                      <a:pt x="845" y="0"/>
                    </a:moveTo>
                    <a:cubicBezTo>
                      <a:pt x="755" y="0"/>
                      <a:pt x="673" y="22"/>
                      <a:pt x="603" y="62"/>
                    </a:cubicBezTo>
                    <a:cubicBezTo>
                      <a:pt x="577" y="79"/>
                      <a:pt x="547" y="100"/>
                      <a:pt x="518" y="120"/>
                    </a:cubicBezTo>
                    <a:cubicBezTo>
                      <a:pt x="504" y="130"/>
                      <a:pt x="490" y="138"/>
                      <a:pt x="480" y="146"/>
                    </a:cubicBezTo>
                    <a:cubicBezTo>
                      <a:pt x="475" y="149"/>
                      <a:pt x="468" y="154"/>
                      <a:pt x="463" y="159"/>
                    </a:cubicBezTo>
                    <a:cubicBezTo>
                      <a:pt x="452" y="169"/>
                      <a:pt x="440" y="179"/>
                      <a:pt x="427" y="189"/>
                    </a:cubicBezTo>
                    <a:cubicBezTo>
                      <a:pt x="421" y="195"/>
                      <a:pt x="413" y="202"/>
                      <a:pt x="408" y="207"/>
                    </a:cubicBezTo>
                    <a:cubicBezTo>
                      <a:pt x="401" y="212"/>
                      <a:pt x="376" y="235"/>
                      <a:pt x="345" y="266"/>
                    </a:cubicBezTo>
                    <a:cubicBezTo>
                      <a:pt x="337" y="274"/>
                      <a:pt x="325" y="287"/>
                      <a:pt x="316" y="299"/>
                    </a:cubicBezTo>
                    <a:cubicBezTo>
                      <a:pt x="301" y="315"/>
                      <a:pt x="286" y="328"/>
                      <a:pt x="270" y="350"/>
                    </a:cubicBezTo>
                    <a:cubicBezTo>
                      <a:pt x="265" y="355"/>
                      <a:pt x="263" y="360"/>
                      <a:pt x="260" y="365"/>
                    </a:cubicBezTo>
                    <a:cubicBezTo>
                      <a:pt x="245" y="383"/>
                      <a:pt x="234" y="401"/>
                      <a:pt x="222" y="419"/>
                    </a:cubicBezTo>
                    <a:cubicBezTo>
                      <a:pt x="204" y="443"/>
                      <a:pt x="188" y="468"/>
                      <a:pt x="173" y="493"/>
                    </a:cubicBezTo>
                    <a:cubicBezTo>
                      <a:pt x="165" y="504"/>
                      <a:pt x="160" y="516"/>
                      <a:pt x="151" y="529"/>
                    </a:cubicBezTo>
                    <a:cubicBezTo>
                      <a:pt x="132" y="567"/>
                      <a:pt x="114" y="601"/>
                      <a:pt x="100" y="632"/>
                    </a:cubicBezTo>
                    <a:cubicBezTo>
                      <a:pt x="97" y="639"/>
                      <a:pt x="94" y="647"/>
                      <a:pt x="91" y="654"/>
                    </a:cubicBezTo>
                    <a:cubicBezTo>
                      <a:pt x="76" y="688"/>
                      <a:pt x="64" y="718"/>
                      <a:pt x="59" y="736"/>
                    </a:cubicBezTo>
                    <a:cubicBezTo>
                      <a:pt x="51" y="757"/>
                      <a:pt x="48" y="777"/>
                      <a:pt x="43" y="798"/>
                    </a:cubicBezTo>
                    <a:cubicBezTo>
                      <a:pt x="38" y="815"/>
                      <a:pt x="33" y="833"/>
                      <a:pt x="30" y="847"/>
                    </a:cubicBezTo>
                    <a:cubicBezTo>
                      <a:pt x="23" y="877"/>
                      <a:pt x="20" y="898"/>
                      <a:pt x="17" y="918"/>
                    </a:cubicBezTo>
                    <a:cubicBezTo>
                      <a:pt x="15" y="928"/>
                      <a:pt x="12" y="943"/>
                      <a:pt x="10" y="948"/>
                    </a:cubicBezTo>
                    <a:lnTo>
                      <a:pt x="10" y="953"/>
                    </a:lnTo>
                    <a:cubicBezTo>
                      <a:pt x="7" y="979"/>
                      <a:pt x="4" y="1007"/>
                      <a:pt x="4" y="1035"/>
                    </a:cubicBezTo>
                    <a:cubicBezTo>
                      <a:pt x="0" y="1066"/>
                      <a:pt x="0" y="1102"/>
                      <a:pt x="0" y="1146"/>
                    </a:cubicBezTo>
                    <a:cubicBezTo>
                      <a:pt x="0" y="1148"/>
                      <a:pt x="0" y="1214"/>
                      <a:pt x="9" y="1279"/>
                    </a:cubicBezTo>
                    <a:cubicBezTo>
                      <a:pt x="10" y="1292"/>
                      <a:pt x="10" y="1307"/>
                      <a:pt x="13" y="1320"/>
                    </a:cubicBezTo>
                    <a:cubicBezTo>
                      <a:pt x="22" y="1381"/>
                      <a:pt x="35" y="1440"/>
                      <a:pt x="51" y="1499"/>
                    </a:cubicBezTo>
                    <a:cubicBezTo>
                      <a:pt x="55" y="1508"/>
                      <a:pt x="56" y="1517"/>
                      <a:pt x="59" y="1527"/>
                    </a:cubicBezTo>
                    <a:cubicBezTo>
                      <a:pt x="59" y="1529"/>
                      <a:pt x="61" y="1532"/>
                      <a:pt x="63" y="1535"/>
                    </a:cubicBezTo>
                    <a:cubicBezTo>
                      <a:pt x="81" y="1590"/>
                      <a:pt x="102" y="1644"/>
                      <a:pt x="127" y="1698"/>
                    </a:cubicBezTo>
                    <a:lnTo>
                      <a:pt x="132" y="1708"/>
                    </a:lnTo>
                    <a:cubicBezTo>
                      <a:pt x="155" y="1757"/>
                      <a:pt x="181" y="1805"/>
                      <a:pt x="211" y="1849"/>
                    </a:cubicBezTo>
                    <a:cubicBezTo>
                      <a:pt x="214" y="1856"/>
                      <a:pt x="219" y="1866"/>
                      <a:pt x="222" y="1872"/>
                    </a:cubicBezTo>
                    <a:cubicBezTo>
                      <a:pt x="227" y="1879"/>
                      <a:pt x="234" y="1884"/>
                      <a:pt x="238" y="1892"/>
                    </a:cubicBezTo>
                    <a:cubicBezTo>
                      <a:pt x="270" y="1939"/>
                      <a:pt x="304" y="1984"/>
                      <a:pt x="340" y="2027"/>
                    </a:cubicBezTo>
                    <a:lnTo>
                      <a:pt x="353" y="2041"/>
                    </a:lnTo>
                    <a:cubicBezTo>
                      <a:pt x="390" y="2081"/>
                      <a:pt x="427" y="2118"/>
                      <a:pt x="468" y="2153"/>
                    </a:cubicBezTo>
                    <a:cubicBezTo>
                      <a:pt x="477" y="2161"/>
                      <a:pt x="481" y="2168"/>
                      <a:pt x="490" y="2174"/>
                    </a:cubicBezTo>
                    <a:cubicBezTo>
                      <a:pt x="518" y="2199"/>
                      <a:pt x="547" y="2220"/>
                      <a:pt x="572" y="2237"/>
                    </a:cubicBezTo>
                    <a:cubicBezTo>
                      <a:pt x="601" y="2258"/>
                      <a:pt x="623" y="2271"/>
                      <a:pt x="624" y="2271"/>
                    </a:cubicBezTo>
                    <a:cubicBezTo>
                      <a:pt x="641" y="2281"/>
                      <a:pt x="667" y="2297"/>
                      <a:pt x="693" y="2312"/>
                    </a:cubicBezTo>
                    <a:lnTo>
                      <a:pt x="695" y="2312"/>
                    </a:lnTo>
                    <a:cubicBezTo>
                      <a:pt x="731" y="2334"/>
                      <a:pt x="769" y="2353"/>
                      <a:pt x="808" y="2370"/>
                    </a:cubicBezTo>
                    <a:cubicBezTo>
                      <a:pt x="820" y="2375"/>
                      <a:pt x="828" y="2378"/>
                      <a:pt x="836" y="2381"/>
                    </a:cubicBezTo>
                    <a:lnTo>
                      <a:pt x="849" y="2386"/>
                    </a:lnTo>
                    <a:cubicBezTo>
                      <a:pt x="913" y="2412"/>
                      <a:pt x="981" y="2432"/>
                      <a:pt x="1050" y="2445"/>
                    </a:cubicBezTo>
                    <a:cubicBezTo>
                      <a:pt x="1078" y="2452"/>
                      <a:pt x="1106" y="2457"/>
                      <a:pt x="1133" y="2460"/>
                    </a:cubicBezTo>
                    <a:lnTo>
                      <a:pt x="1161" y="2463"/>
                    </a:lnTo>
                    <a:lnTo>
                      <a:pt x="1224" y="2470"/>
                    </a:lnTo>
                    <a:cubicBezTo>
                      <a:pt x="1229" y="2470"/>
                      <a:pt x="1234" y="2471"/>
                      <a:pt x="1239" y="2471"/>
                    </a:cubicBezTo>
                    <a:cubicBezTo>
                      <a:pt x="1250" y="2471"/>
                      <a:pt x="1262" y="2470"/>
                      <a:pt x="1273" y="2470"/>
                    </a:cubicBezTo>
                    <a:cubicBezTo>
                      <a:pt x="1291" y="2470"/>
                      <a:pt x="1308" y="2471"/>
                      <a:pt x="1325" y="2471"/>
                    </a:cubicBezTo>
                    <a:cubicBezTo>
                      <a:pt x="1334" y="2471"/>
                      <a:pt x="1342" y="2470"/>
                      <a:pt x="1350" y="2470"/>
                    </a:cubicBezTo>
                    <a:lnTo>
                      <a:pt x="1376" y="2470"/>
                    </a:lnTo>
                    <a:lnTo>
                      <a:pt x="1388" y="2468"/>
                    </a:lnTo>
                    <a:cubicBezTo>
                      <a:pt x="1437" y="2463"/>
                      <a:pt x="1467" y="2460"/>
                      <a:pt x="1491" y="2455"/>
                    </a:cubicBezTo>
                    <a:cubicBezTo>
                      <a:pt x="1524" y="2450"/>
                      <a:pt x="1554" y="2445"/>
                      <a:pt x="1611" y="2432"/>
                    </a:cubicBezTo>
                    <a:cubicBezTo>
                      <a:pt x="1620" y="2430"/>
                      <a:pt x="1628" y="2427"/>
                      <a:pt x="1636" y="2424"/>
                    </a:cubicBezTo>
                    <a:cubicBezTo>
                      <a:pt x="1652" y="2419"/>
                      <a:pt x="1667" y="2414"/>
                      <a:pt x="1682" y="2409"/>
                    </a:cubicBezTo>
                    <a:cubicBezTo>
                      <a:pt x="1698" y="2404"/>
                      <a:pt x="1720" y="2398"/>
                      <a:pt x="1736" y="2391"/>
                    </a:cubicBezTo>
                    <a:cubicBezTo>
                      <a:pt x="1748" y="2386"/>
                      <a:pt x="1762" y="2380"/>
                      <a:pt x="1776" y="2373"/>
                    </a:cubicBezTo>
                    <a:cubicBezTo>
                      <a:pt x="1789" y="2366"/>
                      <a:pt x="1802" y="2362"/>
                      <a:pt x="1815" y="2355"/>
                    </a:cubicBezTo>
                    <a:cubicBezTo>
                      <a:pt x="1848" y="2339"/>
                      <a:pt x="1881" y="2322"/>
                      <a:pt x="1907" y="2309"/>
                    </a:cubicBezTo>
                    <a:cubicBezTo>
                      <a:pt x="2078" y="2210"/>
                      <a:pt x="2180" y="1999"/>
                      <a:pt x="2178" y="1696"/>
                    </a:cubicBezTo>
                    <a:cubicBezTo>
                      <a:pt x="2171" y="1109"/>
                      <a:pt x="1751" y="401"/>
                      <a:pt x="1243" y="118"/>
                    </a:cubicBezTo>
                    <a:cubicBezTo>
                      <a:pt x="1101" y="38"/>
                      <a:pt x="965" y="0"/>
                      <a:pt x="8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6"/>
              <p:cNvSpPr/>
              <p:nvPr/>
            </p:nvSpPr>
            <p:spPr>
              <a:xfrm>
                <a:off x="2886742" y="1041525"/>
                <a:ext cx="27266" cy="77293"/>
              </a:xfrm>
              <a:custGeom>
                <a:rect b="b" l="l" r="r" t="t"/>
                <a:pathLst>
                  <a:path extrusionOk="0" h="2265" w="799">
                    <a:moveTo>
                      <a:pt x="556" y="1"/>
                    </a:moveTo>
                    <a:cubicBezTo>
                      <a:pt x="545" y="1"/>
                      <a:pt x="534" y="1"/>
                      <a:pt x="522" y="3"/>
                    </a:cubicBezTo>
                    <a:cubicBezTo>
                      <a:pt x="463" y="8"/>
                      <a:pt x="406" y="28"/>
                      <a:pt x="355" y="59"/>
                    </a:cubicBezTo>
                    <a:lnTo>
                      <a:pt x="0" y="264"/>
                    </a:lnTo>
                    <a:lnTo>
                      <a:pt x="5" y="1806"/>
                    </a:lnTo>
                    <a:lnTo>
                      <a:pt x="798" y="2265"/>
                    </a:lnTo>
                    <a:lnTo>
                      <a:pt x="792" y="307"/>
                    </a:lnTo>
                    <a:cubicBezTo>
                      <a:pt x="792" y="261"/>
                      <a:pt x="785" y="215"/>
                      <a:pt x="772" y="171"/>
                    </a:cubicBezTo>
                    <a:cubicBezTo>
                      <a:pt x="760" y="135"/>
                      <a:pt x="741" y="102"/>
                      <a:pt x="714" y="72"/>
                    </a:cubicBezTo>
                    <a:cubicBezTo>
                      <a:pt x="674" y="26"/>
                      <a:pt x="616" y="1"/>
                      <a:pt x="556"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6"/>
              <p:cNvSpPr/>
              <p:nvPr/>
            </p:nvSpPr>
            <p:spPr>
              <a:xfrm>
                <a:off x="2644455" y="978121"/>
                <a:ext cx="291223" cy="280576"/>
              </a:xfrm>
              <a:custGeom>
                <a:rect b="b" l="l" r="r" t="t"/>
                <a:pathLst>
                  <a:path extrusionOk="0" h="8222" w="8534">
                    <a:moveTo>
                      <a:pt x="7335" y="1"/>
                    </a:moveTo>
                    <a:cubicBezTo>
                      <a:pt x="7260" y="1"/>
                      <a:pt x="7185" y="9"/>
                      <a:pt x="7112" y="27"/>
                    </a:cubicBezTo>
                    <a:cubicBezTo>
                      <a:pt x="6952" y="63"/>
                      <a:pt x="6800" y="125"/>
                      <a:pt x="6660" y="209"/>
                    </a:cubicBezTo>
                    <a:lnTo>
                      <a:pt x="1517" y="3180"/>
                    </a:lnTo>
                    <a:cubicBezTo>
                      <a:pt x="1402" y="3247"/>
                      <a:pt x="1292" y="3323"/>
                      <a:pt x="1188" y="3408"/>
                    </a:cubicBezTo>
                    <a:cubicBezTo>
                      <a:pt x="1096" y="3487"/>
                      <a:pt x="1007" y="3571"/>
                      <a:pt x="925" y="3658"/>
                    </a:cubicBezTo>
                    <a:cubicBezTo>
                      <a:pt x="794" y="3797"/>
                      <a:pt x="674" y="3948"/>
                      <a:pt x="569" y="4109"/>
                    </a:cubicBezTo>
                    <a:cubicBezTo>
                      <a:pt x="448" y="4290"/>
                      <a:pt x="342" y="4481"/>
                      <a:pt x="255" y="4679"/>
                    </a:cubicBezTo>
                    <a:cubicBezTo>
                      <a:pt x="234" y="4729"/>
                      <a:pt x="216" y="4779"/>
                      <a:pt x="198" y="4830"/>
                    </a:cubicBezTo>
                    <a:cubicBezTo>
                      <a:pt x="144" y="4967"/>
                      <a:pt x="101" y="5105"/>
                      <a:pt x="67" y="5246"/>
                    </a:cubicBezTo>
                    <a:cubicBezTo>
                      <a:pt x="35" y="5380"/>
                      <a:pt x="14" y="5517"/>
                      <a:pt x="6" y="5655"/>
                    </a:cubicBezTo>
                    <a:cubicBezTo>
                      <a:pt x="1" y="5704"/>
                      <a:pt x="1" y="5755"/>
                      <a:pt x="1" y="5804"/>
                    </a:cubicBezTo>
                    <a:lnTo>
                      <a:pt x="4" y="7591"/>
                    </a:lnTo>
                    <a:lnTo>
                      <a:pt x="4" y="7762"/>
                    </a:lnTo>
                    <a:lnTo>
                      <a:pt x="797" y="8221"/>
                    </a:lnTo>
                    <a:lnTo>
                      <a:pt x="797" y="8221"/>
                    </a:lnTo>
                    <a:lnTo>
                      <a:pt x="791" y="6266"/>
                    </a:lnTo>
                    <a:cubicBezTo>
                      <a:pt x="791" y="6216"/>
                      <a:pt x="792" y="6164"/>
                      <a:pt x="796" y="6113"/>
                    </a:cubicBezTo>
                    <a:cubicBezTo>
                      <a:pt x="796" y="6098"/>
                      <a:pt x="802" y="6083"/>
                      <a:pt x="802" y="6069"/>
                    </a:cubicBezTo>
                    <a:cubicBezTo>
                      <a:pt x="812" y="5947"/>
                      <a:pt x="832" y="5826"/>
                      <a:pt x="860" y="5706"/>
                    </a:cubicBezTo>
                    <a:cubicBezTo>
                      <a:pt x="904" y="5510"/>
                      <a:pt x="968" y="5321"/>
                      <a:pt x="1050" y="5139"/>
                    </a:cubicBezTo>
                    <a:cubicBezTo>
                      <a:pt x="1213" y="4763"/>
                      <a:pt x="1438" y="4418"/>
                      <a:pt x="1717" y="4119"/>
                    </a:cubicBezTo>
                    <a:cubicBezTo>
                      <a:pt x="1889" y="3930"/>
                      <a:pt x="2088" y="3768"/>
                      <a:pt x="2308" y="3638"/>
                    </a:cubicBezTo>
                    <a:lnTo>
                      <a:pt x="7452" y="669"/>
                    </a:lnTo>
                    <a:cubicBezTo>
                      <a:pt x="7593" y="585"/>
                      <a:pt x="7745" y="523"/>
                      <a:pt x="7903" y="487"/>
                    </a:cubicBezTo>
                    <a:cubicBezTo>
                      <a:pt x="7977" y="469"/>
                      <a:pt x="8051" y="461"/>
                      <a:pt x="8127" y="461"/>
                    </a:cubicBezTo>
                    <a:cubicBezTo>
                      <a:pt x="8186" y="461"/>
                      <a:pt x="8245" y="466"/>
                      <a:pt x="8304" y="477"/>
                    </a:cubicBezTo>
                    <a:cubicBezTo>
                      <a:pt x="8376" y="492"/>
                      <a:pt x="8448" y="518"/>
                      <a:pt x="8512" y="556"/>
                    </a:cubicBezTo>
                    <a:cubicBezTo>
                      <a:pt x="8519" y="559"/>
                      <a:pt x="8527" y="559"/>
                      <a:pt x="8534" y="562"/>
                    </a:cubicBezTo>
                    <a:lnTo>
                      <a:pt x="7742" y="102"/>
                    </a:lnTo>
                    <a:cubicBezTo>
                      <a:pt x="7670" y="61"/>
                      <a:pt x="7593" y="33"/>
                      <a:pt x="7512" y="17"/>
                    </a:cubicBezTo>
                    <a:cubicBezTo>
                      <a:pt x="7454" y="6"/>
                      <a:pt x="7394" y="1"/>
                      <a:pt x="7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2671413" y="993819"/>
                <a:ext cx="279723" cy="264947"/>
              </a:xfrm>
              <a:custGeom>
                <a:rect b="b" l="l" r="r" t="t"/>
                <a:pathLst>
                  <a:path extrusionOk="0" h="7764" w="8197">
                    <a:moveTo>
                      <a:pt x="7337" y="1"/>
                    </a:moveTo>
                    <a:cubicBezTo>
                      <a:pt x="7261" y="1"/>
                      <a:pt x="7187" y="9"/>
                      <a:pt x="7113" y="27"/>
                    </a:cubicBezTo>
                    <a:cubicBezTo>
                      <a:pt x="6955" y="64"/>
                      <a:pt x="6803" y="125"/>
                      <a:pt x="6662" y="209"/>
                    </a:cubicBezTo>
                    <a:lnTo>
                      <a:pt x="1518" y="3180"/>
                    </a:lnTo>
                    <a:cubicBezTo>
                      <a:pt x="1298" y="3309"/>
                      <a:pt x="1099" y="3472"/>
                      <a:pt x="927" y="3659"/>
                    </a:cubicBezTo>
                    <a:cubicBezTo>
                      <a:pt x="648" y="3960"/>
                      <a:pt x="421" y="4303"/>
                      <a:pt x="259" y="4679"/>
                    </a:cubicBezTo>
                    <a:cubicBezTo>
                      <a:pt x="178" y="4861"/>
                      <a:pt x="114" y="5052"/>
                      <a:pt x="70" y="5246"/>
                    </a:cubicBezTo>
                    <a:cubicBezTo>
                      <a:pt x="40" y="5366"/>
                      <a:pt x="22" y="5487"/>
                      <a:pt x="12" y="5610"/>
                    </a:cubicBezTo>
                    <a:cubicBezTo>
                      <a:pt x="12" y="5623"/>
                      <a:pt x="7" y="5640"/>
                      <a:pt x="6" y="5653"/>
                    </a:cubicBezTo>
                    <a:cubicBezTo>
                      <a:pt x="2" y="5704"/>
                      <a:pt x="1" y="5756"/>
                      <a:pt x="1" y="5806"/>
                    </a:cubicBezTo>
                    <a:lnTo>
                      <a:pt x="7" y="7763"/>
                    </a:lnTo>
                    <a:lnTo>
                      <a:pt x="1093" y="7136"/>
                    </a:lnTo>
                    <a:lnTo>
                      <a:pt x="1091" y="6423"/>
                    </a:lnTo>
                    <a:lnTo>
                      <a:pt x="1086" y="5180"/>
                    </a:lnTo>
                    <a:cubicBezTo>
                      <a:pt x="1088" y="5106"/>
                      <a:pt x="1099" y="5034"/>
                      <a:pt x="1121" y="4965"/>
                    </a:cubicBezTo>
                    <a:cubicBezTo>
                      <a:pt x="1155" y="4853"/>
                      <a:pt x="1208" y="4748"/>
                      <a:pt x="1278" y="4653"/>
                    </a:cubicBezTo>
                    <a:cubicBezTo>
                      <a:pt x="1313" y="4607"/>
                      <a:pt x="1351" y="4564"/>
                      <a:pt x="1392" y="4525"/>
                    </a:cubicBezTo>
                    <a:cubicBezTo>
                      <a:pt x="1410" y="4510"/>
                      <a:pt x="1428" y="4497"/>
                      <a:pt x="1446" y="4484"/>
                    </a:cubicBezTo>
                    <a:cubicBezTo>
                      <a:pt x="1469" y="4464"/>
                      <a:pt x="1495" y="4444"/>
                      <a:pt x="1520" y="4428"/>
                    </a:cubicBezTo>
                    <a:lnTo>
                      <a:pt x="6312" y="1662"/>
                    </a:lnTo>
                    <a:lnTo>
                      <a:pt x="6666" y="1457"/>
                    </a:lnTo>
                    <a:cubicBezTo>
                      <a:pt x="6716" y="1424"/>
                      <a:pt x="6773" y="1406"/>
                      <a:pt x="6834" y="1401"/>
                    </a:cubicBezTo>
                    <a:cubicBezTo>
                      <a:pt x="6845" y="1399"/>
                      <a:pt x="6856" y="1399"/>
                      <a:pt x="6867" y="1399"/>
                    </a:cubicBezTo>
                    <a:cubicBezTo>
                      <a:pt x="6927" y="1399"/>
                      <a:pt x="6986" y="1424"/>
                      <a:pt x="7026" y="1470"/>
                    </a:cubicBezTo>
                    <a:cubicBezTo>
                      <a:pt x="7052" y="1498"/>
                      <a:pt x="7070" y="1533"/>
                      <a:pt x="7082" y="1569"/>
                    </a:cubicBezTo>
                    <a:cubicBezTo>
                      <a:pt x="7095" y="1613"/>
                      <a:pt x="7102" y="1659"/>
                      <a:pt x="7103" y="1705"/>
                    </a:cubicBezTo>
                    <a:lnTo>
                      <a:pt x="7108" y="3663"/>
                    </a:lnTo>
                    <a:cubicBezTo>
                      <a:pt x="7108" y="3663"/>
                      <a:pt x="7108" y="3663"/>
                      <a:pt x="7108" y="3663"/>
                    </a:cubicBezTo>
                    <a:cubicBezTo>
                      <a:pt x="7111" y="3663"/>
                      <a:pt x="8197" y="3035"/>
                      <a:pt x="8197" y="3034"/>
                    </a:cubicBezTo>
                    <a:lnTo>
                      <a:pt x="8190" y="1078"/>
                    </a:lnTo>
                    <a:cubicBezTo>
                      <a:pt x="8190" y="1071"/>
                      <a:pt x="8189" y="1065"/>
                      <a:pt x="8189" y="1056"/>
                    </a:cubicBezTo>
                    <a:cubicBezTo>
                      <a:pt x="8189" y="1010"/>
                      <a:pt x="8179" y="971"/>
                      <a:pt x="8176" y="927"/>
                    </a:cubicBezTo>
                    <a:cubicBezTo>
                      <a:pt x="8161" y="754"/>
                      <a:pt x="8128" y="595"/>
                      <a:pt x="8069" y="467"/>
                    </a:cubicBezTo>
                    <a:cubicBezTo>
                      <a:pt x="7997" y="309"/>
                      <a:pt x="7877" y="179"/>
                      <a:pt x="7724" y="96"/>
                    </a:cubicBezTo>
                    <a:cubicBezTo>
                      <a:pt x="7658" y="58"/>
                      <a:pt x="7588" y="32"/>
                      <a:pt x="7514" y="17"/>
                    </a:cubicBezTo>
                    <a:cubicBezTo>
                      <a:pt x="7455" y="6"/>
                      <a:pt x="7396" y="1"/>
                      <a:pt x="73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2977071" y="1082748"/>
                <a:ext cx="64974" cy="68898"/>
              </a:xfrm>
              <a:custGeom>
                <a:rect b="b" l="l" r="r" t="t"/>
                <a:pathLst>
                  <a:path extrusionOk="0" h="2019" w="1904">
                    <a:moveTo>
                      <a:pt x="1897" y="1"/>
                    </a:moveTo>
                    <a:lnTo>
                      <a:pt x="0" y="1094"/>
                    </a:lnTo>
                    <a:cubicBezTo>
                      <a:pt x="248" y="1142"/>
                      <a:pt x="493" y="1209"/>
                      <a:pt x="731" y="1295"/>
                    </a:cubicBezTo>
                    <a:cubicBezTo>
                      <a:pt x="838" y="1336"/>
                      <a:pt x="943" y="1383"/>
                      <a:pt x="1046" y="1436"/>
                    </a:cubicBezTo>
                    <a:cubicBezTo>
                      <a:pt x="1145" y="1485"/>
                      <a:pt x="1237" y="1536"/>
                      <a:pt x="1326" y="1590"/>
                    </a:cubicBezTo>
                    <a:cubicBezTo>
                      <a:pt x="1395" y="1633"/>
                      <a:pt x="1467" y="1672"/>
                      <a:pt x="1531" y="1718"/>
                    </a:cubicBezTo>
                    <a:cubicBezTo>
                      <a:pt x="1664" y="1809"/>
                      <a:pt x="1787" y="1909"/>
                      <a:pt x="1904" y="2019"/>
                    </a:cubicBezTo>
                    <a:lnTo>
                      <a:pt x="189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6"/>
              <p:cNvSpPr/>
              <p:nvPr/>
            </p:nvSpPr>
            <p:spPr>
              <a:xfrm>
                <a:off x="2831357" y="1215187"/>
                <a:ext cx="23785" cy="56101"/>
              </a:xfrm>
              <a:custGeom>
                <a:rect b="b" l="l" r="r" t="t"/>
                <a:pathLst>
                  <a:path extrusionOk="0" h="1644" w="697">
                    <a:moveTo>
                      <a:pt x="206" y="0"/>
                    </a:moveTo>
                    <a:cubicBezTo>
                      <a:pt x="204" y="3"/>
                      <a:pt x="201" y="7"/>
                      <a:pt x="201" y="10"/>
                    </a:cubicBezTo>
                    <a:cubicBezTo>
                      <a:pt x="1" y="481"/>
                      <a:pt x="166" y="999"/>
                      <a:pt x="383" y="1404"/>
                    </a:cubicBezTo>
                    <a:cubicBezTo>
                      <a:pt x="442" y="1513"/>
                      <a:pt x="536" y="1598"/>
                      <a:pt x="651" y="1644"/>
                    </a:cubicBezTo>
                    <a:cubicBezTo>
                      <a:pt x="657" y="1319"/>
                      <a:pt x="671" y="990"/>
                      <a:pt x="685" y="660"/>
                    </a:cubicBezTo>
                    <a:cubicBezTo>
                      <a:pt x="689" y="623"/>
                      <a:pt x="694" y="590"/>
                      <a:pt x="697" y="552"/>
                    </a:cubicBezTo>
                    <a:cubicBezTo>
                      <a:pt x="454" y="463"/>
                      <a:pt x="265" y="292"/>
                      <a:pt x="206" y="0"/>
                    </a:cubicBezTo>
                    <a:close/>
                  </a:path>
                </a:pathLst>
              </a:custGeom>
              <a:solidFill>
                <a:srgbClr val="A892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6"/>
              <p:cNvSpPr/>
              <p:nvPr/>
            </p:nvSpPr>
            <p:spPr>
              <a:xfrm>
                <a:off x="2805456" y="1543231"/>
                <a:ext cx="332241" cy="550300"/>
              </a:xfrm>
              <a:custGeom>
                <a:rect b="b" l="l" r="r" t="t"/>
                <a:pathLst>
                  <a:path extrusionOk="0" h="16126" w="9736">
                    <a:moveTo>
                      <a:pt x="9324" y="1"/>
                    </a:moveTo>
                    <a:cubicBezTo>
                      <a:pt x="9184" y="152"/>
                      <a:pt x="9020" y="276"/>
                      <a:pt x="8838" y="372"/>
                    </a:cubicBezTo>
                    <a:lnTo>
                      <a:pt x="4716" y="2530"/>
                    </a:lnTo>
                    <a:lnTo>
                      <a:pt x="4748" y="2700"/>
                    </a:lnTo>
                    <a:cubicBezTo>
                      <a:pt x="4870" y="2763"/>
                      <a:pt x="4977" y="2850"/>
                      <a:pt x="5064" y="2955"/>
                    </a:cubicBezTo>
                    <a:cubicBezTo>
                      <a:pt x="5292" y="3224"/>
                      <a:pt x="5353" y="3558"/>
                      <a:pt x="5200" y="3694"/>
                    </a:cubicBezTo>
                    <a:cubicBezTo>
                      <a:pt x="5154" y="3734"/>
                      <a:pt x="5094" y="3753"/>
                      <a:pt x="5027" y="3753"/>
                    </a:cubicBezTo>
                    <a:cubicBezTo>
                      <a:pt x="4981" y="3753"/>
                      <a:pt x="4931" y="3744"/>
                      <a:pt x="4880" y="3727"/>
                    </a:cubicBezTo>
                    <a:cubicBezTo>
                      <a:pt x="4753" y="3682"/>
                      <a:pt x="4617" y="3587"/>
                      <a:pt x="4502" y="3449"/>
                    </a:cubicBezTo>
                    <a:cubicBezTo>
                      <a:pt x="4479" y="3425"/>
                      <a:pt x="4461" y="3397"/>
                      <a:pt x="4441" y="3372"/>
                    </a:cubicBezTo>
                    <a:lnTo>
                      <a:pt x="3982" y="3498"/>
                    </a:lnTo>
                    <a:cubicBezTo>
                      <a:pt x="4078" y="3705"/>
                      <a:pt x="4080" y="3909"/>
                      <a:pt x="3967" y="4009"/>
                    </a:cubicBezTo>
                    <a:cubicBezTo>
                      <a:pt x="3936" y="4032"/>
                      <a:pt x="3901" y="4049"/>
                      <a:pt x="3865" y="4058"/>
                    </a:cubicBezTo>
                    <a:lnTo>
                      <a:pt x="4143" y="4674"/>
                    </a:lnTo>
                    <a:cubicBezTo>
                      <a:pt x="4172" y="4678"/>
                      <a:pt x="4202" y="4686"/>
                      <a:pt x="4228" y="4699"/>
                    </a:cubicBezTo>
                    <a:cubicBezTo>
                      <a:pt x="4353" y="4743"/>
                      <a:pt x="4491" y="4837"/>
                      <a:pt x="4606" y="4973"/>
                    </a:cubicBezTo>
                    <a:cubicBezTo>
                      <a:pt x="4834" y="5246"/>
                      <a:pt x="4896" y="5577"/>
                      <a:pt x="4744" y="5717"/>
                    </a:cubicBezTo>
                    <a:cubicBezTo>
                      <a:pt x="4696" y="5757"/>
                      <a:pt x="4637" y="5775"/>
                      <a:pt x="4571" y="5775"/>
                    </a:cubicBezTo>
                    <a:cubicBezTo>
                      <a:pt x="4524" y="5775"/>
                      <a:pt x="4474" y="5766"/>
                      <a:pt x="4422" y="5748"/>
                    </a:cubicBezTo>
                    <a:cubicBezTo>
                      <a:pt x="4276" y="5687"/>
                      <a:pt x="4146" y="5594"/>
                      <a:pt x="4046" y="5472"/>
                    </a:cubicBezTo>
                    <a:cubicBezTo>
                      <a:pt x="3814" y="5200"/>
                      <a:pt x="3752" y="4865"/>
                      <a:pt x="3908" y="4728"/>
                    </a:cubicBezTo>
                    <a:cubicBezTo>
                      <a:pt x="3926" y="4712"/>
                      <a:pt x="3945" y="4699"/>
                      <a:pt x="3967" y="4689"/>
                    </a:cubicBezTo>
                    <a:lnTo>
                      <a:pt x="3676" y="4049"/>
                    </a:lnTo>
                    <a:cubicBezTo>
                      <a:pt x="3668" y="4045"/>
                      <a:pt x="3656" y="4042"/>
                      <a:pt x="3648" y="4039"/>
                    </a:cubicBezTo>
                    <a:cubicBezTo>
                      <a:pt x="3520" y="3994"/>
                      <a:pt x="3382" y="3899"/>
                      <a:pt x="3269" y="3763"/>
                    </a:cubicBezTo>
                    <a:cubicBezTo>
                      <a:pt x="3134" y="3604"/>
                      <a:pt x="3059" y="3425"/>
                      <a:pt x="3047" y="3272"/>
                    </a:cubicBezTo>
                    <a:lnTo>
                      <a:pt x="2980" y="3214"/>
                    </a:lnTo>
                    <a:lnTo>
                      <a:pt x="592" y="4433"/>
                    </a:lnTo>
                    <a:cubicBezTo>
                      <a:pt x="405" y="4517"/>
                      <a:pt x="206" y="4569"/>
                      <a:pt x="1" y="4591"/>
                    </a:cubicBezTo>
                    <a:cubicBezTo>
                      <a:pt x="7" y="7540"/>
                      <a:pt x="53" y="11026"/>
                      <a:pt x="71" y="13577"/>
                    </a:cubicBezTo>
                    <a:cubicBezTo>
                      <a:pt x="73" y="13826"/>
                      <a:pt x="132" y="14073"/>
                      <a:pt x="241" y="14299"/>
                    </a:cubicBezTo>
                    <a:cubicBezTo>
                      <a:pt x="730" y="15321"/>
                      <a:pt x="2238" y="15887"/>
                      <a:pt x="3911" y="16065"/>
                    </a:cubicBezTo>
                    <a:cubicBezTo>
                      <a:pt x="4299" y="16105"/>
                      <a:pt x="4695" y="16125"/>
                      <a:pt x="5090" y="16125"/>
                    </a:cubicBezTo>
                    <a:cubicBezTo>
                      <a:pt x="6759" y="16125"/>
                      <a:pt x="8391" y="15767"/>
                      <a:pt x="9176" y="15114"/>
                    </a:cubicBezTo>
                    <a:cubicBezTo>
                      <a:pt x="9258" y="15048"/>
                      <a:pt x="9335" y="14974"/>
                      <a:pt x="9404" y="14894"/>
                    </a:cubicBezTo>
                    <a:cubicBezTo>
                      <a:pt x="9736" y="14495"/>
                      <a:pt x="9404" y="1907"/>
                      <a:pt x="9404" y="1907"/>
                    </a:cubicBezTo>
                    <a:cubicBezTo>
                      <a:pt x="9368" y="1603"/>
                      <a:pt x="9363" y="809"/>
                      <a:pt x="93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6"/>
              <p:cNvSpPr/>
              <p:nvPr/>
            </p:nvSpPr>
            <p:spPr>
              <a:xfrm>
                <a:off x="2873160" y="1554561"/>
                <a:ext cx="10510" cy="5085"/>
              </a:xfrm>
              <a:custGeom>
                <a:rect b="b" l="l" r="r" t="t"/>
                <a:pathLst>
                  <a:path extrusionOk="0" h="149" w="308">
                    <a:moveTo>
                      <a:pt x="308" y="0"/>
                    </a:moveTo>
                    <a:lnTo>
                      <a:pt x="1" y="87"/>
                    </a:lnTo>
                    <a:cubicBezTo>
                      <a:pt x="12" y="109"/>
                      <a:pt x="17" y="128"/>
                      <a:pt x="25" y="148"/>
                    </a:cubicBezTo>
                    <a:lnTo>
                      <a:pt x="3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6"/>
              <p:cNvSpPr/>
              <p:nvPr/>
            </p:nvSpPr>
            <p:spPr>
              <a:xfrm>
                <a:off x="2958063" y="1632673"/>
                <a:ext cx="2559" cy="1263"/>
              </a:xfrm>
              <a:custGeom>
                <a:rect b="b" l="l" r="r" t="t"/>
                <a:pathLst>
                  <a:path extrusionOk="0" h="37" w="75">
                    <a:moveTo>
                      <a:pt x="70" y="1"/>
                    </a:moveTo>
                    <a:lnTo>
                      <a:pt x="1" y="37"/>
                    </a:lnTo>
                    <a:cubicBezTo>
                      <a:pt x="24" y="30"/>
                      <a:pt x="48" y="27"/>
                      <a:pt x="74" y="27"/>
                    </a:cubicBezTo>
                    <a:lnTo>
                      <a:pt x="7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6"/>
              <p:cNvSpPr/>
              <p:nvPr/>
            </p:nvSpPr>
            <p:spPr>
              <a:xfrm>
                <a:off x="2806139" y="1398200"/>
                <a:ext cx="265663" cy="192977"/>
              </a:xfrm>
              <a:custGeom>
                <a:rect b="b" l="l" r="r" t="t"/>
                <a:pathLst>
                  <a:path extrusionOk="0" h="5655" w="7785">
                    <a:moveTo>
                      <a:pt x="1745" y="1"/>
                    </a:moveTo>
                    <a:cubicBezTo>
                      <a:pt x="1480" y="19"/>
                      <a:pt x="1273" y="50"/>
                      <a:pt x="1204" y="106"/>
                    </a:cubicBezTo>
                    <a:cubicBezTo>
                      <a:pt x="963" y="298"/>
                      <a:pt x="772" y="584"/>
                      <a:pt x="623" y="915"/>
                    </a:cubicBezTo>
                    <a:cubicBezTo>
                      <a:pt x="175" y="1907"/>
                      <a:pt x="84" y="3318"/>
                      <a:pt x="51" y="3920"/>
                    </a:cubicBezTo>
                    <a:cubicBezTo>
                      <a:pt x="40" y="4119"/>
                      <a:pt x="30" y="4349"/>
                      <a:pt x="22" y="4602"/>
                    </a:cubicBezTo>
                    <a:cubicBezTo>
                      <a:pt x="14" y="4855"/>
                      <a:pt x="6" y="5134"/>
                      <a:pt x="1" y="5436"/>
                    </a:cubicBezTo>
                    <a:lnTo>
                      <a:pt x="208" y="5655"/>
                    </a:lnTo>
                    <a:lnTo>
                      <a:pt x="1360" y="5057"/>
                    </a:lnTo>
                    <a:cubicBezTo>
                      <a:pt x="1327" y="5029"/>
                      <a:pt x="1298" y="4998"/>
                      <a:pt x="1270" y="4967"/>
                    </a:cubicBezTo>
                    <a:cubicBezTo>
                      <a:pt x="1130" y="4799"/>
                      <a:pt x="1053" y="4610"/>
                      <a:pt x="1050" y="4454"/>
                    </a:cubicBezTo>
                    <a:cubicBezTo>
                      <a:pt x="1047" y="4395"/>
                      <a:pt x="1058" y="4336"/>
                      <a:pt x="1086" y="4282"/>
                    </a:cubicBezTo>
                    <a:cubicBezTo>
                      <a:pt x="1098" y="4260"/>
                      <a:pt x="1116" y="4239"/>
                      <a:pt x="1135" y="4223"/>
                    </a:cubicBezTo>
                    <a:cubicBezTo>
                      <a:pt x="1180" y="4184"/>
                      <a:pt x="1239" y="4166"/>
                      <a:pt x="1305" y="4166"/>
                    </a:cubicBezTo>
                    <a:cubicBezTo>
                      <a:pt x="1352" y="4166"/>
                      <a:pt x="1403" y="4175"/>
                      <a:pt x="1456" y="4195"/>
                    </a:cubicBezTo>
                    <a:cubicBezTo>
                      <a:pt x="1595" y="4249"/>
                      <a:pt x="1718" y="4338"/>
                      <a:pt x="1817" y="4451"/>
                    </a:cubicBezTo>
                    <a:lnTo>
                      <a:pt x="2352" y="4301"/>
                    </a:lnTo>
                    <a:cubicBezTo>
                      <a:pt x="2268" y="4104"/>
                      <a:pt x="2270" y="3914"/>
                      <a:pt x="2378" y="3817"/>
                    </a:cubicBezTo>
                    <a:cubicBezTo>
                      <a:pt x="2423" y="3778"/>
                      <a:pt x="2481" y="3760"/>
                      <a:pt x="2546" y="3760"/>
                    </a:cubicBezTo>
                    <a:cubicBezTo>
                      <a:pt x="2594" y="3760"/>
                      <a:pt x="2646" y="3770"/>
                      <a:pt x="2699" y="3789"/>
                    </a:cubicBezTo>
                    <a:cubicBezTo>
                      <a:pt x="2727" y="3801"/>
                      <a:pt x="2753" y="3815"/>
                      <a:pt x="2779" y="3832"/>
                    </a:cubicBezTo>
                    <a:lnTo>
                      <a:pt x="7192" y="1429"/>
                    </a:lnTo>
                    <a:cubicBezTo>
                      <a:pt x="7377" y="1337"/>
                      <a:pt x="7578" y="1278"/>
                      <a:pt x="7785" y="1254"/>
                    </a:cubicBezTo>
                    <a:cubicBezTo>
                      <a:pt x="7312" y="997"/>
                      <a:pt x="6806" y="777"/>
                      <a:pt x="6451" y="623"/>
                    </a:cubicBezTo>
                    <a:lnTo>
                      <a:pt x="6450" y="625"/>
                    </a:lnTo>
                    <a:cubicBezTo>
                      <a:pt x="6430" y="637"/>
                      <a:pt x="4835" y="1733"/>
                      <a:pt x="4021" y="1733"/>
                    </a:cubicBezTo>
                    <a:cubicBezTo>
                      <a:pt x="3942" y="1733"/>
                      <a:pt x="3871" y="1723"/>
                      <a:pt x="3809" y="1700"/>
                    </a:cubicBezTo>
                    <a:cubicBezTo>
                      <a:pt x="3592" y="1621"/>
                      <a:pt x="3405" y="1373"/>
                      <a:pt x="3254" y="1091"/>
                    </a:cubicBezTo>
                    <a:cubicBezTo>
                      <a:pt x="3211" y="1094"/>
                      <a:pt x="3168" y="1099"/>
                      <a:pt x="3126" y="1099"/>
                    </a:cubicBezTo>
                    <a:cubicBezTo>
                      <a:pt x="3115" y="1099"/>
                      <a:pt x="3105" y="1099"/>
                      <a:pt x="3095" y="1099"/>
                    </a:cubicBezTo>
                    <a:cubicBezTo>
                      <a:pt x="2302" y="1099"/>
                      <a:pt x="1749" y="660"/>
                      <a:pt x="17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6"/>
              <p:cNvSpPr/>
              <p:nvPr/>
            </p:nvSpPr>
            <p:spPr>
              <a:xfrm>
                <a:off x="2922437" y="1635539"/>
                <a:ext cx="31839" cy="19656"/>
              </a:xfrm>
              <a:custGeom>
                <a:rect b="b" l="l" r="r" t="t"/>
                <a:pathLst>
                  <a:path extrusionOk="0" h="576" w="933">
                    <a:moveTo>
                      <a:pt x="550" y="0"/>
                    </a:moveTo>
                    <a:lnTo>
                      <a:pt x="0" y="279"/>
                    </a:lnTo>
                    <a:cubicBezTo>
                      <a:pt x="10" y="283"/>
                      <a:pt x="17" y="279"/>
                      <a:pt x="26" y="284"/>
                    </a:cubicBezTo>
                    <a:cubicBezTo>
                      <a:pt x="151" y="329"/>
                      <a:pt x="288" y="424"/>
                      <a:pt x="402" y="560"/>
                    </a:cubicBezTo>
                    <a:cubicBezTo>
                      <a:pt x="404" y="565"/>
                      <a:pt x="409" y="570"/>
                      <a:pt x="412" y="575"/>
                    </a:cubicBezTo>
                    <a:lnTo>
                      <a:pt x="895" y="442"/>
                    </a:lnTo>
                    <a:cubicBezTo>
                      <a:pt x="829" y="265"/>
                      <a:pt x="839" y="100"/>
                      <a:pt x="933" y="10"/>
                    </a:cubicBezTo>
                    <a:lnTo>
                      <a:pt x="933" y="10"/>
                    </a:lnTo>
                    <a:lnTo>
                      <a:pt x="634" y="166"/>
                    </a:lnTo>
                    <a:lnTo>
                      <a:pt x="5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6"/>
              <p:cNvSpPr/>
              <p:nvPr/>
            </p:nvSpPr>
            <p:spPr>
              <a:xfrm>
                <a:off x="2868110" y="1544971"/>
                <a:ext cx="22079" cy="12592"/>
              </a:xfrm>
              <a:custGeom>
                <a:rect b="b" l="l" r="r" t="t"/>
                <a:pathLst>
                  <a:path extrusionOk="0" h="369" w="647">
                    <a:moveTo>
                      <a:pt x="536" y="0"/>
                    </a:moveTo>
                    <a:lnTo>
                      <a:pt x="1" y="150"/>
                    </a:lnTo>
                    <a:cubicBezTo>
                      <a:pt x="4" y="156"/>
                      <a:pt x="9" y="163"/>
                      <a:pt x="16" y="168"/>
                    </a:cubicBezTo>
                    <a:cubicBezTo>
                      <a:pt x="67" y="230"/>
                      <a:pt x="113" y="298"/>
                      <a:pt x="149" y="368"/>
                    </a:cubicBezTo>
                    <a:lnTo>
                      <a:pt x="456" y="281"/>
                    </a:lnTo>
                    <a:lnTo>
                      <a:pt x="646" y="183"/>
                    </a:lnTo>
                    <a:cubicBezTo>
                      <a:pt x="604" y="127"/>
                      <a:pt x="567" y="65"/>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6"/>
              <p:cNvSpPr/>
              <p:nvPr/>
            </p:nvSpPr>
            <p:spPr>
              <a:xfrm>
                <a:off x="2841834" y="1540330"/>
                <a:ext cx="32214" cy="30440"/>
              </a:xfrm>
              <a:custGeom>
                <a:rect b="b" l="l" r="r" t="t"/>
                <a:pathLst>
                  <a:path extrusionOk="0" h="892" w="944">
                    <a:moveTo>
                      <a:pt x="258" y="1"/>
                    </a:moveTo>
                    <a:cubicBezTo>
                      <a:pt x="192" y="1"/>
                      <a:pt x="133" y="20"/>
                      <a:pt x="89" y="59"/>
                    </a:cubicBezTo>
                    <a:cubicBezTo>
                      <a:pt x="68" y="74"/>
                      <a:pt x="52" y="95"/>
                      <a:pt x="38" y="117"/>
                    </a:cubicBezTo>
                    <a:cubicBezTo>
                      <a:pt x="12" y="171"/>
                      <a:pt x="1" y="230"/>
                      <a:pt x="4" y="291"/>
                    </a:cubicBezTo>
                    <a:cubicBezTo>
                      <a:pt x="6" y="445"/>
                      <a:pt x="84" y="634"/>
                      <a:pt x="222" y="802"/>
                    </a:cubicBezTo>
                    <a:cubicBezTo>
                      <a:pt x="252" y="833"/>
                      <a:pt x="281" y="864"/>
                      <a:pt x="313" y="892"/>
                    </a:cubicBezTo>
                    <a:lnTo>
                      <a:pt x="943" y="565"/>
                    </a:lnTo>
                    <a:cubicBezTo>
                      <a:pt x="935" y="544"/>
                      <a:pt x="930" y="524"/>
                      <a:pt x="919" y="504"/>
                    </a:cubicBezTo>
                    <a:cubicBezTo>
                      <a:pt x="883" y="434"/>
                      <a:pt x="837" y="366"/>
                      <a:pt x="786" y="304"/>
                    </a:cubicBezTo>
                    <a:cubicBezTo>
                      <a:pt x="779" y="299"/>
                      <a:pt x="774" y="292"/>
                      <a:pt x="771" y="286"/>
                    </a:cubicBezTo>
                    <a:cubicBezTo>
                      <a:pt x="672" y="173"/>
                      <a:pt x="549" y="84"/>
                      <a:pt x="410" y="30"/>
                    </a:cubicBezTo>
                    <a:cubicBezTo>
                      <a:pt x="357" y="11"/>
                      <a:pt x="306" y="1"/>
                      <a:pt x="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6"/>
              <p:cNvSpPr/>
              <p:nvPr/>
            </p:nvSpPr>
            <p:spPr>
              <a:xfrm>
                <a:off x="2930900" y="1681369"/>
                <a:ext cx="15936" cy="21908"/>
              </a:xfrm>
              <a:custGeom>
                <a:rect b="b" l="l" r="r" t="t"/>
                <a:pathLst>
                  <a:path extrusionOk="0" h="642" w="467">
                    <a:moveTo>
                      <a:pt x="0" y="1"/>
                    </a:moveTo>
                    <a:lnTo>
                      <a:pt x="291" y="641"/>
                    </a:lnTo>
                    <a:cubicBezTo>
                      <a:pt x="328" y="628"/>
                      <a:pt x="367" y="621"/>
                      <a:pt x="407" y="621"/>
                    </a:cubicBezTo>
                    <a:cubicBezTo>
                      <a:pt x="427" y="621"/>
                      <a:pt x="447" y="623"/>
                      <a:pt x="467" y="626"/>
                    </a:cubicBezTo>
                    <a:lnTo>
                      <a:pt x="189" y="10"/>
                    </a:lnTo>
                    <a:cubicBezTo>
                      <a:pt x="164" y="16"/>
                      <a:pt x="139" y="18"/>
                      <a:pt x="113" y="18"/>
                    </a:cubicBezTo>
                    <a:cubicBezTo>
                      <a:pt x="75" y="18"/>
                      <a:pt x="37" y="1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6"/>
              <p:cNvSpPr/>
              <p:nvPr/>
            </p:nvSpPr>
            <p:spPr>
              <a:xfrm>
                <a:off x="2950795" y="1633560"/>
                <a:ext cx="37333" cy="37810"/>
              </a:xfrm>
              <a:custGeom>
                <a:rect b="b" l="l" r="r" t="t"/>
                <a:pathLst>
                  <a:path extrusionOk="0" h="1108" w="1094">
                    <a:moveTo>
                      <a:pt x="287" y="1"/>
                    </a:moveTo>
                    <a:cubicBezTo>
                      <a:pt x="261" y="1"/>
                      <a:pt x="237" y="4"/>
                      <a:pt x="214" y="11"/>
                    </a:cubicBezTo>
                    <a:lnTo>
                      <a:pt x="102" y="70"/>
                    </a:lnTo>
                    <a:cubicBezTo>
                      <a:pt x="8" y="158"/>
                      <a:pt x="0" y="323"/>
                      <a:pt x="64" y="500"/>
                    </a:cubicBezTo>
                    <a:cubicBezTo>
                      <a:pt x="92" y="580"/>
                      <a:pt x="133" y="656"/>
                      <a:pt x="182" y="727"/>
                    </a:cubicBezTo>
                    <a:cubicBezTo>
                      <a:pt x="202" y="751"/>
                      <a:pt x="222" y="779"/>
                      <a:pt x="243" y="804"/>
                    </a:cubicBezTo>
                    <a:cubicBezTo>
                      <a:pt x="358" y="942"/>
                      <a:pt x="494" y="1039"/>
                      <a:pt x="621" y="1080"/>
                    </a:cubicBezTo>
                    <a:cubicBezTo>
                      <a:pt x="674" y="1098"/>
                      <a:pt x="725" y="1107"/>
                      <a:pt x="772" y="1107"/>
                    </a:cubicBezTo>
                    <a:cubicBezTo>
                      <a:pt x="837" y="1107"/>
                      <a:pt x="895" y="1089"/>
                      <a:pt x="941" y="1049"/>
                    </a:cubicBezTo>
                    <a:cubicBezTo>
                      <a:pt x="1094" y="912"/>
                      <a:pt x="1033" y="579"/>
                      <a:pt x="805" y="308"/>
                    </a:cubicBezTo>
                    <a:cubicBezTo>
                      <a:pt x="718" y="203"/>
                      <a:pt x="611" y="117"/>
                      <a:pt x="489" y="55"/>
                    </a:cubicBezTo>
                    <a:cubicBezTo>
                      <a:pt x="466" y="45"/>
                      <a:pt x="448" y="37"/>
                      <a:pt x="427" y="29"/>
                    </a:cubicBezTo>
                    <a:cubicBezTo>
                      <a:pt x="383" y="12"/>
                      <a:pt x="335" y="2"/>
                      <a:pt x="2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6"/>
              <p:cNvSpPr/>
              <p:nvPr/>
            </p:nvSpPr>
            <p:spPr>
              <a:xfrm>
                <a:off x="2936496" y="1650622"/>
                <a:ext cx="20543" cy="12012"/>
              </a:xfrm>
              <a:custGeom>
                <a:rect b="b" l="l" r="r" t="t"/>
                <a:pathLst>
                  <a:path extrusionOk="0" h="352" w="602">
                    <a:moveTo>
                      <a:pt x="483" y="0"/>
                    </a:moveTo>
                    <a:lnTo>
                      <a:pt x="0" y="133"/>
                    </a:lnTo>
                    <a:cubicBezTo>
                      <a:pt x="56" y="200"/>
                      <a:pt x="104" y="273"/>
                      <a:pt x="142" y="351"/>
                    </a:cubicBezTo>
                    <a:lnTo>
                      <a:pt x="601" y="225"/>
                    </a:lnTo>
                    <a:cubicBezTo>
                      <a:pt x="552" y="156"/>
                      <a:pt x="513" y="79"/>
                      <a:pt x="4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6"/>
              <p:cNvSpPr/>
              <p:nvPr/>
            </p:nvSpPr>
            <p:spPr>
              <a:xfrm>
                <a:off x="2909435" y="1645128"/>
                <a:ext cx="35285" cy="36889"/>
              </a:xfrm>
              <a:custGeom>
                <a:rect b="b" l="l" r="r" t="t"/>
                <a:pathLst>
                  <a:path extrusionOk="0" h="1081" w="1034">
                    <a:moveTo>
                      <a:pt x="381" y="0"/>
                    </a:moveTo>
                    <a:lnTo>
                      <a:pt x="17" y="186"/>
                    </a:lnTo>
                    <a:cubicBezTo>
                      <a:pt x="7" y="218"/>
                      <a:pt x="2" y="251"/>
                      <a:pt x="0" y="286"/>
                    </a:cubicBezTo>
                    <a:cubicBezTo>
                      <a:pt x="12" y="439"/>
                      <a:pt x="87" y="618"/>
                      <a:pt x="222" y="777"/>
                    </a:cubicBezTo>
                    <a:cubicBezTo>
                      <a:pt x="335" y="913"/>
                      <a:pt x="473" y="1008"/>
                      <a:pt x="601" y="1053"/>
                    </a:cubicBezTo>
                    <a:cubicBezTo>
                      <a:pt x="609" y="1056"/>
                      <a:pt x="621" y="1059"/>
                      <a:pt x="629" y="1063"/>
                    </a:cubicBezTo>
                    <a:cubicBezTo>
                      <a:pt x="666" y="1074"/>
                      <a:pt x="704" y="1080"/>
                      <a:pt x="742" y="1080"/>
                    </a:cubicBezTo>
                    <a:cubicBezTo>
                      <a:pt x="768" y="1080"/>
                      <a:pt x="793" y="1078"/>
                      <a:pt x="818" y="1072"/>
                    </a:cubicBezTo>
                    <a:cubicBezTo>
                      <a:pt x="854" y="1063"/>
                      <a:pt x="889" y="1046"/>
                      <a:pt x="920" y="1023"/>
                    </a:cubicBezTo>
                    <a:cubicBezTo>
                      <a:pt x="1033" y="923"/>
                      <a:pt x="1031" y="719"/>
                      <a:pt x="935" y="512"/>
                    </a:cubicBezTo>
                    <a:cubicBezTo>
                      <a:pt x="897" y="434"/>
                      <a:pt x="849" y="361"/>
                      <a:pt x="793" y="294"/>
                    </a:cubicBezTo>
                    <a:cubicBezTo>
                      <a:pt x="790" y="289"/>
                      <a:pt x="785" y="284"/>
                      <a:pt x="783" y="279"/>
                    </a:cubicBezTo>
                    <a:cubicBezTo>
                      <a:pt x="669" y="143"/>
                      <a:pt x="532" y="48"/>
                      <a:pt x="407" y="3"/>
                    </a:cubicBezTo>
                    <a:cubicBezTo>
                      <a:pt x="398" y="0"/>
                      <a:pt x="391" y="2"/>
                      <a:pt x="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6"/>
              <p:cNvSpPr/>
              <p:nvPr/>
            </p:nvSpPr>
            <p:spPr>
              <a:xfrm>
                <a:off x="2907115" y="1651441"/>
                <a:ext cx="2901" cy="3447"/>
              </a:xfrm>
              <a:custGeom>
                <a:rect b="b" l="l" r="r" t="t"/>
                <a:pathLst>
                  <a:path extrusionOk="0" h="101" w="85">
                    <a:moveTo>
                      <a:pt x="85" y="1"/>
                    </a:moveTo>
                    <a:lnTo>
                      <a:pt x="1" y="43"/>
                    </a:lnTo>
                    <a:lnTo>
                      <a:pt x="68" y="101"/>
                    </a:lnTo>
                    <a:cubicBezTo>
                      <a:pt x="70" y="66"/>
                      <a:pt x="75" y="33"/>
                      <a:pt x="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6"/>
              <p:cNvSpPr/>
              <p:nvPr/>
            </p:nvSpPr>
            <p:spPr>
              <a:xfrm>
                <a:off x="2960350" y="1629533"/>
                <a:ext cx="7098" cy="5869"/>
              </a:xfrm>
              <a:custGeom>
                <a:rect b="b" l="l" r="r" t="t"/>
                <a:pathLst>
                  <a:path extrusionOk="0" h="172" w="208">
                    <a:moveTo>
                      <a:pt x="177" y="1"/>
                    </a:moveTo>
                    <a:lnTo>
                      <a:pt x="1" y="93"/>
                    </a:lnTo>
                    <a:lnTo>
                      <a:pt x="7" y="119"/>
                    </a:lnTo>
                    <a:cubicBezTo>
                      <a:pt x="55" y="120"/>
                      <a:pt x="101" y="130"/>
                      <a:pt x="147" y="145"/>
                    </a:cubicBezTo>
                    <a:cubicBezTo>
                      <a:pt x="168" y="153"/>
                      <a:pt x="188" y="161"/>
                      <a:pt x="208" y="171"/>
                    </a:cubicBezTo>
                    <a:lnTo>
                      <a:pt x="1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6"/>
              <p:cNvSpPr/>
              <p:nvPr/>
            </p:nvSpPr>
            <p:spPr>
              <a:xfrm>
                <a:off x="2883534" y="1526510"/>
                <a:ext cx="17472" cy="24775"/>
              </a:xfrm>
              <a:custGeom>
                <a:rect b="b" l="l" r="r" t="t"/>
                <a:pathLst>
                  <a:path extrusionOk="0" h="726" w="512">
                    <a:moveTo>
                      <a:pt x="280" y="0"/>
                    </a:moveTo>
                    <a:cubicBezTo>
                      <a:pt x="214" y="0"/>
                      <a:pt x="154" y="19"/>
                      <a:pt x="110" y="57"/>
                    </a:cubicBezTo>
                    <a:cubicBezTo>
                      <a:pt x="4" y="156"/>
                      <a:pt x="0" y="344"/>
                      <a:pt x="84" y="541"/>
                    </a:cubicBezTo>
                    <a:cubicBezTo>
                      <a:pt x="115" y="607"/>
                      <a:pt x="152" y="668"/>
                      <a:pt x="194" y="725"/>
                    </a:cubicBezTo>
                    <a:lnTo>
                      <a:pt x="393" y="622"/>
                    </a:lnTo>
                    <a:lnTo>
                      <a:pt x="201" y="241"/>
                    </a:lnTo>
                    <a:lnTo>
                      <a:pt x="511" y="72"/>
                    </a:lnTo>
                    <a:cubicBezTo>
                      <a:pt x="485" y="55"/>
                      <a:pt x="459" y="42"/>
                      <a:pt x="431" y="29"/>
                    </a:cubicBezTo>
                    <a:cubicBezTo>
                      <a:pt x="379" y="10"/>
                      <a:pt x="328" y="0"/>
                      <a:pt x="2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6"/>
              <p:cNvSpPr/>
              <p:nvPr/>
            </p:nvSpPr>
            <p:spPr>
              <a:xfrm>
                <a:off x="2933459" y="1702561"/>
                <a:ext cx="39107" cy="37776"/>
              </a:xfrm>
              <a:custGeom>
                <a:rect b="b" l="l" r="r" t="t"/>
                <a:pathLst>
                  <a:path extrusionOk="0" h="1107" w="1146">
                    <a:moveTo>
                      <a:pt x="332" y="0"/>
                    </a:moveTo>
                    <a:cubicBezTo>
                      <a:pt x="292" y="0"/>
                      <a:pt x="253" y="7"/>
                      <a:pt x="216" y="20"/>
                    </a:cubicBezTo>
                    <a:cubicBezTo>
                      <a:pt x="194" y="32"/>
                      <a:pt x="175" y="45"/>
                      <a:pt x="157" y="59"/>
                    </a:cubicBezTo>
                    <a:cubicBezTo>
                      <a:pt x="1" y="196"/>
                      <a:pt x="63" y="531"/>
                      <a:pt x="295" y="803"/>
                    </a:cubicBezTo>
                    <a:cubicBezTo>
                      <a:pt x="395" y="925"/>
                      <a:pt x="525" y="1020"/>
                      <a:pt x="671" y="1079"/>
                    </a:cubicBezTo>
                    <a:cubicBezTo>
                      <a:pt x="723" y="1097"/>
                      <a:pt x="773" y="1106"/>
                      <a:pt x="820" y="1106"/>
                    </a:cubicBezTo>
                    <a:cubicBezTo>
                      <a:pt x="886" y="1106"/>
                      <a:pt x="945" y="1088"/>
                      <a:pt x="993" y="1048"/>
                    </a:cubicBezTo>
                    <a:cubicBezTo>
                      <a:pt x="1145" y="908"/>
                      <a:pt x="1083" y="575"/>
                      <a:pt x="855" y="304"/>
                    </a:cubicBezTo>
                    <a:cubicBezTo>
                      <a:pt x="740" y="169"/>
                      <a:pt x="602" y="74"/>
                      <a:pt x="477" y="30"/>
                    </a:cubicBezTo>
                    <a:cubicBezTo>
                      <a:pt x="451" y="18"/>
                      <a:pt x="421" y="10"/>
                      <a:pt x="392" y="5"/>
                    </a:cubicBezTo>
                    <a:cubicBezTo>
                      <a:pt x="372" y="2"/>
                      <a:pt x="352" y="0"/>
                      <a:pt x="3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6"/>
              <p:cNvSpPr/>
              <p:nvPr/>
            </p:nvSpPr>
            <p:spPr>
              <a:xfrm>
                <a:off x="2869748" y="1362403"/>
                <a:ext cx="41769" cy="29313"/>
              </a:xfrm>
              <a:custGeom>
                <a:rect b="b" l="l" r="r" t="t"/>
                <a:pathLst>
                  <a:path extrusionOk="0" h="859" w="1224">
                    <a:moveTo>
                      <a:pt x="524" y="0"/>
                    </a:moveTo>
                    <a:cubicBezTo>
                      <a:pt x="400" y="61"/>
                      <a:pt x="46" y="222"/>
                      <a:pt x="0" y="225"/>
                    </a:cubicBezTo>
                    <a:cubicBezTo>
                      <a:pt x="209" y="504"/>
                      <a:pt x="472" y="780"/>
                      <a:pt x="679" y="825"/>
                    </a:cubicBezTo>
                    <a:cubicBezTo>
                      <a:pt x="797" y="850"/>
                      <a:pt x="920" y="859"/>
                      <a:pt x="1046" y="859"/>
                    </a:cubicBezTo>
                    <a:cubicBezTo>
                      <a:pt x="1104" y="859"/>
                      <a:pt x="1164" y="857"/>
                      <a:pt x="1224" y="854"/>
                    </a:cubicBezTo>
                    <a:cubicBezTo>
                      <a:pt x="1217" y="844"/>
                      <a:pt x="1212" y="833"/>
                      <a:pt x="1209" y="821"/>
                    </a:cubicBezTo>
                    <a:cubicBezTo>
                      <a:pt x="1194" y="784"/>
                      <a:pt x="1175" y="747"/>
                      <a:pt x="1152" y="715"/>
                    </a:cubicBezTo>
                    <a:cubicBezTo>
                      <a:pt x="1074" y="601"/>
                      <a:pt x="989" y="494"/>
                      <a:pt x="894" y="396"/>
                    </a:cubicBezTo>
                    <a:cubicBezTo>
                      <a:pt x="785" y="279"/>
                      <a:pt x="618" y="150"/>
                      <a:pt x="524" y="0"/>
                    </a:cubicBezTo>
                    <a:close/>
                  </a:path>
                </a:pathLst>
              </a:custGeom>
              <a:solidFill>
                <a:srgbClr val="DD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6"/>
              <p:cNvSpPr/>
              <p:nvPr/>
            </p:nvSpPr>
            <p:spPr>
              <a:xfrm>
                <a:off x="2852822" y="1225186"/>
                <a:ext cx="182501" cy="163868"/>
              </a:xfrm>
              <a:custGeom>
                <a:rect b="b" l="l" r="r" t="t"/>
                <a:pathLst>
                  <a:path extrusionOk="0" h="4802" w="5348">
                    <a:moveTo>
                      <a:pt x="2280" y="1"/>
                    </a:moveTo>
                    <a:cubicBezTo>
                      <a:pt x="2273" y="1"/>
                      <a:pt x="2266" y="1"/>
                      <a:pt x="2259" y="1"/>
                    </a:cubicBezTo>
                    <a:cubicBezTo>
                      <a:pt x="1861" y="18"/>
                      <a:pt x="1493" y="165"/>
                      <a:pt x="1114" y="270"/>
                    </a:cubicBezTo>
                    <a:cubicBezTo>
                      <a:pt x="954" y="313"/>
                      <a:pt x="767" y="340"/>
                      <a:pt x="579" y="340"/>
                    </a:cubicBezTo>
                    <a:cubicBezTo>
                      <a:pt x="402" y="340"/>
                      <a:pt x="225" y="316"/>
                      <a:pt x="68" y="259"/>
                    </a:cubicBezTo>
                    <a:cubicBezTo>
                      <a:pt x="65" y="297"/>
                      <a:pt x="58" y="330"/>
                      <a:pt x="56" y="369"/>
                    </a:cubicBezTo>
                    <a:cubicBezTo>
                      <a:pt x="42" y="697"/>
                      <a:pt x="28" y="1027"/>
                      <a:pt x="22" y="1351"/>
                    </a:cubicBezTo>
                    <a:cubicBezTo>
                      <a:pt x="1" y="2238"/>
                      <a:pt x="30" y="3082"/>
                      <a:pt x="193" y="3790"/>
                    </a:cubicBezTo>
                    <a:cubicBezTo>
                      <a:pt x="201" y="3801"/>
                      <a:pt x="222" y="3807"/>
                      <a:pt x="246" y="3807"/>
                    </a:cubicBezTo>
                    <a:cubicBezTo>
                      <a:pt x="272" y="3807"/>
                      <a:pt x="302" y="3800"/>
                      <a:pt x="322" y="3783"/>
                    </a:cubicBezTo>
                    <a:cubicBezTo>
                      <a:pt x="467" y="3676"/>
                      <a:pt x="666" y="3597"/>
                      <a:pt x="853" y="3597"/>
                    </a:cubicBezTo>
                    <a:cubicBezTo>
                      <a:pt x="881" y="3597"/>
                      <a:pt x="908" y="3599"/>
                      <a:pt x="935" y="3602"/>
                    </a:cubicBezTo>
                    <a:cubicBezTo>
                      <a:pt x="989" y="3612"/>
                      <a:pt x="1038" y="3634"/>
                      <a:pt x="1081" y="3665"/>
                    </a:cubicBezTo>
                    <a:cubicBezTo>
                      <a:pt x="1120" y="3650"/>
                      <a:pt x="1159" y="3644"/>
                      <a:pt x="1199" y="3644"/>
                    </a:cubicBezTo>
                    <a:cubicBezTo>
                      <a:pt x="1464" y="3644"/>
                      <a:pt x="1746" y="3937"/>
                      <a:pt x="1902" y="4098"/>
                    </a:cubicBezTo>
                    <a:cubicBezTo>
                      <a:pt x="2070" y="4274"/>
                      <a:pt x="2308" y="4537"/>
                      <a:pt x="2301" y="4801"/>
                    </a:cubicBezTo>
                    <a:cubicBezTo>
                      <a:pt x="2897" y="4670"/>
                      <a:pt x="3446" y="4417"/>
                      <a:pt x="3677" y="4256"/>
                    </a:cubicBezTo>
                    <a:cubicBezTo>
                      <a:pt x="3838" y="4089"/>
                      <a:pt x="3998" y="3929"/>
                      <a:pt x="4237" y="3799"/>
                    </a:cubicBezTo>
                    <a:cubicBezTo>
                      <a:pt x="5348" y="3198"/>
                      <a:pt x="5287" y="2249"/>
                      <a:pt x="5095" y="1949"/>
                    </a:cubicBezTo>
                    <a:cubicBezTo>
                      <a:pt x="4995" y="1793"/>
                      <a:pt x="4895" y="1731"/>
                      <a:pt x="4795" y="1731"/>
                    </a:cubicBezTo>
                    <a:cubicBezTo>
                      <a:pt x="4429" y="1731"/>
                      <a:pt x="4059" y="2561"/>
                      <a:pt x="3699" y="2668"/>
                    </a:cubicBezTo>
                    <a:cubicBezTo>
                      <a:pt x="3682" y="2673"/>
                      <a:pt x="3667" y="2675"/>
                      <a:pt x="3653" y="2675"/>
                    </a:cubicBezTo>
                    <a:cubicBezTo>
                      <a:pt x="3282" y="2675"/>
                      <a:pt x="3738" y="1039"/>
                      <a:pt x="3009" y="392"/>
                    </a:cubicBezTo>
                    <a:cubicBezTo>
                      <a:pt x="2829" y="233"/>
                      <a:pt x="2573" y="1"/>
                      <a:pt x="2280" y="1"/>
                    </a:cubicBezTo>
                    <a:close/>
                  </a:path>
                </a:pathLst>
              </a:custGeom>
              <a:solidFill>
                <a:srgbClr val="DD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6"/>
              <p:cNvSpPr/>
              <p:nvPr/>
            </p:nvSpPr>
            <p:spPr>
              <a:xfrm>
                <a:off x="2917216" y="1387553"/>
                <a:ext cx="109029" cy="69786"/>
              </a:xfrm>
              <a:custGeom>
                <a:rect b="b" l="l" r="r" t="t"/>
                <a:pathLst>
                  <a:path extrusionOk="0" h="2045" w="3195">
                    <a:moveTo>
                      <a:pt x="2643" y="1"/>
                    </a:moveTo>
                    <a:lnTo>
                      <a:pt x="2643" y="1"/>
                    </a:lnTo>
                    <a:cubicBezTo>
                      <a:pt x="2562" y="66"/>
                      <a:pt x="2477" y="125"/>
                      <a:pt x="2388" y="180"/>
                    </a:cubicBezTo>
                    <a:cubicBezTo>
                      <a:pt x="2239" y="304"/>
                      <a:pt x="1147" y="1318"/>
                      <a:pt x="0" y="1403"/>
                    </a:cubicBezTo>
                    <a:cubicBezTo>
                      <a:pt x="150" y="1685"/>
                      <a:pt x="337" y="1933"/>
                      <a:pt x="554" y="2012"/>
                    </a:cubicBezTo>
                    <a:cubicBezTo>
                      <a:pt x="616" y="2035"/>
                      <a:pt x="687" y="2045"/>
                      <a:pt x="766" y="2045"/>
                    </a:cubicBezTo>
                    <a:cubicBezTo>
                      <a:pt x="1581" y="2045"/>
                      <a:pt x="3177" y="949"/>
                      <a:pt x="3195" y="937"/>
                    </a:cubicBezTo>
                    <a:cubicBezTo>
                      <a:pt x="3004" y="843"/>
                      <a:pt x="2815" y="758"/>
                      <a:pt x="2631" y="679"/>
                    </a:cubicBezTo>
                    <a:lnTo>
                      <a:pt x="2643" y="1"/>
                    </a:lnTo>
                    <a:close/>
                  </a:path>
                </a:pathLst>
              </a:custGeom>
              <a:solidFill>
                <a:srgbClr val="DD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6"/>
              <p:cNvSpPr/>
              <p:nvPr/>
            </p:nvSpPr>
            <p:spPr>
              <a:xfrm>
                <a:off x="2837124" y="1117283"/>
                <a:ext cx="245836" cy="318455"/>
              </a:xfrm>
              <a:custGeom>
                <a:rect b="b" l="l" r="r" t="t"/>
                <a:pathLst>
                  <a:path extrusionOk="0" h="9332" w="7204">
                    <a:moveTo>
                      <a:pt x="1480" y="7183"/>
                    </a:moveTo>
                    <a:cubicBezTo>
                      <a:pt x="1574" y="7333"/>
                      <a:pt x="1741" y="7462"/>
                      <a:pt x="1850" y="7579"/>
                    </a:cubicBezTo>
                    <a:cubicBezTo>
                      <a:pt x="1943" y="7677"/>
                      <a:pt x="2030" y="7784"/>
                      <a:pt x="2108" y="7898"/>
                    </a:cubicBezTo>
                    <a:cubicBezTo>
                      <a:pt x="2131" y="7930"/>
                      <a:pt x="2150" y="7967"/>
                      <a:pt x="2165" y="8004"/>
                    </a:cubicBezTo>
                    <a:cubicBezTo>
                      <a:pt x="2168" y="8016"/>
                      <a:pt x="2173" y="8027"/>
                      <a:pt x="2178" y="8037"/>
                    </a:cubicBezTo>
                    <a:cubicBezTo>
                      <a:pt x="2119" y="8040"/>
                      <a:pt x="2060" y="8042"/>
                      <a:pt x="2001" y="8042"/>
                    </a:cubicBezTo>
                    <a:cubicBezTo>
                      <a:pt x="1876" y="8042"/>
                      <a:pt x="1753" y="8033"/>
                      <a:pt x="1635" y="8008"/>
                    </a:cubicBezTo>
                    <a:cubicBezTo>
                      <a:pt x="1428" y="7963"/>
                      <a:pt x="1167" y="7687"/>
                      <a:pt x="956" y="7410"/>
                    </a:cubicBezTo>
                    <a:cubicBezTo>
                      <a:pt x="1001" y="7405"/>
                      <a:pt x="1354" y="7244"/>
                      <a:pt x="1480" y="7183"/>
                    </a:cubicBezTo>
                    <a:close/>
                    <a:moveTo>
                      <a:pt x="3251" y="0"/>
                    </a:moveTo>
                    <a:cubicBezTo>
                      <a:pt x="2697" y="0"/>
                      <a:pt x="2180" y="110"/>
                      <a:pt x="1738" y="307"/>
                    </a:cubicBezTo>
                    <a:cubicBezTo>
                      <a:pt x="819" y="624"/>
                      <a:pt x="55" y="1442"/>
                      <a:pt x="9" y="2445"/>
                    </a:cubicBezTo>
                    <a:cubicBezTo>
                      <a:pt x="1" y="2564"/>
                      <a:pt x="4" y="2682"/>
                      <a:pt x="17" y="2799"/>
                    </a:cubicBezTo>
                    <a:cubicBezTo>
                      <a:pt x="22" y="2822"/>
                      <a:pt x="29" y="2846"/>
                      <a:pt x="37" y="2869"/>
                    </a:cubicBezTo>
                    <a:cubicBezTo>
                      <a:pt x="99" y="3161"/>
                      <a:pt x="286" y="3332"/>
                      <a:pt x="528" y="3421"/>
                    </a:cubicBezTo>
                    <a:cubicBezTo>
                      <a:pt x="684" y="3477"/>
                      <a:pt x="861" y="3500"/>
                      <a:pt x="1036" y="3500"/>
                    </a:cubicBezTo>
                    <a:cubicBezTo>
                      <a:pt x="1226" y="3500"/>
                      <a:pt x="1414" y="3473"/>
                      <a:pt x="1576" y="3431"/>
                    </a:cubicBezTo>
                    <a:cubicBezTo>
                      <a:pt x="1955" y="3327"/>
                      <a:pt x="2323" y="3180"/>
                      <a:pt x="2720" y="3163"/>
                    </a:cubicBezTo>
                    <a:cubicBezTo>
                      <a:pt x="2727" y="3163"/>
                      <a:pt x="2734" y="3163"/>
                      <a:pt x="2741" y="3163"/>
                    </a:cubicBezTo>
                    <a:cubicBezTo>
                      <a:pt x="3033" y="3163"/>
                      <a:pt x="3289" y="3395"/>
                      <a:pt x="3471" y="3554"/>
                    </a:cubicBezTo>
                    <a:cubicBezTo>
                      <a:pt x="4198" y="4199"/>
                      <a:pt x="3742" y="5836"/>
                      <a:pt x="4113" y="5836"/>
                    </a:cubicBezTo>
                    <a:cubicBezTo>
                      <a:pt x="4127" y="5836"/>
                      <a:pt x="4142" y="5833"/>
                      <a:pt x="4159" y="5828"/>
                    </a:cubicBezTo>
                    <a:cubicBezTo>
                      <a:pt x="4519" y="5721"/>
                      <a:pt x="4889" y="4893"/>
                      <a:pt x="5256" y="4893"/>
                    </a:cubicBezTo>
                    <a:cubicBezTo>
                      <a:pt x="5356" y="4893"/>
                      <a:pt x="5456" y="4955"/>
                      <a:pt x="5555" y="5111"/>
                    </a:cubicBezTo>
                    <a:cubicBezTo>
                      <a:pt x="5748" y="5411"/>
                      <a:pt x="5809" y="6360"/>
                      <a:pt x="4697" y="6961"/>
                    </a:cubicBezTo>
                    <a:cubicBezTo>
                      <a:pt x="4458" y="7090"/>
                      <a:pt x="4298" y="7251"/>
                      <a:pt x="4139" y="7418"/>
                    </a:cubicBezTo>
                    <a:cubicBezTo>
                      <a:pt x="3908" y="7579"/>
                      <a:pt x="3359" y="7832"/>
                      <a:pt x="2761" y="7962"/>
                    </a:cubicBezTo>
                    <a:cubicBezTo>
                      <a:pt x="2768" y="7697"/>
                      <a:pt x="2530" y="7434"/>
                      <a:pt x="2364" y="7259"/>
                    </a:cubicBezTo>
                    <a:cubicBezTo>
                      <a:pt x="2208" y="7099"/>
                      <a:pt x="1924" y="6806"/>
                      <a:pt x="1660" y="6806"/>
                    </a:cubicBezTo>
                    <a:cubicBezTo>
                      <a:pt x="1620" y="6806"/>
                      <a:pt x="1581" y="6812"/>
                      <a:pt x="1543" y="6827"/>
                    </a:cubicBezTo>
                    <a:cubicBezTo>
                      <a:pt x="1498" y="6794"/>
                      <a:pt x="1449" y="6774"/>
                      <a:pt x="1397" y="6764"/>
                    </a:cubicBezTo>
                    <a:cubicBezTo>
                      <a:pt x="1369" y="6760"/>
                      <a:pt x="1340" y="6759"/>
                      <a:pt x="1312" y="6759"/>
                    </a:cubicBezTo>
                    <a:cubicBezTo>
                      <a:pt x="1124" y="6759"/>
                      <a:pt x="926" y="6838"/>
                      <a:pt x="782" y="6945"/>
                    </a:cubicBezTo>
                    <a:cubicBezTo>
                      <a:pt x="763" y="6962"/>
                      <a:pt x="733" y="6969"/>
                      <a:pt x="706" y="6969"/>
                    </a:cubicBezTo>
                    <a:cubicBezTo>
                      <a:pt x="682" y="6969"/>
                      <a:pt x="661" y="6963"/>
                      <a:pt x="653" y="6952"/>
                    </a:cubicBezTo>
                    <a:lnTo>
                      <a:pt x="649" y="6952"/>
                    </a:lnTo>
                    <a:cubicBezTo>
                      <a:pt x="704" y="7251"/>
                      <a:pt x="732" y="7861"/>
                      <a:pt x="835" y="8114"/>
                    </a:cubicBezTo>
                    <a:cubicBezTo>
                      <a:pt x="833" y="8154"/>
                      <a:pt x="835" y="8193"/>
                      <a:pt x="837" y="8233"/>
                    </a:cubicBezTo>
                    <a:cubicBezTo>
                      <a:pt x="843" y="8892"/>
                      <a:pt x="1394" y="9331"/>
                      <a:pt x="2187" y="9331"/>
                    </a:cubicBezTo>
                    <a:cubicBezTo>
                      <a:pt x="2197" y="9331"/>
                      <a:pt x="2207" y="9331"/>
                      <a:pt x="2218" y="9331"/>
                    </a:cubicBezTo>
                    <a:cubicBezTo>
                      <a:pt x="2260" y="9331"/>
                      <a:pt x="2305" y="9326"/>
                      <a:pt x="2347" y="9323"/>
                    </a:cubicBezTo>
                    <a:cubicBezTo>
                      <a:pt x="3494" y="9238"/>
                      <a:pt x="4587" y="8226"/>
                      <a:pt x="4735" y="8100"/>
                    </a:cubicBezTo>
                    <a:cubicBezTo>
                      <a:pt x="4824" y="8045"/>
                      <a:pt x="4909" y="7986"/>
                      <a:pt x="4990" y="7921"/>
                    </a:cubicBezTo>
                    <a:cubicBezTo>
                      <a:pt x="5356" y="7627"/>
                      <a:pt x="5673" y="7209"/>
                      <a:pt x="5872" y="6888"/>
                    </a:cubicBezTo>
                    <a:cubicBezTo>
                      <a:pt x="5908" y="6822"/>
                      <a:pt x="5949" y="6761"/>
                      <a:pt x="5987" y="6694"/>
                    </a:cubicBezTo>
                    <a:cubicBezTo>
                      <a:pt x="6162" y="6502"/>
                      <a:pt x="6313" y="6288"/>
                      <a:pt x="6438" y="6058"/>
                    </a:cubicBezTo>
                    <a:cubicBezTo>
                      <a:pt x="6911" y="5160"/>
                      <a:pt x="7203" y="4063"/>
                      <a:pt x="7041" y="3055"/>
                    </a:cubicBezTo>
                    <a:cubicBezTo>
                      <a:pt x="6906" y="2224"/>
                      <a:pt x="6538" y="1511"/>
                      <a:pt x="6003" y="1009"/>
                    </a:cubicBezTo>
                    <a:cubicBezTo>
                      <a:pt x="5888" y="898"/>
                      <a:pt x="5763" y="797"/>
                      <a:pt x="5632" y="708"/>
                    </a:cubicBezTo>
                    <a:cubicBezTo>
                      <a:pt x="5568" y="662"/>
                      <a:pt x="5496" y="621"/>
                      <a:pt x="5427" y="580"/>
                    </a:cubicBezTo>
                    <a:cubicBezTo>
                      <a:pt x="5338" y="524"/>
                      <a:pt x="5246" y="473"/>
                      <a:pt x="5147" y="426"/>
                    </a:cubicBezTo>
                    <a:cubicBezTo>
                      <a:pt x="5044" y="371"/>
                      <a:pt x="4939" y="325"/>
                      <a:pt x="4832" y="283"/>
                    </a:cubicBezTo>
                    <a:cubicBezTo>
                      <a:pt x="4594" y="197"/>
                      <a:pt x="4349" y="130"/>
                      <a:pt x="4101" y="84"/>
                    </a:cubicBezTo>
                    <a:cubicBezTo>
                      <a:pt x="3811" y="27"/>
                      <a:pt x="3527" y="0"/>
                      <a:pt x="3251" y="0"/>
                    </a:cubicBezTo>
                    <a:close/>
                  </a:path>
                </a:pathLst>
              </a:custGeom>
              <a:solidFill>
                <a:srgbClr val="A892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6"/>
              <p:cNvSpPr/>
              <p:nvPr/>
            </p:nvSpPr>
            <p:spPr>
              <a:xfrm>
                <a:off x="2530818" y="1335853"/>
                <a:ext cx="410421" cy="364182"/>
              </a:xfrm>
              <a:custGeom>
                <a:rect b="b" l="l" r="r" t="t"/>
                <a:pathLst>
                  <a:path extrusionOk="0" h="10672" w="12027">
                    <a:moveTo>
                      <a:pt x="1039" y="0"/>
                    </a:moveTo>
                    <a:cubicBezTo>
                      <a:pt x="747" y="0"/>
                      <a:pt x="534" y="66"/>
                      <a:pt x="380" y="174"/>
                    </a:cubicBezTo>
                    <a:cubicBezTo>
                      <a:pt x="132" y="345"/>
                      <a:pt x="40" y="619"/>
                      <a:pt x="20" y="898"/>
                    </a:cubicBezTo>
                    <a:cubicBezTo>
                      <a:pt x="0" y="1182"/>
                      <a:pt x="237" y="1585"/>
                      <a:pt x="559" y="1992"/>
                    </a:cubicBezTo>
                    <a:cubicBezTo>
                      <a:pt x="621" y="2071"/>
                      <a:pt x="685" y="2148"/>
                      <a:pt x="751" y="2227"/>
                    </a:cubicBezTo>
                    <a:cubicBezTo>
                      <a:pt x="1372" y="2951"/>
                      <a:pt x="2158" y="3626"/>
                      <a:pt x="2158" y="3626"/>
                    </a:cubicBezTo>
                    <a:lnTo>
                      <a:pt x="2166" y="3637"/>
                    </a:lnTo>
                    <a:lnTo>
                      <a:pt x="2344" y="3884"/>
                    </a:lnTo>
                    <a:lnTo>
                      <a:pt x="3851" y="5987"/>
                    </a:lnTo>
                    <a:lnTo>
                      <a:pt x="5553" y="8362"/>
                    </a:lnTo>
                    <a:lnTo>
                      <a:pt x="5884" y="8823"/>
                    </a:lnTo>
                    <a:cubicBezTo>
                      <a:pt x="5840" y="8979"/>
                      <a:pt x="6039" y="9134"/>
                      <a:pt x="6267" y="9357"/>
                    </a:cubicBezTo>
                    <a:lnTo>
                      <a:pt x="6837" y="10153"/>
                    </a:lnTo>
                    <a:cubicBezTo>
                      <a:pt x="7111" y="10482"/>
                      <a:pt x="7517" y="10671"/>
                      <a:pt x="7942" y="10671"/>
                    </a:cubicBezTo>
                    <a:cubicBezTo>
                      <a:pt x="7978" y="10671"/>
                      <a:pt x="8013" y="10670"/>
                      <a:pt x="8049" y="10668"/>
                    </a:cubicBezTo>
                    <a:cubicBezTo>
                      <a:pt x="8253" y="10648"/>
                      <a:pt x="8451" y="10594"/>
                      <a:pt x="8638" y="10510"/>
                    </a:cubicBezTo>
                    <a:lnTo>
                      <a:pt x="8640" y="10510"/>
                    </a:lnTo>
                    <a:lnTo>
                      <a:pt x="11029" y="9291"/>
                    </a:lnTo>
                    <a:lnTo>
                      <a:pt x="11113" y="9249"/>
                    </a:lnTo>
                    <a:lnTo>
                      <a:pt x="11478" y="9063"/>
                    </a:lnTo>
                    <a:lnTo>
                      <a:pt x="12026" y="8782"/>
                    </a:lnTo>
                    <a:lnTo>
                      <a:pt x="10729" y="6209"/>
                    </a:lnTo>
                    <a:lnTo>
                      <a:pt x="10530" y="6311"/>
                    </a:lnTo>
                    <a:lnTo>
                      <a:pt x="10341" y="6409"/>
                    </a:lnTo>
                    <a:lnTo>
                      <a:pt x="10059" y="6557"/>
                    </a:lnTo>
                    <a:lnTo>
                      <a:pt x="9428" y="6884"/>
                    </a:lnTo>
                    <a:lnTo>
                      <a:pt x="8277" y="7482"/>
                    </a:lnTo>
                    <a:lnTo>
                      <a:pt x="8070" y="7263"/>
                    </a:lnTo>
                    <a:lnTo>
                      <a:pt x="7638" y="6808"/>
                    </a:lnTo>
                    <a:lnTo>
                      <a:pt x="5290" y="4325"/>
                    </a:lnTo>
                    <a:lnTo>
                      <a:pt x="4907" y="3923"/>
                    </a:lnTo>
                    <a:lnTo>
                      <a:pt x="3654" y="2598"/>
                    </a:lnTo>
                    <a:lnTo>
                      <a:pt x="3602" y="2544"/>
                    </a:lnTo>
                    <a:cubicBezTo>
                      <a:pt x="3485" y="2292"/>
                      <a:pt x="3346" y="1846"/>
                      <a:pt x="3144" y="1525"/>
                    </a:cubicBezTo>
                    <a:cubicBezTo>
                      <a:pt x="2708" y="832"/>
                      <a:pt x="2249" y="212"/>
                      <a:pt x="1656" y="77"/>
                    </a:cubicBezTo>
                    <a:cubicBezTo>
                      <a:pt x="1419" y="24"/>
                      <a:pt x="1215" y="0"/>
                      <a:pt x="1039" y="0"/>
                    </a:cubicBezTo>
                    <a:close/>
                  </a:path>
                </a:pathLst>
              </a:custGeom>
              <a:solidFill>
                <a:srgbClr val="DD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6"/>
              <p:cNvSpPr/>
              <p:nvPr/>
            </p:nvSpPr>
            <p:spPr>
              <a:xfrm>
                <a:off x="2888464" y="1443206"/>
                <a:ext cx="255767" cy="200757"/>
              </a:xfrm>
              <a:custGeom>
                <a:rect b="b" l="l" r="r" t="t"/>
                <a:pathLst>
                  <a:path extrusionOk="0" h="5883" w="7495">
                    <a:moveTo>
                      <a:pt x="5546" y="1"/>
                    </a:moveTo>
                    <a:cubicBezTo>
                      <a:pt x="5470" y="1"/>
                      <a:pt x="5394" y="6"/>
                      <a:pt x="5318" y="15"/>
                    </a:cubicBezTo>
                    <a:cubicBezTo>
                      <a:pt x="5111" y="38"/>
                      <a:pt x="4909" y="97"/>
                      <a:pt x="4722" y="191"/>
                    </a:cubicBezTo>
                    <a:lnTo>
                      <a:pt x="311" y="2592"/>
                    </a:lnTo>
                    <a:lnTo>
                      <a:pt x="1" y="2761"/>
                    </a:lnTo>
                    <a:lnTo>
                      <a:pt x="193" y="3142"/>
                    </a:lnTo>
                    <a:lnTo>
                      <a:pt x="1492" y="5715"/>
                    </a:lnTo>
                    <a:lnTo>
                      <a:pt x="1576" y="5883"/>
                    </a:lnTo>
                    <a:lnTo>
                      <a:pt x="1875" y="5727"/>
                    </a:lnTo>
                    <a:lnTo>
                      <a:pt x="1986" y="5668"/>
                    </a:lnTo>
                    <a:lnTo>
                      <a:pt x="2054" y="5632"/>
                    </a:lnTo>
                    <a:lnTo>
                      <a:pt x="2229" y="5540"/>
                    </a:lnTo>
                    <a:lnTo>
                      <a:pt x="6351" y="3382"/>
                    </a:lnTo>
                    <a:cubicBezTo>
                      <a:pt x="6532" y="3286"/>
                      <a:pt x="6698" y="3162"/>
                      <a:pt x="6837" y="3011"/>
                    </a:cubicBezTo>
                    <a:cubicBezTo>
                      <a:pt x="7346" y="2474"/>
                      <a:pt x="7494" y="1661"/>
                      <a:pt x="7141" y="968"/>
                    </a:cubicBezTo>
                    <a:cubicBezTo>
                      <a:pt x="6826" y="351"/>
                      <a:pt x="6198" y="1"/>
                      <a:pt x="5546"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46"/>
            <p:cNvGrpSpPr/>
            <p:nvPr/>
          </p:nvGrpSpPr>
          <p:grpSpPr>
            <a:xfrm>
              <a:off x="1745975" y="2285875"/>
              <a:ext cx="1014500" cy="2123075"/>
              <a:chOff x="1822600" y="2266725"/>
              <a:chExt cx="1014500" cy="2123075"/>
            </a:xfrm>
          </p:grpSpPr>
          <p:sp>
            <p:nvSpPr>
              <p:cNvPr id="1403" name="Google Shape;1403;p46"/>
              <p:cNvSpPr/>
              <p:nvPr/>
            </p:nvSpPr>
            <p:spPr>
              <a:xfrm>
                <a:off x="2042350" y="3904150"/>
                <a:ext cx="76425" cy="18500"/>
              </a:xfrm>
              <a:custGeom>
                <a:rect b="b" l="l" r="r" t="t"/>
                <a:pathLst>
                  <a:path extrusionOk="0" h="740" w="3057">
                    <a:moveTo>
                      <a:pt x="106" y="1"/>
                    </a:moveTo>
                    <a:lnTo>
                      <a:pt x="0" y="473"/>
                    </a:lnTo>
                    <a:lnTo>
                      <a:pt x="3057" y="739"/>
                    </a:lnTo>
                    <a:cubicBezTo>
                      <a:pt x="2947" y="615"/>
                      <a:pt x="2888" y="478"/>
                      <a:pt x="2888" y="330"/>
                    </a:cubicBezTo>
                    <a:lnTo>
                      <a:pt x="2888" y="59"/>
                    </a:lnTo>
                    <a:lnTo>
                      <a:pt x="10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6"/>
              <p:cNvSpPr/>
              <p:nvPr/>
            </p:nvSpPr>
            <p:spPr>
              <a:xfrm>
                <a:off x="2449400" y="3930650"/>
                <a:ext cx="24200" cy="3825"/>
              </a:xfrm>
              <a:custGeom>
                <a:rect b="b" l="l" r="r" t="t"/>
                <a:pathLst>
                  <a:path extrusionOk="0" h="153" w="968">
                    <a:moveTo>
                      <a:pt x="0" y="0"/>
                    </a:moveTo>
                    <a:lnTo>
                      <a:pt x="0" y="42"/>
                    </a:lnTo>
                    <a:lnTo>
                      <a:pt x="967" y="153"/>
                    </a:lnTo>
                    <a:lnTo>
                      <a:pt x="926" y="80"/>
                    </a:lnTo>
                    <a:lnTo>
                      <a:pt x="0" y="0"/>
                    </a:lnTo>
                    <a:close/>
                  </a:path>
                </a:pathLst>
              </a:custGeom>
              <a:solidFill>
                <a:srgbClr val="CCBA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6"/>
              <p:cNvSpPr/>
              <p:nvPr/>
            </p:nvSpPr>
            <p:spPr>
              <a:xfrm>
                <a:off x="1914825" y="3884275"/>
                <a:ext cx="101175" cy="8925"/>
              </a:xfrm>
              <a:custGeom>
                <a:rect b="b" l="l" r="r" t="t"/>
                <a:pathLst>
                  <a:path extrusionOk="0" h="357" w="4047">
                    <a:moveTo>
                      <a:pt x="126" y="1"/>
                    </a:moveTo>
                    <a:lnTo>
                      <a:pt x="0" y="272"/>
                    </a:lnTo>
                    <a:lnTo>
                      <a:pt x="4043" y="357"/>
                    </a:lnTo>
                    <a:lnTo>
                      <a:pt x="4047" y="342"/>
                    </a:lnTo>
                    <a:lnTo>
                      <a:pt x="1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p:nvPr/>
            </p:nvSpPr>
            <p:spPr>
              <a:xfrm>
                <a:off x="1908700" y="3901350"/>
                <a:ext cx="104900" cy="11925"/>
              </a:xfrm>
              <a:custGeom>
                <a:rect b="b" l="l" r="r" t="t"/>
                <a:pathLst>
                  <a:path extrusionOk="0" h="477" w="4196">
                    <a:moveTo>
                      <a:pt x="55" y="0"/>
                    </a:moveTo>
                    <a:lnTo>
                      <a:pt x="0" y="119"/>
                    </a:lnTo>
                    <a:lnTo>
                      <a:pt x="4108" y="477"/>
                    </a:lnTo>
                    <a:lnTo>
                      <a:pt x="4196" y="86"/>
                    </a:lnTo>
                    <a:lnTo>
                      <a:pt x="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6"/>
              <p:cNvSpPr/>
              <p:nvPr/>
            </p:nvSpPr>
            <p:spPr>
              <a:xfrm>
                <a:off x="2193150" y="3914250"/>
                <a:ext cx="97775" cy="23425"/>
              </a:xfrm>
              <a:custGeom>
                <a:rect b="b" l="l" r="r" t="t"/>
                <a:pathLst>
                  <a:path extrusionOk="0" h="937" w="3911">
                    <a:moveTo>
                      <a:pt x="497" y="1"/>
                    </a:moveTo>
                    <a:cubicBezTo>
                      <a:pt x="464" y="231"/>
                      <a:pt x="282" y="438"/>
                      <a:pt x="0" y="595"/>
                    </a:cubicBezTo>
                    <a:lnTo>
                      <a:pt x="3911" y="936"/>
                    </a:lnTo>
                    <a:cubicBezTo>
                      <a:pt x="3907" y="754"/>
                      <a:pt x="3904" y="572"/>
                      <a:pt x="3899" y="390"/>
                    </a:cubicBezTo>
                    <a:lnTo>
                      <a:pt x="49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6"/>
              <p:cNvSpPr/>
              <p:nvPr/>
            </p:nvSpPr>
            <p:spPr>
              <a:xfrm>
                <a:off x="1848125" y="3929900"/>
                <a:ext cx="46400" cy="54150"/>
              </a:xfrm>
              <a:custGeom>
                <a:rect b="b" l="l" r="r" t="t"/>
                <a:pathLst>
                  <a:path extrusionOk="0" h="2166" w="1856">
                    <a:moveTo>
                      <a:pt x="623" y="1"/>
                    </a:moveTo>
                    <a:cubicBezTo>
                      <a:pt x="623" y="1"/>
                      <a:pt x="286" y="486"/>
                      <a:pt x="143" y="948"/>
                    </a:cubicBezTo>
                    <a:cubicBezTo>
                      <a:pt x="1" y="1411"/>
                      <a:pt x="19" y="1832"/>
                      <a:pt x="620" y="2080"/>
                    </a:cubicBezTo>
                    <a:cubicBezTo>
                      <a:pt x="760" y="2139"/>
                      <a:pt x="912" y="2165"/>
                      <a:pt x="1063" y="2165"/>
                    </a:cubicBezTo>
                    <a:cubicBezTo>
                      <a:pt x="1370" y="2165"/>
                      <a:pt x="1672" y="2055"/>
                      <a:pt x="1855" y="1876"/>
                    </a:cubicBezTo>
                    <a:lnTo>
                      <a:pt x="1637" y="446"/>
                    </a:lnTo>
                    <a:cubicBezTo>
                      <a:pt x="1567" y="470"/>
                      <a:pt x="1484" y="483"/>
                      <a:pt x="1392" y="483"/>
                    </a:cubicBezTo>
                    <a:cubicBezTo>
                      <a:pt x="1317" y="483"/>
                      <a:pt x="1236" y="475"/>
                      <a:pt x="1153" y="456"/>
                    </a:cubicBezTo>
                    <a:cubicBezTo>
                      <a:pt x="822" y="381"/>
                      <a:pt x="584" y="178"/>
                      <a:pt x="62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p:nvPr/>
            </p:nvSpPr>
            <p:spPr>
              <a:xfrm>
                <a:off x="1881875" y="3894900"/>
                <a:ext cx="66750" cy="353425"/>
              </a:xfrm>
              <a:custGeom>
                <a:rect b="b" l="l" r="r" t="t"/>
                <a:pathLst>
                  <a:path extrusionOk="0" h="14137" w="2670">
                    <a:moveTo>
                      <a:pt x="481" y="1"/>
                    </a:moveTo>
                    <a:cubicBezTo>
                      <a:pt x="437" y="1"/>
                      <a:pt x="391" y="8"/>
                      <a:pt x="346" y="23"/>
                    </a:cubicBezTo>
                    <a:cubicBezTo>
                      <a:pt x="116" y="99"/>
                      <a:pt x="0" y="354"/>
                      <a:pt x="91" y="579"/>
                    </a:cubicBezTo>
                    <a:lnTo>
                      <a:pt x="285" y="1846"/>
                    </a:lnTo>
                    <a:lnTo>
                      <a:pt x="505" y="3276"/>
                    </a:lnTo>
                    <a:lnTo>
                      <a:pt x="2164" y="14136"/>
                    </a:lnTo>
                    <a:lnTo>
                      <a:pt x="2669" y="11891"/>
                    </a:lnTo>
                    <a:lnTo>
                      <a:pt x="944" y="654"/>
                    </a:lnTo>
                    <a:lnTo>
                      <a:pt x="891" y="311"/>
                    </a:lnTo>
                    <a:lnTo>
                      <a:pt x="886" y="313"/>
                    </a:lnTo>
                    <a:cubicBezTo>
                      <a:pt x="835" y="123"/>
                      <a:pt x="666" y="1"/>
                      <a:pt x="4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6"/>
              <p:cNvSpPr/>
              <p:nvPr/>
            </p:nvSpPr>
            <p:spPr>
              <a:xfrm>
                <a:off x="1958200" y="4066875"/>
                <a:ext cx="336875" cy="222950"/>
              </a:xfrm>
              <a:custGeom>
                <a:rect b="b" l="l" r="r" t="t"/>
                <a:pathLst>
                  <a:path extrusionOk="0" h="8918" w="13475">
                    <a:moveTo>
                      <a:pt x="13445" y="0"/>
                    </a:moveTo>
                    <a:lnTo>
                      <a:pt x="252" y="7805"/>
                    </a:lnTo>
                    <a:lnTo>
                      <a:pt x="0" y="8918"/>
                    </a:lnTo>
                    <a:lnTo>
                      <a:pt x="13474" y="947"/>
                    </a:lnTo>
                    <a:cubicBezTo>
                      <a:pt x="13464" y="638"/>
                      <a:pt x="13455" y="321"/>
                      <a:pt x="134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6"/>
              <p:cNvSpPr/>
              <p:nvPr/>
            </p:nvSpPr>
            <p:spPr>
              <a:xfrm>
                <a:off x="2449575" y="3942150"/>
                <a:ext cx="45475" cy="56325"/>
              </a:xfrm>
              <a:custGeom>
                <a:rect b="b" l="l" r="r" t="t"/>
                <a:pathLst>
                  <a:path extrusionOk="0" h="2253" w="1819">
                    <a:moveTo>
                      <a:pt x="0" y="1"/>
                    </a:moveTo>
                    <a:lnTo>
                      <a:pt x="0" y="1"/>
                    </a:lnTo>
                    <a:cubicBezTo>
                      <a:pt x="2" y="125"/>
                      <a:pt x="3" y="249"/>
                      <a:pt x="5" y="373"/>
                    </a:cubicBezTo>
                    <a:lnTo>
                      <a:pt x="1386" y="494"/>
                    </a:lnTo>
                    <a:lnTo>
                      <a:pt x="25" y="1300"/>
                    </a:lnTo>
                    <a:cubicBezTo>
                      <a:pt x="32" y="1615"/>
                      <a:pt x="38" y="1933"/>
                      <a:pt x="48" y="2252"/>
                    </a:cubicBezTo>
                    <a:lnTo>
                      <a:pt x="1818" y="1204"/>
                    </a:lnTo>
                    <a:lnTo>
                      <a:pt x="1214" y="14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p:nvPr/>
            </p:nvSpPr>
            <p:spPr>
              <a:xfrm>
                <a:off x="1900750" y="4335675"/>
                <a:ext cx="51075" cy="54125"/>
              </a:xfrm>
              <a:custGeom>
                <a:rect b="b" l="l" r="r" t="t"/>
                <a:pathLst>
                  <a:path extrusionOk="0" h="2165" w="2043">
                    <a:moveTo>
                      <a:pt x="623" y="0"/>
                    </a:moveTo>
                    <a:lnTo>
                      <a:pt x="623" y="0"/>
                    </a:lnTo>
                    <a:cubicBezTo>
                      <a:pt x="623" y="0"/>
                      <a:pt x="285" y="485"/>
                      <a:pt x="143" y="947"/>
                    </a:cubicBezTo>
                    <a:cubicBezTo>
                      <a:pt x="0" y="1409"/>
                      <a:pt x="18" y="1831"/>
                      <a:pt x="618" y="2080"/>
                    </a:cubicBezTo>
                    <a:cubicBezTo>
                      <a:pt x="758" y="2138"/>
                      <a:pt x="910" y="2165"/>
                      <a:pt x="1061" y="2165"/>
                    </a:cubicBezTo>
                    <a:cubicBezTo>
                      <a:pt x="1559" y="2165"/>
                      <a:pt x="2042" y="1877"/>
                      <a:pt x="2028" y="1480"/>
                    </a:cubicBezTo>
                    <a:cubicBezTo>
                      <a:pt x="2010" y="966"/>
                      <a:pt x="1825" y="272"/>
                      <a:pt x="1825" y="272"/>
                    </a:cubicBezTo>
                    <a:cubicBezTo>
                      <a:pt x="1795" y="403"/>
                      <a:pt x="1618" y="483"/>
                      <a:pt x="1391" y="483"/>
                    </a:cubicBezTo>
                    <a:cubicBezTo>
                      <a:pt x="1316" y="483"/>
                      <a:pt x="1235" y="474"/>
                      <a:pt x="1153" y="456"/>
                    </a:cubicBezTo>
                    <a:cubicBezTo>
                      <a:pt x="820" y="381"/>
                      <a:pt x="583" y="177"/>
                      <a:pt x="623" y="0"/>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6"/>
              <p:cNvSpPr/>
              <p:nvPr/>
            </p:nvSpPr>
            <p:spPr>
              <a:xfrm>
                <a:off x="1862700" y="3408075"/>
                <a:ext cx="312825" cy="939675"/>
              </a:xfrm>
              <a:custGeom>
                <a:rect b="b" l="l" r="r" t="t"/>
                <a:pathLst>
                  <a:path extrusionOk="0" h="37587" w="12513">
                    <a:moveTo>
                      <a:pt x="9970" y="2333"/>
                    </a:moveTo>
                    <a:lnTo>
                      <a:pt x="6132" y="19390"/>
                    </a:lnTo>
                    <a:lnTo>
                      <a:pt x="6128" y="19405"/>
                    </a:lnTo>
                    <a:lnTo>
                      <a:pt x="2085" y="19320"/>
                    </a:lnTo>
                    <a:lnTo>
                      <a:pt x="2211" y="19049"/>
                    </a:lnTo>
                    <a:lnTo>
                      <a:pt x="9970" y="2333"/>
                    </a:lnTo>
                    <a:close/>
                    <a:moveTo>
                      <a:pt x="9725" y="0"/>
                    </a:moveTo>
                    <a:lnTo>
                      <a:pt x="45" y="20854"/>
                    </a:lnTo>
                    <a:lnTo>
                      <a:pt x="47" y="20854"/>
                    </a:lnTo>
                    <a:cubicBezTo>
                      <a:pt x="44" y="20860"/>
                      <a:pt x="42" y="20867"/>
                      <a:pt x="40" y="20874"/>
                    </a:cubicBezTo>
                    <a:cubicBezTo>
                      <a:pt x="1" y="21051"/>
                      <a:pt x="237" y="21254"/>
                      <a:pt x="570" y="21329"/>
                    </a:cubicBezTo>
                    <a:cubicBezTo>
                      <a:pt x="653" y="21348"/>
                      <a:pt x="734" y="21356"/>
                      <a:pt x="809" y="21356"/>
                    </a:cubicBezTo>
                    <a:cubicBezTo>
                      <a:pt x="900" y="21356"/>
                      <a:pt x="983" y="21343"/>
                      <a:pt x="1052" y="21319"/>
                    </a:cubicBezTo>
                    <a:lnTo>
                      <a:pt x="858" y="20052"/>
                    </a:lnTo>
                    <a:cubicBezTo>
                      <a:pt x="767" y="19827"/>
                      <a:pt x="883" y="19572"/>
                      <a:pt x="1113" y="19496"/>
                    </a:cubicBezTo>
                    <a:cubicBezTo>
                      <a:pt x="1158" y="19481"/>
                      <a:pt x="1204" y="19474"/>
                      <a:pt x="1248" y="19474"/>
                    </a:cubicBezTo>
                    <a:cubicBezTo>
                      <a:pt x="1432" y="19474"/>
                      <a:pt x="1602" y="19596"/>
                      <a:pt x="1651" y="19786"/>
                    </a:cubicBezTo>
                    <a:lnTo>
                      <a:pt x="1658" y="19784"/>
                    </a:lnTo>
                    <a:lnTo>
                      <a:pt x="1711" y="20127"/>
                    </a:lnTo>
                    <a:lnTo>
                      <a:pt x="1840" y="19850"/>
                    </a:lnTo>
                    <a:lnTo>
                      <a:pt x="1895" y="19731"/>
                    </a:lnTo>
                    <a:lnTo>
                      <a:pt x="6034" y="19817"/>
                    </a:lnTo>
                    <a:lnTo>
                      <a:pt x="5946" y="20208"/>
                    </a:lnTo>
                    <a:lnTo>
                      <a:pt x="3436" y="31364"/>
                    </a:lnTo>
                    <a:lnTo>
                      <a:pt x="2931" y="33609"/>
                    </a:lnTo>
                    <a:lnTo>
                      <a:pt x="2150" y="37086"/>
                    </a:lnTo>
                    <a:lnTo>
                      <a:pt x="2151" y="37086"/>
                    </a:lnTo>
                    <a:cubicBezTo>
                      <a:pt x="2148" y="37091"/>
                      <a:pt x="2146" y="37098"/>
                      <a:pt x="2145" y="37104"/>
                    </a:cubicBezTo>
                    <a:cubicBezTo>
                      <a:pt x="2105" y="37281"/>
                      <a:pt x="2342" y="37485"/>
                      <a:pt x="2675" y="37560"/>
                    </a:cubicBezTo>
                    <a:cubicBezTo>
                      <a:pt x="2757" y="37578"/>
                      <a:pt x="2838" y="37587"/>
                      <a:pt x="2913" y="37587"/>
                    </a:cubicBezTo>
                    <a:cubicBezTo>
                      <a:pt x="3140" y="37587"/>
                      <a:pt x="3317" y="37507"/>
                      <a:pt x="3347" y="37376"/>
                    </a:cubicBezTo>
                    <a:cubicBezTo>
                      <a:pt x="3348" y="37369"/>
                      <a:pt x="3350" y="37361"/>
                      <a:pt x="3350" y="37354"/>
                    </a:cubicBezTo>
                    <a:lnTo>
                      <a:pt x="3352" y="37354"/>
                    </a:lnTo>
                    <a:lnTo>
                      <a:pt x="3820" y="35270"/>
                    </a:lnTo>
                    <a:lnTo>
                      <a:pt x="4072" y="34157"/>
                    </a:lnTo>
                    <a:lnTo>
                      <a:pt x="4236" y="33430"/>
                    </a:lnTo>
                    <a:lnTo>
                      <a:pt x="11198" y="21069"/>
                    </a:lnTo>
                    <a:cubicBezTo>
                      <a:pt x="11059" y="21039"/>
                      <a:pt x="10923" y="20998"/>
                      <a:pt x="10791" y="20945"/>
                    </a:cubicBezTo>
                    <a:lnTo>
                      <a:pt x="4552" y="32020"/>
                    </a:lnTo>
                    <a:lnTo>
                      <a:pt x="7186" y="20316"/>
                    </a:lnTo>
                    <a:lnTo>
                      <a:pt x="7292" y="19844"/>
                    </a:lnTo>
                    <a:lnTo>
                      <a:pt x="10074" y="19902"/>
                    </a:lnTo>
                    <a:lnTo>
                      <a:pt x="10074" y="19486"/>
                    </a:lnTo>
                    <a:lnTo>
                      <a:pt x="7385" y="19431"/>
                    </a:lnTo>
                    <a:lnTo>
                      <a:pt x="11281" y="2126"/>
                    </a:lnTo>
                    <a:lnTo>
                      <a:pt x="11281" y="19370"/>
                    </a:lnTo>
                    <a:lnTo>
                      <a:pt x="11283" y="19370"/>
                    </a:lnTo>
                    <a:cubicBezTo>
                      <a:pt x="11281" y="19378"/>
                      <a:pt x="11281" y="19387"/>
                      <a:pt x="11281" y="19395"/>
                    </a:cubicBezTo>
                    <a:cubicBezTo>
                      <a:pt x="11281" y="19577"/>
                      <a:pt x="11556" y="19723"/>
                      <a:pt x="11897" y="19723"/>
                    </a:cubicBezTo>
                    <a:cubicBezTo>
                      <a:pt x="12238" y="19723"/>
                      <a:pt x="12513" y="19577"/>
                      <a:pt x="12513" y="19395"/>
                    </a:cubicBezTo>
                    <a:cubicBezTo>
                      <a:pt x="12513" y="19387"/>
                      <a:pt x="12513" y="19378"/>
                      <a:pt x="12511" y="19370"/>
                    </a:cubicBezTo>
                    <a:lnTo>
                      <a:pt x="12513" y="19370"/>
                    </a:lnTo>
                    <a:lnTo>
                      <a:pt x="12513" y="881"/>
                    </a:lnTo>
                    <a:cubicBezTo>
                      <a:pt x="12291" y="919"/>
                      <a:pt x="12066" y="939"/>
                      <a:pt x="11839" y="939"/>
                    </a:cubicBezTo>
                    <a:cubicBezTo>
                      <a:pt x="10784" y="939"/>
                      <a:pt x="9907" y="533"/>
                      <a:pt x="9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6"/>
              <p:cNvSpPr/>
              <p:nvPr/>
            </p:nvSpPr>
            <p:spPr>
              <a:xfrm>
                <a:off x="2502475" y="3988500"/>
                <a:ext cx="48025" cy="54125"/>
              </a:xfrm>
              <a:custGeom>
                <a:rect b="b" l="l" r="r" t="t"/>
                <a:pathLst>
                  <a:path extrusionOk="0" h="2165" w="1921">
                    <a:moveTo>
                      <a:pt x="1421" y="1"/>
                    </a:moveTo>
                    <a:lnTo>
                      <a:pt x="1421" y="1"/>
                    </a:lnTo>
                    <a:cubicBezTo>
                      <a:pt x="1460" y="176"/>
                      <a:pt x="1224" y="380"/>
                      <a:pt x="891" y="456"/>
                    </a:cubicBezTo>
                    <a:cubicBezTo>
                      <a:pt x="808" y="475"/>
                      <a:pt x="727" y="484"/>
                      <a:pt x="652" y="484"/>
                    </a:cubicBezTo>
                    <a:cubicBezTo>
                      <a:pt x="425" y="484"/>
                      <a:pt x="247" y="404"/>
                      <a:pt x="217" y="271"/>
                    </a:cubicBezTo>
                    <a:cubicBezTo>
                      <a:pt x="217" y="271"/>
                      <a:pt x="32" y="965"/>
                      <a:pt x="15" y="1481"/>
                    </a:cubicBezTo>
                    <a:cubicBezTo>
                      <a:pt x="1" y="1878"/>
                      <a:pt x="485" y="2165"/>
                      <a:pt x="982" y="2165"/>
                    </a:cubicBezTo>
                    <a:cubicBezTo>
                      <a:pt x="1133" y="2165"/>
                      <a:pt x="1284" y="2138"/>
                      <a:pt x="1424" y="2081"/>
                    </a:cubicBezTo>
                    <a:cubicBezTo>
                      <a:pt x="1697" y="1966"/>
                      <a:pt x="1848" y="1819"/>
                      <a:pt x="1921" y="1648"/>
                    </a:cubicBezTo>
                    <a:cubicBezTo>
                      <a:pt x="1886" y="1344"/>
                      <a:pt x="1851" y="1032"/>
                      <a:pt x="1815" y="713"/>
                    </a:cubicBezTo>
                    <a:cubicBezTo>
                      <a:pt x="1704" y="463"/>
                      <a:pt x="1573" y="224"/>
                      <a:pt x="1421"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p:nvPr/>
            </p:nvSpPr>
            <p:spPr>
              <a:xfrm>
                <a:off x="2253700" y="3504750"/>
                <a:ext cx="53875" cy="125700"/>
              </a:xfrm>
              <a:custGeom>
                <a:rect b="b" l="l" r="r" t="t"/>
                <a:pathLst>
                  <a:path extrusionOk="0" h="5028" w="2155">
                    <a:moveTo>
                      <a:pt x="394" y="1"/>
                    </a:moveTo>
                    <a:cubicBezTo>
                      <a:pt x="267" y="522"/>
                      <a:pt x="131" y="1090"/>
                      <a:pt x="0" y="1690"/>
                    </a:cubicBezTo>
                    <a:lnTo>
                      <a:pt x="1894" y="5028"/>
                    </a:lnTo>
                    <a:cubicBezTo>
                      <a:pt x="1974" y="4403"/>
                      <a:pt x="2062" y="3759"/>
                      <a:pt x="2154" y="3102"/>
                    </a:cubicBezTo>
                    <a:lnTo>
                      <a:pt x="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6"/>
              <p:cNvSpPr/>
              <p:nvPr/>
            </p:nvSpPr>
            <p:spPr>
              <a:xfrm>
                <a:off x="2185925" y="3410925"/>
                <a:ext cx="72925" cy="127550"/>
              </a:xfrm>
              <a:custGeom>
                <a:rect b="b" l="l" r="r" t="t"/>
                <a:pathLst>
                  <a:path extrusionOk="0" h="5102" w="2917">
                    <a:moveTo>
                      <a:pt x="975" y="0"/>
                    </a:moveTo>
                    <a:cubicBezTo>
                      <a:pt x="821" y="282"/>
                      <a:pt x="468" y="520"/>
                      <a:pt x="1" y="666"/>
                    </a:cubicBezTo>
                    <a:lnTo>
                      <a:pt x="2518" y="5102"/>
                    </a:lnTo>
                    <a:cubicBezTo>
                      <a:pt x="2653" y="4502"/>
                      <a:pt x="2789" y="3938"/>
                      <a:pt x="2917" y="3423"/>
                    </a:cubicBezTo>
                    <a:lnTo>
                      <a:pt x="9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6"/>
              <p:cNvSpPr/>
              <p:nvPr/>
            </p:nvSpPr>
            <p:spPr>
              <a:xfrm>
                <a:off x="2449150" y="3833575"/>
                <a:ext cx="34175" cy="61450"/>
              </a:xfrm>
              <a:custGeom>
                <a:rect b="b" l="l" r="r" t="t"/>
                <a:pathLst>
                  <a:path extrusionOk="0" h="2458" w="1367">
                    <a:moveTo>
                      <a:pt x="42" y="1"/>
                    </a:moveTo>
                    <a:cubicBezTo>
                      <a:pt x="14" y="663"/>
                      <a:pt x="1" y="1449"/>
                      <a:pt x="1" y="2314"/>
                    </a:cubicBezTo>
                    <a:lnTo>
                      <a:pt x="82" y="2458"/>
                    </a:lnTo>
                    <a:lnTo>
                      <a:pt x="562" y="2410"/>
                    </a:lnTo>
                    <a:cubicBezTo>
                      <a:pt x="828" y="2383"/>
                      <a:pt x="1097" y="2357"/>
                      <a:pt x="1366" y="2332"/>
                    </a:cubicBezTo>
                    <a:lnTo>
                      <a:pt x="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2449400" y="3898075"/>
                <a:ext cx="89600" cy="102500"/>
              </a:xfrm>
              <a:custGeom>
                <a:rect b="b" l="l" r="r" t="t"/>
                <a:pathLst>
                  <a:path extrusionOk="0" h="4100" w="3584">
                    <a:moveTo>
                      <a:pt x="1497" y="0"/>
                    </a:moveTo>
                    <a:cubicBezTo>
                      <a:pt x="1189" y="28"/>
                      <a:pt x="881" y="60"/>
                      <a:pt x="577" y="90"/>
                    </a:cubicBezTo>
                    <a:lnTo>
                      <a:pt x="214" y="126"/>
                    </a:lnTo>
                    <a:lnTo>
                      <a:pt x="926" y="1383"/>
                    </a:lnTo>
                    <a:lnTo>
                      <a:pt x="967" y="1456"/>
                    </a:lnTo>
                    <a:lnTo>
                      <a:pt x="0" y="1345"/>
                    </a:lnTo>
                    <a:lnTo>
                      <a:pt x="0" y="1345"/>
                    </a:lnTo>
                    <a:cubicBezTo>
                      <a:pt x="2" y="1484"/>
                      <a:pt x="5" y="1623"/>
                      <a:pt x="7" y="1764"/>
                    </a:cubicBezTo>
                    <a:lnTo>
                      <a:pt x="1221" y="1903"/>
                    </a:lnTo>
                    <a:lnTo>
                      <a:pt x="1825" y="2967"/>
                    </a:lnTo>
                    <a:lnTo>
                      <a:pt x="2337" y="3868"/>
                    </a:lnTo>
                    <a:lnTo>
                      <a:pt x="2338" y="3868"/>
                    </a:lnTo>
                    <a:cubicBezTo>
                      <a:pt x="2338" y="3875"/>
                      <a:pt x="2340" y="3881"/>
                      <a:pt x="2342" y="3888"/>
                    </a:cubicBezTo>
                    <a:cubicBezTo>
                      <a:pt x="2370" y="4020"/>
                      <a:pt x="2547" y="4100"/>
                      <a:pt x="2772" y="4100"/>
                    </a:cubicBezTo>
                    <a:cubicBezTo>
                      <a:pt x="2848" y="4100"/>
                      <a:pt x="2930" y="4091"/>
                      <a:pt x="3014" y="4072"/>
                    </a:cubicBezTo>
                    <a:cubicBezTo>
                      <a:pt x="3345" y="3997"/>
                      <a:pt x="3583" y="3793"/>
                      <a:pt x="3544" y="3616"/>
                    </a:cubicBezTo>
                    <a:cubicBezTo>
                      <a:pt x="3542" y="3610"/>
                      <a:pt x="3539" y="3603"/>
                      <a:pt x="3537" y="3598"/>
                    </a:cubicBezTo>
                    <a:lnTo>
                      <a:pt x="3539" y="3598"/>
                    </a:lnTo>
                    <a:lnTo>
                      <a:pt x="3534" y="3590"/>
                    </a:lnTo>
                    <a:cubicBezTo>
                      <a:pt x="3529" y="3575"/>
                      <a:pt x="3520" y="3560"/>
                      <a:pt x="3511" y="3548"/>
                    </a:cubicBezTo>
                    <a:lnTo>
                      <a:pt x="1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2136475" y="3978200"/>
                <a:ext cx="47300" cy="57325"/>
              </a:xfrm>
              <a:custGeom>
                <a:rect b="b" l="l" r="r" t="t"/>
                <a:pathLst>
                  <a:path extrusionOk="0" h="2293" w="1892">
                    <a:moveTo>
                      <a:pt x="0" y="1"/>
                    </a:moveTo>
                    <a:lnTo>
                      <a:pt x="0" y="1789"/>
                    </a:lnTo>
                    <a:cubicBezTo>
                      <a:pt x="0" y="2067"/>
                      <a:pt x="424" y="2292"/>
                      <a:pt x="946" y="2292"/>
                    </a:cubicBezTo>
                    <a:cubicBezTo>
                      <a:pt x="1467" y="2292"/>
                      <a:pt x="1891" y="2067"/>
                      <a:pt x="1891" y="1789"/>
                    </a:cubicBezTo>
                    <a:lnTo>
                      <a:pt x="1891" y="1"/>
                    </a:lnTo>
                    <a:cubicBezTo>
                      <a:pt x="1891" y="279"/>
                      <a:pt x="1467" y="504"/>
                      <a:pt x="946" y="504"/>
                    </a:cubicBezTo>
                    <a:cubicBezTo>
                      <a:pt x="424" y="504"/>
                      <a:pt x="0" y="27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6"/>
              <p:cNvSpPr/>
              <p:nvPr/>
            </p:nvSpPr>
            <p:spPr>
              <a:xfrm>
                <a:off x="2136475" y="3968675"/>
                <a:ext cx="47300" cy="22150"/>
              </a:xfrm>
              <a:custGeom>
                <a:rect b="b" l="l" r="r" t="t"/>
                <a:pathLst>
                  <a:path extrusionOk="0" h="886" w="1892">
                    <a:moveTo>
                      <a:pt x="330" y="1"/>
                    </a:moveTo>
                    <a:cubicBezTo>
                      <a:pt x="128" y="94"/>
                      <a:pt x="0" y="229"/>
                      <a:pt x="0" y="382"/>
                    </a:cubicBezTo>
                    <a:cubicBezTo>
                      <a:pt x="0" y="660"/>
                      <a:pt x="423" y="885"/>
                      <a:pt x="946" y="885"/>
                    </a:cubicBezTo>
                    <a:cubicBezTo>
                      <a:pt x="1467" y="885"/>
                      <a:pt x="1891" y="660"/>
                      <a:pt x="1891" y="382"/>
                    </a:cubicBezTo>
                    <a:cubicBezTo>
                      <a:pt x="1891" y="229"/>
                      <a:pt x="1764" y="92"/>
                      <a:pt x="1562" y="1"/>
                    </a:cubicBezTo>
                    <a:lnTo>
                      <a:pt x="1562" y="382"/>
                    </a:lnTo>
                    <a:cubicBezTo>
                      <a:pt x="1562" y="564"/>
                      <a:pt x="1285" y="710"/>
                      <a:pt x="946" y="710"/>
                    </a:cubicBezTo>
                    <a:cubicBezTo>
                      <a:pt x="605" y="710"/>
                      <a:pt x="330" y="564"/>
                      <a:pt x="330" y="382"/>
                    </a:cubicBezTo>
                    <a:lnTo>
                      <a:pt x="3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6"/>
              <p:cNvSpPr/>
              <p:nvPr/>
            </p:nvSpPr>
            <p:spPr>
              <a:xfrm>
                <a:off x="2144700" y="3935250"/>
                <a:ext cx="30825" cy="51175"/>
              </a:xfrm>
              <a:custGeom>
                <a:rect b="b" l="l" r="r" t="t"/>
                <a:pathLst>
                  <a:path extrusionOk="0" h="2047" w="1233">
                    <a:moveTo>
                      <a:pt x="1" y="0"/>
                    </a:moveTo>
                    <a:lnTo>
                      <a:pt x="1" y="1719"/>
                    </a:lnTo>
                    <a:cubicBezTo>
                      <a:pt x="1" y="1901"/>
                      <a:pt x="276" y="2047"/>
                      <a:pt x="617" y="2047"/>
                    </a:cubicBezTo>
                    <a:cubicBezTo>
                      <a:pt x="958" y="2047"/>
                      <a:pt x="1233" y="1901"/>
                      <a:pt x="1233" y="1719"/>
                    </a:cubicBezTo>
                    <a:lnTo>
                      <a:pt x="1233" y="0"/>
                    </a:lnTo>
                    <a:cubicBezTo>
                      <a:pt x="1029" y="37"/>
                      <a:pt x="823" y="56"/>
                      <a:pt x="617" y="56"/>
                    </a:cubicBezTo>
                    <a:cubicBezTo>
                      <a:pt x="411" y="56"/>
                      <a:pt x="205" y="3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2144675" y="2815075"/>
                <a:ext cx="30850" cy="371000"/>
              </a:xfrm>
              <a:custGeom>
                <a:rect b="b" l="l" r="r" t="t"/>
                <a:pathLst>
                  <a:path extrusionOk="0" h="14840" w="1234">
                    <a:moveTo>
                      <a:pt x="0" y="1"/>
                    </a:moveTo>
                    <a:lnTo>
                      <a:pt x="0" y="14510"/>
                    </a:lnTo>
                    <a:cubicBezTo>
                      <a:pt x="2" y="14692"/>
                      <a:pt x="277" y="14839"/>
                      <a:pt x="618" y="14839"/>
                    </a:cubicBezTo>
                    <a:cubicBezTo>
                      <a:pt x="959" y="14839"/>
                      <a:pt x="1234" y="14692"/>
                      <a:pt x="1234" y="14511"/>
                    </a:cubicBezTo>
                    <a:lnTo>
                      <a:pt x="1234" y="2658"/>
                    </a:lnTo>
                    <a:cubicBezTo>
                      <a:pt x="1086" y="1781"/>
                      <a:pt x="934" y="837"/>
                      <a:pt x="793" y="34"/>
                    </a:cubicBezTo>
                    <a:cubicBezTo>
                      <a:pt x="717" y="37"/>
                      <a:pt x="638" y="41"/>
                      <a:pt x="560" y="41"/>
                    </a:cubicBezTo>
                    <a:cubicBezTo>
                      <a:pt x="373" y="41"/>
                      <a:pt x="186" y="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2205550" y="3903775"/>
                <a:ext cx="85100" cy="20225"/>
              </a:xfrm>
              <a:custGeom>
                <a:rect b="b" l="l" r="r" t="t"/>
                <a:pathLst>
                  <a:path extrusionOk="0" h="809" w="3404">
                    <a:moveTo>
                      <a:pt x="6" y="1"/>
                    </a:moveTo>
                    <a:lnTo>
                      <a:pt x="6" y="345"/>
                    </a:lnTo>
                    <a:cubicBezTo>
                      <a:pt x="6" y="370"/>
                      <a:pt x="4" y="395"/>
                      <a:pt x="1" y="420"/>
                    </a:cubicBezTo>
                    <a:lnTo>
                      <a:pt x="3403" y="809"/>
                    </a:lnTo>
                    <a:cubicBezTo>
                      <a:pt x="3400" y="670"/>
                      <a:pt x="3397" y="529"/>
                      <a:pt x="3395" y="390"/>
                    </a:cubicBez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a:off x="2104900" y="3275275"/>
                <a:ext cx="107550" cy="54625"/>
              </a:xfrm>
              <a:custGeom>
                <a:rect b="b" l="l" r="r" t="t"/>
                <a:pathLst>
                  <a:path extrusionOk="0" h="2185" w="4302">
                    <a:moveTo>
                      <a:pt x="1265" y="1"/>
                    </a:moveTo>
                    <a:cubicBezTo>
                      <a:pt x="520" y="180"/>
                      <a:pt x="2" y="580"/>
                      <a:pt x="2" y="1042"/>
                    </a:cubicBezTo>
                    <a:cubicBezTo>
                      <a:pt x="0" y="1673"/>
                      <a:pt x="964" y="2185"/>
                      <a:pt x="2151" y="2185"/>
                    </a:cubicBezTo>
                    <a:cubicBezTo>
                      <a:pt x="3338" y="2185"/>
                      <a:pt x="4302" y="1673"/>
                      <a:pt x="4302" y="1042"/>
                    </a:cubicBezTo>
                    <a:cubicBezTo>
                      <a:pt x="4302" y="603"/>
                      <a:pt x="3836" y="223"/>
                      <a:pt x="3154" y="31"/>
                    </a:cubicBezTo>
                    <a:lnTo>
                      <a:pt x="3154" y="676"/>
                    </a:lnTo>
                    <a:cubicBezTo>
                      <a:pt x="3154" y="954"/>
                      <a:pt x="2732" y="1180"/>
                      <a:pt x="2210" y="1180"/>
                    </a:cubicBezTo>
                    <a:cubicBezTo>
                      <a:pt x="1687" y="1180"/>
                      <a:pt x="1265" y="954"/>
                      <a:pt x="1265" y="676"/>
                    </a:cubicBezTo>
                    <a:lnTo>
                      <a:pt x="12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a:off x="2104900" y="2771550"/>
                <a:ext cx="59625" cy="44550"/>
              </a:xfrm>
              <a:custGeom>
                <a:rect b="b" l="l" r="r" t="t"/>
                <a:pathLst>
                  <a:path extrusionOk="0" h="1782" w="2385">
                    <a:moveTo>
                      <a:pt x="0" y="0"/>
                    </a:moveTo>
                    <a:lnTo>
                      <a:pt x="0" y="639"/>
                    </a:lnTo>
                    <a:cubicBezTo>
                      <a:pt x="0" y="1167"/>
                      <a:pt x="676" y="1611"/>
                      <a:pt x="1593" y="1743"/>
                    </a:cubicBezTo>
                    <a:cubicBezTo>
                      <a:pt x="1777" y="1768"/>
                      <a:pt x="1964" y="1782"/>
                      <a:pt x="2151" y="1782"/>
                    </a:cubicBezTo>
                    <a:cubicBezTo>
                      <a:pt x="2229" y="1782"/>
                      <a:pt x="2308" y="1780"/>
                      <a:pt x="2384" y="1775"/>
                    </a:cubicBezTo>
                    <a:cubicBezTo>
                      <a:pt x="2346" y="1551"/>
                      <a:pt x="2308" y="1339"/>
                      <a:pt x="2272" y="1141"/>
                    </a:cubicBezTo>
                    <a:cubicBezTo>
                      <a:pt x="2232" y="1142"/>
                      <a:pt x="2191" y="1142"/>
                      <a:pt x="2151" y="1142"/>
                    </a:cubicBezTo>
                    <a:cubicBezTo>
                      <a:pt x="964" y="1142"/>
                      <a:pt x="0" y="631"/>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2211275" y="2771550"/>
                <a:ext cx="1125" cy="8250"/>
              </a:xfrm>
              <a:custGeom>
                <a:rect b="b" l="l" r="r" t="t"/>
                <a:pathLst>
                  <a:path extrusionOk="0" h="330" w="45">
                    <a:moveTo>
                      <a:pt x="45" y="0"/>
                    </a:moveTo>
                    <a:cubicBezTo>
                      <a:pt x="45" y="80"/>
                      <a:pt x="30" y="159"/>
                      <a:pt x="0" y="233"/>
                    </a:cubicBezTo>
                    <a:cubicBezTo>
                      <a:pt x="15" y="265"/>
                      <a:pt x="30" y="298"/>
                      <a:pt x="45" y="330"/>
                    </a:cubicBezTo>
                    <a:lnTo>
                      <a:pt x="45" y="0"/>
                    </a:ln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2208125" y="2760350"/>
                <a:ext cx="4275" cy="17050"/>
              </a:xfrm>
              <a:custGeom>
                <a:rect b="b" l="l" r="r" t="t"/>
                <a:pathLst>
                  <a:path extrusionOk="0" h="682" w="171">
                    <a:moveTo>
                      <a:pt x="0" y="1"/>
                    </a:moveTo>
                    <a:cubicBezTo>
                      <a:pt x="0" y="256"/>
                      <a:pt x="4" y="418"/>
                      <a:pt x="4" y="418"/>
                    </a:cubicBezTo>
                    <a:cubicBezTo>
                      <a:pt x="45" y="506"/>
                      <a:pt x="85" y="594"/>
                      <a:pt x="126" y="681"/>
                    </a:cubicBezTo>
                    <a:cubicBezTo>
                      <a:pt x="156" y="607"/>
                      <a:pt x="171" y="528"/>
                      <a:pt x="171" y="448"/>
                    </a:cubicBezTo>
                    <a:cubicBezTo>
                      <a:pt x="171" y="289"/>
                      <a:pt x="110" y="138"/>
                      <a:pt x="0" y="1"/>
                    </a:cubicBezTo>
                    <a:close/>
                  </a:path>
                </a:pathLst>
              </a:custGeom>
              <a:solidFill>
                <a:srgbClr val="6B5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a:off x="2104900" y="2746950"/>
                <a:ext cx="56800" cy="53175"/>
              </a:xfrm>
              <a:custGeom>
                <a:rect b="b" l="l" r="r" t="t"/>
                <a:pathLst>
                  <a:path extrusionOk="0" h="2127" w="2272">
                    <a:moveTo>
                      <a:pt x="1053" y="1"/>
                    </a:moveTo>
                    <a:cubicBezTo>
                      <a:pt x="422" y="199"/>
                      <a:pt x="0" y="565"/>
                      <a:pt x="0" y="984"/>
                    </a:cubicBezTo>
                    <a:cubicBezTo>
                      <a:pt x="0" y="1615"/>
                      <a:pt x="964" y="2126"/>
                      <a:pt x="2151" y="2126"/>
                    </a:cubicBezTo>
                    <a:cubicBezTo>
                      <a:pt x="2192" y="2126"/>
                      <a:pt x="2232" y="2126"/>
                      <a:pt x="2272" y="2125"/>
                    </a:cubicBezTo>
                    <a:cubicBezTo>
                      <a:pt x="2229" y="1893"/>
                      <a:pt x="2189" y="1681"/>
                      <a:pt x="2149" y="1497"/>
                    </a:cubicBezTo>
                    <a:cubicBezTo>
                      <a:pt x="1540" y="1481"/>
                      <a:pt x="1053" y="1213"/>
                      <a:pt x="1053" y="883"/>
                    </a:cubicBezTo>
                    <a:lnTo>
                      <a:pt x="10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6"/>
              <p:cNvSpPr/>
              <p:nvPr/>
            </p:nvSpPr>
            <p:spPr>
              <a:xfrm>
                <a:off x="2104925" y="3301325"/>
                <a:ext cx="107525" cy="130225"/>
              </a:xfrm>
              <a:custGeom>
                <a:rect b="b" l="l" r="r" t="t"/>
                <a:pathLst>
                  <a:path extrusionOk="0" h="5209" w="4301">
                    <a:moveTo>
                      <a:pt x="1" y="0"/>
                    </a:moveTo>
                    <a:lnTo>
                      <a:pt x="1" y="4067"/>
                    </a:lnTo>
                    <a:cubicBezTo>
                      <a:pt x="1" y="4136"/>
                      <a:pt x="12" y="4206"/>
                      <a:pt x="36" y="4272"/>
                    </a:cubicBezTo>
                    <a:cubicBezTo>
                      <a:pt x="218" y="4805"/>
                      <a:pt x="1095" y="5209"/>
                      <a:pt x="2150" y="5209"/>
                    </a:cubicBezTo>
                    <a:cubicBezTo>
                      <a:pt x="2377" y="5209"/>
                      <a:pt x="2602" y="5189"/>
                      <a:pt x="2825" y="5151"/>
                    </a:cubicBezTo>
                    <a:cubicBezTo>
                      <a:pt x="2966" y="5126"/>
                      <a:pt x="3105" y="5093"/>
                      <a:pt x="3243" y="5050"/>
                    </a:cubicBezTo>
                    <a:cubicBezTo>
                      <a:pt x="3710" y="4903"/>
                      <a:pt x="4062" y="4666"/>
                      <a:pt x="4216" y="4383"/>
                    </a:cubicBezTo>
                    <a:cubicBezTo>
                      <a:pt x="4269" y="4287"/>
                      <a:pt x="4299" y="4178"/>
                      <a:pt x="4301" y="4065"/>
                    </a:cubicBezTo>
                    <a:lnTo>
                      <a:pt x="4301" y="0"/>
                    </a:lnTo>
                    <a:cubicBezTo>
                      <a:pt x="4301" y="631"/>
                      <a:pt x="3337" y="1143"/>
                      <a:pt x="2150" y="1143"/>
                    </a:cubicBezTo>
                    <a:cubicBezTo>
                      <a:pt x="963" y="1143"/>
                      <a:pt x="1" y="63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2131225" y="2729350"/>
                <a:ext cx="27425" cy="55050"/>
              </a:xfrm>
              <a:custGeom>
                <a:rect b="b" l="l" r="r" t="t"/>
                <a:pathLst>
                  <a:path extrusionOk="0" h="2202" w="1097">
                    <a:moveTo>
                      <a:pt x="0" y="1"/>
                    </a:moveTo>
                    <a:lnTo>
                      <a:pt x="0" y="1589"/>
                    </a:lnTo>
                    <a:cubicBezTo>
                      <a:pt x="0" y="1917"/>
                      <a:pt x="485" y="2185"/>
                      <a:pt x="1096" y="2201"/>
                    </a:cubicBezTo>
                    <a:cubicBezTo>
                      <a:pt x="1066" y="2056"/>
                      <a:pt x="1037" y="1928"/>
                      <a:pt x="1010" y="1822"/>
                    </a:cubicBezTo>
                    <a:cubicBezTo>
                      <a:pt x="628" y="1241"/>
                      <a:pt x="292" y="63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2136475" y="3237950"/>
                <a:ext cx="47300" cy="22125"/>
              </a:xfrm>
              <a:custGeom>
                <a:rect b="b" l="l" r="r" t="t"/>
                <a:pathLst>
                  <a:path extrusionOk="0" h="885" w="1892">
                    <a:moveTo>
                      <a:pt x="330" y="0"/>
                    </a:moveTo>
                    <a:cubicBezTo>
                      <a:pt x="128" y="93"/>
                      <a:pt x="0" y="229"/>
                      <a:pt x="0" y="381"/>
                    </a:cubicBezTo>
                    <a:cubicBezTo>
                      <a:pt x="0" y="659"/>
                      <a:pt x="424" y="884"/>
                      <a:pt x="946" y="884"/>
                    </a:cubicBezTo>
                    <a:cubicBezTo>
                      <a:pt x="1467" y="884"/>
                      <a:pt x="1891" y="659"/>
                      <a:pt x="1891" y="381"/>
                    </a:cubicBezTo>
                    <a:cubicBezTo>
                      <a:pt x="1891" y="229"/>
                      <a:pt x="1764" y="93"/>
                      <a:pt x="1562" y="0"/>
                    </a:cubicBezTo>
                    <a:lnTo>
                      <a:pt x="1562" y="229"/>
                    </a:lnTo>
                    <a:cubicBezTo>
                      <a:pt x="1562" y="409"/>
                      <a:pt x="1287" y="557"/>
                      <a:pt x="946" y="557"/>
                    </a:cubicBezTo>
                    <a:cubicBezTo>
                      <a:pt x="605" y="557"/>
                      <a:pt x="330" y="409"/>
                      <a:pt x="330" y="229"/>
                    </a:cubicBezTo>
                    <a:lnTo>
                      <a:pt x="3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a:off x="2136475" y="3247500"/>
                <a:ext cx="47300" cy="57275"/>
              </a:xfrm>
              <a:custGeom>
                <a:rect b="b" l="l" r="r" t="t"/>
                <a:pathLst>
                  <a:path extrusionOk="0" h="2291" w="1892">
                    <a:moveTo>
                      <a:pt x="0" y="1"/>
                    </a:moveTo>
                    <a:lnTo>
                      <a:pt x="0" y="1789"/>
                    </a:lnTo>
                    <a:cubicBezTo>
                      <a:pt x="0" y="2065"/>
                      <a:pt x="424" y="2291"/>
                      <a:pt x="946" y="2291"/>
                    </a:cubicBezTo>
                    <a:cubicBezTo>
                      <a:pt x="1467" y="2291"/>
                      <a:pt x="1891" y="2065"/>
                      <a:pt x="1891" y="1789"/>
                    </a:cubicBezTo>
                    <a:lnTo>
                      <a:pt x="1891" y="1"/>
                    </a:lnTo>
                    <a:cubicBezTo>
                      <a:pt x="1891" y="277"/>
                      <a:pt x="1467" y="502"/>
                      <a:pt x="946" y="502"/>
                    </a:cubicBezTo>
                    <a:cubicBezTo>
                      <a:pt x="424" y="502"/>
                      <a:pt x="0" y="277"/>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a:off x="2144700" y="3177850"/>
                <a:ext cx="30825" cy="74025"/>
              </a:xfrm>
              <a:custGeom>
                <a:rect b="b" l="l" r="r" t="t"/>
                <a:pathLst>
                  <a:path extrusionOk="0" h="2961" w="1233">
                    <a:moveTo>
                      <a:pt x="1" y="0"/>
                    </a:moveTo>
                    <a:lnTo>
                      <a:pt x="1" y="2633"/>
                    </a:lnTo>
                    <a:cubicBezTo>
                      <a:pt x="1" y="2813"/>
                      <a:pt x="276" y="2961"/>
                      <a:pt x="617" y="2961"/>
                    </a:cubicBezTo>
                    <a:cubicBezTo>
                      <a:pt x="958" y="2961"/>
                      <a:pt x="1233" y="2813"/>
                      <a:pt x="1233" y="2633"/>
                    </a:cubicBezTo>
                    <a:lnTo>
                      <a:pt x="1233" y="0"/>
                    </a:lnTo>
                    <a:cubicBezTo>
                      <a:pt x="1233" y="181"/>
                      <a:pt x="958" y="328"/>
                      <a:pt x="617" y="328"/>
                    </a:cubicBezTo>
                    <a:cubicBezTo>
                      <a:pt x="276" y="328"/>
                      <a:pt x="1" y="18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2205675" y="3892925"/>
                <a:ext cx="25" cy="25"/>
              </a:xfrm>
              <a:custGeom>
                <a:rect b="b" l="l" r="r" t="t"/>
                <a:pathLst>
                  <a:path extrusionOk="0" h="1" w="1">
                    <a:moveTo>
                      <a:pt x="1" y="1"/>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a:off x="2114525" y="3892925"/>
                <a:ext cx="25" cy="25"/>
              </a:xfrm>
              <a:custGeom>
                <a:rect b="b" l="l" r="r" t="t"/>
                <a:pathLst>
                  <a:path extrusionOk="0" h="1" w="1">
                    <a:moveTo>
                      <a:pt x="1" y="1"/>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2114500" y="3892975"/>
                <a:ext cx="91200" cy="43700"/>
              </a:xfrm>
              <a:custGeom>
                <a:rect b="b" l="l" r="r" t="t"/>
                <a:pathLst>
                  <a:path extrusionOk="0" h="1748" w="3648">
                    <a:moveTo>
                      <a:pt x="0" y="1"/>
                    </a:moveTo>
                    <a:lnTo>
                      <a:pt x="0" y="777"/>
                    </a:lnTo>
                    <a:cubicBezTo>
                      <a:pt x="0" y="925"/>
                      <a:pt x="61" y="1062"/>
                      <a:pt x="171" y="1186"/>
                    </a:cubicBezTo>
                    <a:cubicBezTo>
                      <a:pt x="295" y="1330"/>
                      <a:pt x="484" y="1454"/>
                      <a:pt x="717" y="1549"/>
                    </a:cubicBezTo>
                    <a:cubicBezTo>
                      <a:pt x="850" y="1602"/>
                      <a:pt x="985" y="1643"/>
                      <a:pt x="1124" y="1673"/>
                    </a:cubicBezTo>
                    <a:cubicBezTo>
                      <a:pt x="1151" y="1680"/>
                      <a:pt x="1179" y="1684"/>
                      <a:pt x="1207" y="1689"/>
                    </a:cubicBezTo>
                    <a:cubicBezTo>
                      <a:pt x="1411" y="1728"/>
                      <a:pt x="1618" y="1747"/>
                      <a:pt x="1825" y="1747"/>
                    </a:cubicBezTo>
                    <a:cubicBezTo>
                      <a:pt x="2032" y="1747"/>
                      <a:pt x="2237" y="1729"/>
                      <a:pt x="2441" y="1691"/>
                    </a:cubicBezTo>
                    <a:cubicBezTo>
                      <a:pt x="2711" y="1640"/>
                      <a:pt x="2951" y="1554"/>
                      <a:pt x="3144" y="1446"/>
                    </a:cubicBezTo>
                    <a:cubicBezTo>
                      <a:pt x="3426" y="1289"/>
                      <a:pt x="3610" y="1082"/>
                      <a:pt x="3641" y="852"/>
                    </a:cubicBezTo>
                    <a:cubicBezTo>
                      <a:pt x="3644" y="827"/>
                      <a:pt x="3648" y="802"/>
                      <a:pt x="3648" y="777"/>
                    </a:cubicBezTo>
                    <a:lnTo>
                      <a:pt x="3648" y="1"/>
                    </a:lnTo>
                    <a:cubicBezTo>
                      <a:pt x="3648" y="535"/>
                      <a:pt x="2831" y="969"/>
                      <a:pt x="1823" y="969"/>
                    </a:cubicBezTo>
                    <a:cubicBezTo>
                      <a:pt x="816" y="969"/>
                      <a:pt x="0" y="53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2114525" y="3870125"/>
                <a:ext cx="91175" cy="47100"/>
              </a:xfrm>
              <a:custGeom>
                <a:rect b="b" l="l" r="r" t="t"/>
                <a:pathLst>
                  <a:path extrusionOk="0" h="1884" w="3647">
                    <a:moveTo>
                      <a:pt x="1208" y="1"/>
                    </a:moveTo>
                    <a:cubicBezTo>
                      <a:pt x="504" y="135"/>
                      <a:pt x="1" y="492"/>
                      <a:pt x="1" y="913"/>
                    </a:cubicBezTo>
                    <a:cubicBezTo>
                      <a:pt x="1" y="1449"/>
                      <a:pt x="817" y="1883"/>
                      <a:pt x="1824" y="1883"/>
                    </a:cubicBezTo>
                    <a:cubicBezTo>
                      <a:pt x="2830" y="1883"/>
                      <a:pt x="3647" y="1449"/>
                      <a:pt x="3647" y="913"/>
                    </a:cubicBezTo>
                    <a:cubicBezTo>
                      <a:pt x="3647" y="492"/>
                      <a:pt x="3143" y="135"/>
                      <a:pt x="2440" y="1"/>
                    </a:cubicBezTo>
                    <a:lnTo>
                      <a:pt x="2440" y="888"/>
                    </a:lnTo>
                    <a:lnTo>
                      <a:pt x="2438" y="888"/>
                    </a:lnTo>
                    <a:cubicBezTo>
                      <a:pt x="2440" y="896"/>
                      <a:pt x="2440" y="905"/>
                      <a:pt x="2440" y="913"/>
                    </a:cubicBezTo>
                    <a:cubicBezTo>
                      <a:pt x="2440" y="1095"/>
                      <a:pt x="2165" y="1241"/>
                      <a:pt x="1824" y="1241"/>
                    </a:cubicBezTo>
                    <a:cubicBezTo>
                      <a:pt x="1483" y="1241"/>
                      <a:pt x="1208" y="1095"/>
                      <a:pt x="1208" y="913"/>
                    </a:cubicBezTo>
                    <a:cubicBezTo>
                      <a:pt x="1208" y="905"/>
                      <a:pt x="1208" y="896"/>
                      <a:pt x="1210" y="888"/>
                    </a:cubicBezTo>
                    <a:lnTo>
                      <a:pt x="1208" y="888"/>
                    </a:lnTo>
                    <a:lnTo>
                      <a:pt x="1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2104900" y="2675225"/>
                <a:ext cx="19600" cy="38025"/>
              </a:xfrm>
              <a:custGeom>
                <a:rect b="b" l="l" r="r" t="t"/>
                <a:pathLst>
                  <a:path extrusionOk="0" h="1521" w="784">
                    <a:moveTo>
                      <a:pt x="0" y="0"/>
                    </a:moveTo>
                    <a:lnTo>
                      <a:pt x="0" y="638"/>
                    </a:lnTo>
                    <a:cubicBezTo>
                      <a:pt x="0" y="994"/>
                      <a:pt x="305" y="1310"/>
                      <a:pt x="783" y="1520"/>
                    </a:cubicBezTo>
                    <a:cubicBezTo>
                      <a:pt x="689" y="1270"/>
                      <a:pt x="608" y="1015"/>
                      <a:pt x="542" y="757"/>
                    </a:cubicBezTo>
                    <a:cubicBezTo>
                      <a:pt x="205" y="555"/>
                      <a:pt x="0" y="29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2104900" y="2666900"/>
                <a:ext cx="13550" cy="27250"/>
              </a:xfrm>
              <a:custGeom>
                <a:rect b="b" l="l" r="r" t="t"/>
                <a:pathLst>
                  <a:path extrusionOk="0" h="1090" w="542">
                    <a:moveTo>
                      <a:pt x="93" y="0"/>
                    </a:moveTo>
                    <a:cubicBezTo>
                      <a:pt x="33" y="100"/>
                      <a:pt x="0" y="214"/>
                      <a:pt x="0" y="332"/>
                    </a:cubicBezTo>
                    <a:cubicBezTo>
                      <a:pt x="0" y="623"/>
                      <a:pt x="205" y="888"/>
                      <a:pt x="542" y="1090"/>
                    </a:cubicBezTo>
                    <a:cubicBezTo>
                      <a:pt x="462" y="777"/>
                      <a:pt x="411" y="467"/>
                      <a:pt x="402" y="174"/>
                    </a:cubicBezTo>
                    <a:lnTo>
                      <a:pt x="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1843500" y="2460050"/>
                <a:ext cx="100" cy="75"/>
              </a:xfrm>
              <a:custGeom>
                <a:rect b="b" l="l" r="r" t="t"/>
                <a:pathLst>
                  <a:path extrusionOk="0" h="3" w="4">
                    <a:moveTo>
                      <a:pt x="4" y="3"/>
                    </a:moveTo>
                    <a:lnTo>
                      <a:pt x="4" y="3"/>
                    </a:lnTo>
                    <a:lnTo>
                      <a:pt x="0" y="1"/>
                    </a:ln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6"/>
              <p:cNvSpPr/>
              <p:nvPr/>
            </p:nvSpPr>
            <p:spPr>
              <a:xfrm>
                <a:off x="1822600" y="2318275"/>
                <a:ext cx="87900" cy="141400"/>
              </a:xfrm>
              <a:custGeom>
                <a:rect b="b" l="l" r="r" t="t"/>
                <a:pathLst>
                  <a:path extrusionOk="0" h="5656" w="3516">
                    <a:moveTo>
                      <a:pt x="2727" y="0"/>
                    </a:moveTo>
                    <a:cubicBezTo>
                      <a:pt x="2490" y="0"/>
                      <a:pt x="2228" y="75"/>
                      <a:pt x="1952" y="233"/>
                    </a:cubicBezTo>
                    <a:cubicBezTo>
                      <a:pt x="874" y="856"/>
                      <a:pt x="0" y="2526"/>
                      <a:pt x="0" y="3965"/>
                    </a:cubicBezTo>
                    <a:cubicBezTo>
                      <a:pt x="0" y="4687"/>
                      <a:pt x="220" y="5212"/>
                      <a:pt x="576" y="5478"/>
                    </a:cubicBezTo>
                    <a:lnTo>
                      <a:pt x="815" y="5655"/>
                    </a:lnTo>
                    <a:cubicBezTo>
                      <a:pt x="467" y="5386"/>
                      <a:pt x="250" y="4864"/>
                      <a:pt x="250" y="4150"/>
                    </a:cubicBezTo>
                    <a:cubicBezTo>
                      <a:pt x="250" y="2713"/>
                      <a:pt x="1124" y="1043"/>
                      <a:pt x="2204" y="420"/>
                    </a:cubicBezTo>
                    <a:cubicBezTo>
                      <a:pt x="2479" y="261"/>
                      <a:pt x="2741" y="186"/>
                      <a:pt x="2978" y="186"/>
                    </a:cubicBezTo>
                    <a:cubicBezTo>
                      <a:pt x="3177" y="186"/>
                      <a:pt x="3358" y="239"/>
                      <a:pt x="3515" y="339"/>
                    </a:cubicBezTo>
                    <a:lnTo>
                      <a:pt x="3404" y="260"/>
                    </a:lnTo>
                    <a:cubicBezTo>
                      <a:pt x="3346" y="207"/>
                      <a:pt x="3284" y="160"/>
                      <a:pt x="3216" y="122"/>
                    </a:cubicBezTo>
                    <a:lnTo>
                      <a:pt x="3214" y="122"/>
                    </a:lnTo>
                    <a:cubicBezTo>
                      <a:pt x="3069" y="42"/>
                      <a:pt x="2905" y="0"/>
                      <a:pt x="27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6"/>
              <p:cNvSpPr/>
              <p:nvPr/>
            </p:nvSpPr>
            <p:spPr>
              <a:xfrm>
                <a:off x="1828875" y="2322925"/>
                <a:ext cx="93050" cy="141875"/>
              </a:xfrm>
              <a:custGeom>
                <a:rect b="b" l="l" r="r" t="t"/>
                <a:pathLst>
                  <a:path extrusionOk="0" h="5675" w="3722">
                    <a:moveTo>
                      <a:pt x="2729" y="0"/>
                    </a:moveTo>
                    <a:cubicBezTo>
                      <a:pt x="2492" y="0"/>
                      <a:pt x="2230" y="75"/>
                      <a:pt x="1955" y="234"/>
                    </a:cubicBezTo>
                    <a:cubicBezTo>
                      <a:pt x="875" y="857"/>
                      <a:pt x="1" y="2527"/>
                      <a:pt x="1" y="3964"/>
                    </a:cubicBezTo>
                    <a:cubicBezTo>
                      <a:pt x="1" y="4678"/>
                      <a:pt x="216" y="5200"/>
                      <a:pt x="566" y="5468"/>
                    </a:cubicBezTo>
                    <a:cubicBezTo>
                      <a:pt x="572" y="5474"/>
                      <a:pt x="579" y="5479"/>
                      <a:pt x="587" y="5486"/>
                    </a:cubicBezTo>
                    <a:lnTo>
                      <a:pt x="590" y="5488"/>
                    </a:lnTo>
                    <a:cubicBezTo>
                      <a:pt x="760" y="5610"/>
                      <a:pt x="959" y="5675"/>
                      <a:pt x="1179" y="5675"/>
                    </a:cubicBezTo>
                    <a:cubicBezTo>
                      <a:pt x="1209" y="5675"/>
                      <a:pt x="1239" y="5674"/>
                      <a:pt x="1269" y="5671"/>
                    </a:cubicBezTo>
                    <a:cubicBezTo>
                      <a:pt x="1140" y="5640"/>
                      <a:pt x="1021" y="5579"/>
                      <a:pt x="917" y="5496"/>
                    </a:cubicBezTo>
                    <a:cubicBezTo>
                      <a:pt x="453" y="5317"/>
                      <a:pt x="153" y="4766"/>
                      <a:pt x="153" y="3948"/>
                    </a:cubicBezTo>
                    <a:cubicBezTo>
                      <a:pt x="153" y="2590"/>
                      <a:pt x="978" y="1016"/>
                      <a:pt x="1996" y="428"/>
                    </a:cubicBezTo>
                    <a:cubicBezTo>
                      <a:pt x="2255" y="278"/>
                      <a:pt x="2502" y="207"/>
                      <a:pt x="2726" y="207"/>
                    </a:cubicBezTo>
                    <a:cubicBezTo>
                      <a:pt x="2949" y="207"/>
                      <a:pt x="3150" y="278"/>
                      <a:pt x="3317" y="411"/>
                    </a:cubicBezTo>
                    <a:cubicBezTo>
                      <a:pt x="3476" y="474"/>
                      <a:pt x="3615" y="579"/>
                      <a:pt x="3721" y="713"/>
                    </a:cubicBezTo>
                    <a:cubicBezTo>
                      <a:pt x="3612" y="463"/>
                      <a:pt x="3456" y="272"/>
                      <a:pt x="3266" y="153"/>
                    </a:cubicBezTo>
                    <a:cubicBezTo>
                      <a:pt x="3108" y="53"/>
                      <a:pt x="2927" y="0"/>
                      <a:pt x="2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1832700" y="2328100"/>
                <a:ext cx="79125" cy="132225"/>
              </a:xfrm>
              <a:custGeom>
                <a:rect b="b" l="l" r="r" t="t"/>
                <a:pathLst>
                  <a:path extrusionOk="0" h="5289" w="3165">
                    <a:moveTo>
                      <a:pt x="2572" y="0"/>
                    </a:moveTo>
                    <a:cubicBezTo>
                      <a:pt x="2348" y="0"/>
                      <a:pt x="2102" y="71"/>
                      <a:pt x="1843" y="221"/>
                    </a:cubicBezTo>
                    <a:cubicBezTo>
                      <a:pt x="825" y="807"/>
                      <a:pt x="0" y="2383"/>
                      <a:pt x="0" y="3741"/>
                    </a:cubicBezTo>
                    <a:cubicBezTo>
                      <a:pt x="0" y="4559"/>
                      <a:pt x="302" y="5108"/>
                      <a:pt x="762" y="5289"/>
                    </a:cubicBezTo>
                    <a:cubicBezTo>
                      <a:pt x="441" y="5032"/>
                      <a:pt x="242" y="4544"/>
                      <a:pt x="242" y="3880"/>
                    </a:cubicBezTo>
                    <a:cubicBezTo>
                      <a:pt x="242" y="2522"/>
                      <a:pt x="1067" y="948"/>
                      <a:pt x="2083" y="360"/>
                    </a:cubicBezTo>
                    <a:cubicBezTo>
                      <a:pt x="2343" y="210"/>
                      <a:pt x="2590" y="139"/>
                      <a:pt x="2814" y="139"/>
                    </a:cubicBezTo>
                    <a:cubicBezTo>
                      <a:pt x="2938" y="139"/>
                      <a:pt x="3056" y="161"/>
                      <a:pt x="3164" y="203"/>
                    </a:cubicBezTo>
                    <a:cubicBezTo>
                      <a:pt x="2996" y="70"/>
                      <a:pt x="2796" y="0"/>
                      <a:pt x="25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a:off x="1838700" y="2331575"/>
                <a:ext cx="85500" cy="133850"/>
              </a:xfrm>
              <a:custGeom>
                <a:rect b="b" l="l" r="r" t="t"/>
                <a:pathLst>
                  <a:path extrusionOk="0" h="5354" w="3420">
                    <a:moveTo>
                      <a:pt x="2573" y="0"/>
                    </a:moveTo>
                    <a:cubicBezTo>
                      <a:pt x="2349" y="0"/>
                      <a:pt x="2102" y="71"/>
                      <a:pt x="1843" y="221"/>
                    </a:cubicBezTo>
                    <a:cubicBezTo>
                      <a:pt x="825" y="809"/>
                      <a:pt x="0" y="2383"/>
                      <a:pt x="0" y="3741"/>
                    </a:cubicBezTo>
                    <a:cubicBezTo>
                      <a:pt x="0" y="4406"/>
                      <a:pt x="199" y="4893"/>
                      <a:pt x="522" y="5150"/>
                    </a:cubicBezTo>
                    <a:cubicBezTo>
                      <a:pt x="625" y="5233"/>
                      <a:pt x="744" y="5292"/>
                      <a:pt x="873" y="5325"/>
                    </a:cubicBezTo>
                    <a:cubicBezTo>
                      <a:pt x="953" y="5344"/>
                      <a:pt x="1034" y="5354"/>
                      <a:pt x="1116" y="5354"/>
                    </a:cubicBezTo>
                    <a:cubicBezTo>
                      <a:pt x="1164" y="5354"/>
                      <a:pt x="1212" y="5350"/>
                      <a:pt x="1260" y="5344"/>
                    </a:cubicBezTo>
                    <a:lnTo>
                      <a:pt x="775" y="5062"/>
                    </a:lnTo>
                    <a:cubicBezTo>
                      <a:pt x="754" y="5049"/>
                      <a:pt x="732" y="5041"/>
                      <a:pt x="712" y="5026"/>
                    </a:cubicBezTo>
                    <a:lnTo>
                      <a:pt x="706" y="5022"/>
                    </a:lnTo>
                    <a:lnTo>
                      <a:pt x="706" y="5019"/>
                    </a:lnTo>
                    <a:cubicBezTo>
                      <a:pt x="401" y="4779"/>
                      <a:pt x="212" y="4320"/>
                      <a:pt x="212" y="3693"/>
                    </a:cubicBezTo>
                    <a:cubicBezTo>
                      <a:pt x="212" y="2418"/>
                      <a:pt x="987" y="936"/>
                      <a:pt x="1944" y="383"/>
                    </a:cubicBezTo>
                    <a:cubicBezTo>
                      <a:pt x="2185" y="244"/>
                      <a:pt x="2414" y="179"/>
                      <a:pt x="2622" y="179"/>
                    </a:cubicBezTo>
                    <a:cubicBezTo>
                      <a:pt x="2812" y="179"/>
                      <a:pt x="2984" y="233"/>
                      <a:pt x="3131" y="334"/>
                    </a:cubicBezTo>
                    <a:lnTo>
                      <a:pt x="3133" y="330"/>
                    </a:lnTo>
                    <a:lnTo>
                      <a:pt x="3419" y="496"/>
                    </a:lnTo>
                    <a:cubicBezTo>
                      <a:pt x="3391" y="451"/>
                      <a:pt x="3361" y="408"/>
                      <a:pt x="3328" y="367"/>
                    </a:cubicBezTo>
                    <a:cubicBezTo>
                      <a:pt x="3222" y="233"/>
                      <a:pt x="3082" y="128"/>
                      <a:pt x="2923" y="64"/>
                    </a:cubicBezTo>
                    <a:cubicBezTo>
                      <a:pt x="2815" y="22"/>
                      <a:pt x="2698" y="0"/>
                      <a:pt x="25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a:off x="1844000" y="2336050"/>
                <a:ext cx="124950" cy="156125"/>
              </a:xfrm>
              <a:custGeom>
                <a:rect b="b" l="l" r="r" t="t"/>
                <a:pathLst>
                  <a:path extrusionOk="0" h="6245" w="4998">
                    <a:moveTo>
                      <a:pt x="2412" y="0"/>
                    </a:moveTo>
                    <a:cubicBezTo>
                      <a:pt x="2204" y="0"/>
                      <a:pt x="1974" y="65"/>
                      <a:pt x="1732" y="204"/>
                    </a:cubicBezTo>
                    <a:cubicBezTo>
                      <a:pt x="775" y="757"/>
                      <a:pt x="0" y="2239"/>
                      <a:pt x="0" y="3514"/>
                    </a:cubicBezTo>
                    <a:cubicBezTo>
                      <a:pt x="0" y="4141"/>
                      <a:pt x="189" y="4600"/>
                      <a:pt x="495" y="4840"/>
                    </a:cubicBezTo>
                    <a:lnTo>
                      <a:pt x="494" y="4843"/>
                    </a:lnTo>
                    <a:lnTo>
                      <a:pt x="500" y="4847"/>
                    </a:lnTo>
                    <a:cubicBezTo>
                      <a:pt x="520" y="4862"/>
                      <a:pt x="542" y="4870"/>
                      <a:pt x="563" y="4883"/>
                    </a:cubicBezTo>
                    <a:lnTo>
                      <a:pt x="1050" y="5165"/>
                    </a:lnTo>
                    <a:lnTo>
                      <a:pt x="2916" y="6244"/>
                    </a:lnTo>
                    <a:lnTo>
                      <a:pt x="2916" y="2703"/>
                    </a:lnTo>
                    <a:lnTo>
                      <a:pt x="4997" y="1357"/>
                    </a:lnTo>
                    <a:lnTo>
                      <a:pt x="3207" y="317"/>
                    </a:lnTo>
                    <a:lnTo>
                      <a:pt x="2923" y="151"/>
                    </a:lnTo>
                    <a:lnTo>
                      <a:pt x="2921" y="155"/>
                    </a:lnTo>
                    <a:cubicBezTo>
                      <a:pt x="2773" y="54"/>
                      <a:pt x="2601" y="0"/>
                      <a:pt x="2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1921675" y="2271150"/>
                <a:ext cx="42675" cy="49275"/>
              </a:xfrm>
              <a:custGeom>
                <a:rect b="b" l="l" r="r" t="t"/>
                <a:pathLst>
                  <a:path extrusionOk="0" h="1971" w="1707">
                    <a:moveTo>
                      <a:pt x="869" y="1"/>
                    </a:moveTo>
                    <a:cubicBezTo>
                      <a:pt x="340" y="1"/>
                      <a:pt x="122" y="426"/>
                      <a:pt x="84" y="721"/>
                    </a:cubicBezTo>
                    <a:cubicBezTo>
                      <a:pt x="1" y="1368"/>
                      <a:pt x="453" y="1714"/>
                      <a:pt x="890" y="1971"/>
                    </a:cubicBezTo>
                    <a:cubicBezTo>
                      <a:pt x="781" y="1885"/>
                      <a:pt x="713" y="1722"/>
                      <a:pt x="713" y="1499"/>
                    </a:cubicBezTo>
                    <a:cubicBezTo>
                      <a:pt x="713" y="1042"/>
                      <a:pt x="989" y="510"/>
                      <a:pt x="1334" y="313"/>
                    </a:cubicBezTo>
                    <a:cubicBezTo>
                      <a:pt x="1420" y="263"/>
                      <a:pt x="1502" y="239"/>
                      <a:pt x="1577" y="239"/>
                    </a:cubicBezTo>
                    <a:cubicBezTo>
                      <a:pt x="1623" y="239"/>
                      <a:pt x="1667" y="248"/>
                      <a:pt x="1706" y="265"/>
                    </a:cubicBezTo>
                    <a:cubicBezTo>
                      <a:pt x="1366" y="75"/>
                      <a:pt x="1091" y="1"/>
                      <a:pt x="8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6"/>
              <p:cNvSpPr/>
              <p:nvPr/>
            </p:nvSpPr>
            <p:spPr>
              <a:xfrm>
                <a:off x="1970700" y="2270325"/>
                <a:ext cx="175" cy="100"/>
              </a:xfrm>
              <a:custGeom>
                <a:rect b="b" l="l" r="r" t="t"/>
                <a:pathLst>
                  <a:path extrusionOk="0" fill="none" h="4" w="7">
                    <a:moveTo>
                      <a:pt x="0" y="0"/>
                    </a:moveTo>
                    <a:lnTo>
                      <a:pt x="7" y="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1939475" y="2277125"/>
                <a:ext cx="80700" cy="62475"/>
              </a:xfrm>
              <a:custGeom>
                <a:rect b="b" l="l" r="r" t="t"/>
                <a:pathLst>
                  <a:path extrusionOk="0" h="2499" w="3228">
                    <a:moveTo>
                      <a:pt x="865" y="0"/>
                    </a:moveTo>
                    <a:cubicBezTo>
                      <a:pt x="790" y="0"/>
                      <a:pt x="708" y="24"/>
                      <a:pt x="622" y="74"/>
                    </a:cubicBezTo>
                    <a:cubicBezTo>
                      <a:pt x="279" y="271"/>
                      <a:pt x="1" y="803"/>
                      <a:pt x="1" y="1260"/>
                    </a:cubicBezTo>
                    <a:cubicBezTo>
                      <a:pt x="1" y="1483"/>
                      <a:pt x="69" y="1646"/>
                      <a:pt x="176" y="1732"/>
                    </a:cubicBezTo>
                    <a:cubicBezTo>
                      <a:pt x="183" y="1737"/>
                      <a:pt x="188" y="1740"/>
                      <a:pt x="195" y="1743"/>
                    </a:cubicBezTo>
                    <a:cubicBezTo>
                      <a:pt x="203" y="1748"/>
                      <a:pt x="211" y="1755"/>
                      <a:pt x="221" y="1760"/>
                    </a:cubicBezTo>
                    <a:lnTo>
                      <a:pt x="1501" y="2498"/>
                    </a:lnTo>
                    <a:lnTo>
                      <a:pt x="1501" y="2308"/>
                    </a:lnTo>
                    <a:lnTo>
                      <a:pt x="3228" y="1311"/>
                    </a:lnTo>
                    <a:lnTo>
                      <a:pt x="1061" y="66"/>
                    </a:lnTo>
                    <a:lnTo>
                      <a:pt x="1054" y="61"/>
                    </a:lnTo>
                    <a:cubicBezTo>
                      <a:pt x="1036" y="48"/>
                      <a:pt x="1014" y="36"/>
                      <a:pt x="994" y="26"/>
                    </a:cubicBezTo>
                    <a:cubicBezTo>
                      <a:pt x="955" y="9"/>
                      <a:pt x="911" y="0"/>
                      <a:pt x="8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1977000" y="2334800"/>
                <a:ext cx="24425" cy="29925"/>
              </a:xfrm>
              <a:custGeom>
                <a:rect b="b" l="l" r="r" t="t"/>
                <a:pathLst>
                  <a:path extrusionOk="0" h="1197" w="977">
                    <a:moveTo>
                      <a:pt x="0" y="1"/>
                    </a:moveTo>
                    <a:lnTo>
                      <a:pt x="0" y="191"/>
                    </a:lnTo>
                    <a:lnTo>
                      <a:pt x="0" y="1196"/>
                    </a:lnTo>
                    <a:lnTo>
                      <a:pt x="977" y="565"/>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a:off x="2002450" y="2375325"/>
                <a:ext cx="214800" cy="320325"/>
              </a:xfrm>
              <a:custGeom>
                <a:rect b="b" l="l" r="r" t="t"/>
                <a:pathLst>
                  <a:path extrusionOk="0" h="12813" w="8592">
                    <a:moveTo>
                      <a:pt x="3172" y="1870"/>
                    </a:moveTo>
                    <a:cubicBezTo>
                      <a:pt x="3271" y="1870"/>
                      <a:pt x="3381" y="1901"/>
                      <a:pt x="3495" y="1968"/>
                    </a:cubicBezTo>
                    <a:lnTo>
                      <a:pt x="7408" y="4226"/>
                    </a:lnTo>
                    <a:cubicBezTo>
                      <a:pt x="7860" y="4488"/>
                      <a:pt x="8231" y="5196"/>
                      <a:pt x="8231" y="5799"/>
                    </a:cubicBezTo>
                    <a:lnTo>
                      <a:pt x="8231" y="9400"/>
                    </a:lnTo>
                    <a:cubicBezTo>
                      <a:pt x="8231" y="9745"/>
                      <a:pt x="8110" y="9985"/>
                      <a:pt x="7921" y="10077"/>
                    </a:cubicBezTo>
                    <a:lnTo>
                      <a:pt x="7751" y="10195"/>
                    </a:lnTo>
                    <a:cubicBezTo>
                      <a:pt x="7677" y="10251"/>
                      <a:pt x="7589" y="10282"/>
                      <a:pt x="7491" y="10282"/>
                    </a:cubicBezTo>
                    <a:cubicBezTo>
                      <a:pt x="7391" y="10282"/>
                      <a:pt x="7282" y="10250"/>
                      <a:pt x="7166" y="10183"/>
                    </a:cubicBezTo>
                    <a:lnTo>
                      <a:pt x="3255" y="7925"/>
                    </a:lnTo>
                    <a:cubicBezTo>
                      <a:pt x="2803" y="7665"/>
                      <a:pt x="2432" y="6956"/>
                      <a:pt x="2432" y="6352"/>
                    </a:cubicBezTo>
                    <a:lnTo>
                      <a:pt x="2432" y="2751"/>
                    </a:lnTo>
                    <a:cubicBezTo>
                      <a:pt x="2432" y="2426"/>
                      <a:pt x="2540" y="2195"/>
                      <a:pt x="2711" y="2092"/>
                    </a:cubicBezTo>
                    <a:lnTo>
                      <a:pt x="2921" y="1951"/>
                    </a:lnTo>
                    <a:cubicBezTo>
                      <a:pt x="2993" y="1898"/>
                      <a:pt x="3078" y="1870"/>
                      <a:pt x="3172" y="1870"/>
                    </a:cubicBezTo>
                    <a:close/>
                    <a:moveTo>
                      <a:pt x="662" y="1"/>
                    </a:moveTo>
                    <a:cubicBezTo>
                      <a:pt x="567" y="1"/>
                      <a:pt x="474" y="25"/>
                      <a:pt x="393" y="72"/>
                    </a:cubicBezTo>
                    <a:cubicBezTo>
                      <a:pt x="143" y="218"/>
                      <a:pt x="0" y="564"/>
                      <a:pt x="0" y="1024"/>
                    </a:cubicBezTo>
                    <a:lnTo>
                      <a:pt x="0" y="6748"/>
                    </a:lnTo>
                    <a:cubicBezTo>
                      <a:pt x="0" y="7655"/>
                      <a:pt x="571" y="8753"/>
                      <a:pt x="1247" y="9142"/>
                    </a:cubicBezTo>
                    <a:lnTo>
                      <a:pt x="4600" y="11079"/>
                    </a:lnTo>
                    <a:cubicBezTo>
                      <a:pt x="4608" y="11053"/>
                      <a:pt x="4618" y="11028"/>
                      <a:pt x="4628" y="11003"/>
                    </a:cubicBezTo>
                    <a:cubicBezTo>
                      <a:pt x="4842" y="10451"/>
                      <a:pt x="5138" y="10226"/>
                      <a:pt x="5454" y="10226"/>
                    </a:cubicBezTo>
                    <a:cubicBezTo>
                      <a:pt x="5870" y="10226"/>
                      <a:pt x="6322" y="10616"/>
                      <a:pt x="6674" y="11163"/>
                    </a:cubicBezTo>
                    <a:cubicBezTo>
                      <a:pt x="7042" y="11735"/>
                      <a:pt x="7269" y="12314"/>
                      <a:pt x="7393" y="12692"/>
                    </a:cubicBezTo>
                    <a:lnTo>
                      <a:pt x="7462" y="12731"/>
                    </a:lnTo>
                    <a:cubicBezTo>
                      <a:pt x="7517" y="12763"/>
                      <a:pt x="7572" y="12789"/>
                      <a:pt x="7630" y="12812"/>
                    </a:cubicBezTo>
                    <a:cubicBezTo>
                      <a:pt x="7737" y="12574"/>
                      <a:pt x="7868" y="12347"/>
                      <a:pt x="8020" y="12135"/>
                    </a:cubicBezTo>
                    <a:cubicBezTo>
                      <a:pt x="8162" y="11940"/>
                      <a:pt x="8286" y="11848"/>
                      <a:pt x="8374" y="11848"/>
                    </a:cubicBezTo>
                    <a:cubicBezTo>
                      <a:pt x="8522" y="11848"/>
                      <a:pt x="8568" y="12107"/>
                      <a:pt x="8423" y="12569"/>
                    </a:cubicBezTo>
                    <a:cubicBezTo>
                      <a:pt x="8421" y="12569"/>
                      <a:pt x="8421" y="12569"/>
                      <a:pt x="8423" y="12571"/>
                    </a:cubicBezTo>
                    <a:cubicBezTo>
                      <a:pt x="8532" y="12392"/>
                      <a:pt x="8592" y="12144"/>
                      <a:pt x="8592" y="11846"/>
                    </a:cubicBezTo>
                    <a:lnTo>
                      <a:pt x="8590" y="6124"/>
                    </a:lnTo>
                    <a:cubicBezTo>
                      <a:pt x="8590" y="5216"/>
                      <a:pt x="8019" y="4118"/>
                      <a:pt x="7342" y="3728"/>
                    </a:cubicBezTo>
                    <a:lnTo>
                      <a:pt x="1126" y="140"/>
                    </a:lnTo>
                    <a:cubicBezTo>
                      <a:pt x="966" y="47"/>
                      <a:pt x="812" y="1"/>
                      <a:pt x="671" y="1"/>
                    </a:cubicBezTo>
                    <a:cubicBezTo>
                      <a:pt x="668" y="1"/>
                      <a:pt x="665" y="1"/>
                      <a:pt x="6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2189650" y="2700675"/>
                <a:ext cx="1275" cy="2475"/>
              </a:xfrm>
              <a:custGeom>
                <a:rect b="b" l="l" r="r" t="t"/>
                <a:pathLst>
                  <a:path extrusionOk="0" h="99" w="51">
                    <a:moveTo>
                      <a:pt x="1" y="0"/>
                    </a:moveTo>
                    <a:lnTo>
                      <a:pt x="1" y="0"/>
                    </a:lnTo>
                    <a:cubicBezTo>
                      <a:pt x="18" y="63"/>
                      <a:pt x="26" y="98"/>
                      <a:pt x="26" y="98"/>
                    </a:cubicBezTo>
                    <a:cubicBezTo>
                      <a:pt x="26" y="98"/>
                      <a:pt x="34" y="70"/>
                      <a:pt x="51" y="20"/>
                    </a:cubicBezTo>
                    <a:cubicBezTo>
                      <a:pt x="34" y="14"/>
                      <a:pt x="18" y="9"/>
                      <a:pt x="1" y="0"/>
                    </a:cubicBezTo>
                    <a:close/>
                  </a:path>
                </a:pathLst>
              </a:custGeom>
              <a:solidFill>
                <a:srgbClr val="6B5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1916875" y="2296525"/>
                <a:ext cx="315125" cy="440475"/>
              </a:xfrm>
              <a:custGeom>
                <a:rect b="b" l="l" r="r" t="t"/>
                <a:pathLst>
                  <a:path extrusionOk="0" h="17619" w="12605">
                    <a:moveTo>
                      <a:pt x="839" y="5166"/>
                    </a:moveTo>
                    <a:lnTo>
                      <a:pt x="2574" y="6168"/>
                    </a:lnTo>
                    <a:lnTo>
                      <a:pt x="2574" y="11391"/>
                    </a:lnTo>
                    <a:lnTo>
                      <a:pt x="2330" y="11549"/>
                    </a:lnTo>
                    <a:lnTo>
                      <a:pt x="595" y="10545"/>
                    </a:lnTo>
                    <a:lnTo>
                      <a:pt x="595" y="5323"/>
                    </a:lnTo>
                    <a:lnTo>
                      <a:pt x="839" y="5166"/>
                    </a:lnTo>
                    <a:close/>
                    <a:moveTo>
                      <a:pt x="5062" y="0"/>
                    </a:moveTo>
                    <a:lnTo>
                      <a:pt x="4130" y="538"/>
                    </a:lnTo>
                    <a:lnTo>
                      <a:pt x="2405" y="1534"/>
                    </a:lnTo>
                    <a:lnTo>
                      <a:pt x="3380" y="2098"/>
                    </a:lnTo>
                    <a:lnTo>
                      <a:pt x="2405" y="2729"/>
                    </a:lnTo>
                    <a:lnTo>
                      <a:pt x="2080" y="2939"/>
                    </a:lnTo>
                    <a:lnTo>
                      <a:pt x="1" y="4287"/>
                    </a:lnTo>
                    <a:lnTo>
                      <a:pt x="1" y="10540"/>
                    </a:lnTo>
                    <a:lnTo>
                      <a:pt x="7614" y="14817"/>
                    </a:lnTo>
                    <a:lnTo>
                      <a:pt x="7923" y="14991"/>
                    </a:lnTo>
                    <a:cubicBezTo>
                      <a:pt x="7917" y="14817"/>
                      <a:pt x="7930" y="14643"/>
                      <a:pt x="7960" y="14473"/>
                    </a:cubicBezTo>
                    <a:lnTo>
                      <a:pt x="4549" y="12504"/>
                    </a:lnTo>
                    <a:cubicBezTo>
                      <a:pt x="3794" y="12069"/>
                      <a:pt x="3180" y="10900"/>
                      <a:pt x="3180" y="9900"/>
                    </a:cubicBezTo>
                    <a:lnTo>
                      <a:pt x="3180" y="4176"/>
                    </a:lnTo>
                    <a:cubicBezTo>
                      <a:pt x="3180" y="3628"/>
                      <a:pt x="3367" y="3204"/>
                      <a:pt x="3695" y="3017"/>
                    </a:cubicBezTo>
                    <a:cubicBezTo>
                      <a:pt x="3816" y="2947"/>
                      <a:pt x="3950" y="2912"/>
                      <a:pt x="4092" y="2912"/>
                    </a:cubicBezTo>
                    <a:cubicBezTo>
                      <a:pt x="4275" y="2912"/>
                      <a:pt x="4471" y="2970"/>
                      <a:pt x="4668" y="3083"/>
                    </a:cubicBezTo>
                    <a:lnTo>
                      <a:pt x="10884" y="6671"/>
                    </a:lnTo>
                    <a:cubicBezTo>
                      <a:pt x="11639" y="7107"/>
                      <a:pt x="12253" y="8275"/>
                      <a:pt x="12253" y="9276"/>
                    </a:cubicBezTo>
                    <a:lnTo>
                      <a:pt x="12253" y="14998"/>
                    </a:lnTo>
                    <a:cubicBezTo>
                      <a:pt x="12253" y="15536"/>
                      <a:pt x="12073" y="15951"/>
                      <a:pt x="11758" y="16145"/>
                    </a:cubicBezTo>
                    <a:cubicBezTo>
                      <a:pt x="11722" y="16418"/>
                      <a:pt x="11697" y="16754"/>
                      <a:pt x="11680" y="17099"/>
                    </a:cubicBezTo>
                    <a:lnTo>
                      <a:pt x="12604" y="17619"/>
                    </a:lnTo>
                    <a:lnTo>
                      <a:pt x="12604" y="7279"/>
                    </a:lnTo>
                    <a:lnTo>
                      <a:pt x="3398" y="2085"/>
                    </a:lnTo>
                    <a:lnTo>
                      <a:pt x="6021" y="553"/>
                    </a:lnTo>
                    <a:lnTo>
                      <a:pt x="506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6"/>
              <p:cNvSpPr/>
              <p:nvPr/>
            </p:nvSpPr>
            <p:spPr>
              <a:xfrm>
                <a:off x="2231975" y="2418000"/>
                <a:ext cx="104725" cy="319450"/>
              </a:xfrm>
              <a:custGeom>
                <a:rect b="b" l="l" r="r" t="t"/>
                <a:pathLst>
                  <a:path extrusionOk="0" h="12778" w="4189">
                    <a:moveTo>
                      <a:pt x="4189" y="1"/>
                    </a:moveTo>
                    <a:lnTo>
                      <a:pt x="0" y="2420"/>
                    </a:lnTo>
                    <a:lnTo>
                      <a:pt x="0" y="12760"/>
                    </a:lnTo>
                    <a:lnTo>
                      <a:pt x="0" y="12778"/>
                    </a:lnTo>
                    <a:lnTo>
                      <a:pt x="3576" y="10711"/>
                    </a:lnTo>
                    <a:cubicBezTo>
                      <a:pt x="3558" y="10640"/>
                      <a:pt x="3538" y="10576"/>
                      <a:pt x="3518" y="10516"/>
                    </a:cubicBezTo>
                    <a:lnTo>
                      <a:pt x="955" y="11996"/>
                    </a:lnTo>
                    <a:lnTo>
                      <a:pt x="533" y="11725"/>
                    </a:lnTo>
                    <a:lnTo>
                      <a:pt x="533" y="2698"/>
                    </a:lnTo>
                    <a:lnTo>
                      <a:pt x="3535" y="966"/>
                    </a:lnTo>
                    <a:lnTo>
                      <a:pt x="3956" y="1238"/>
                    </a:lnTo>
                    <a:lnTo>
                      <a:pt x="3956" y="10263"/>
                    </a:lnTo>
                    <a:lnTo>
                      <a:pt x="3742" y="10385"/>
                    </a:lnTo>
                    <a:cubicBezTo>
                      <a:pt x="3763" y="10448"/>
                      <a:pt x="3782" y="10513"/>
                      <a:pt x="3802" y="10582"/>
                    </a:cubicBezTo>
                    <a:lnTo>
                      <a:pt x="4189" y="10359"/>
                    </a:lnTo>
                    <a:lnTo>
                      <a:pt x="418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a:off x="2245325" y="2442150"/>
                <a:ext cx="85550" cy="50100"/>
              </a:xfrm>
              <a:custGeom>
                <a:rect b="b" l="l" r="r" t="t"/>
                <a:pathLst>
                  <a:path extrusionOk="0" h="2004" w="3422">
                    <a:moveTo>
                      <a:pt x="3001" y="0"/>
                    </a:moveTo>
                    <a:lnTo>
                      <a:pt x="1" y="1732"/>
                    </a:lnTo>
                    <a:lnTo>
                      <a:pt x="421" y="2003"/>
                    </a:lnTo>
                    <a:lnTo>
                      <a:pt x="3422" y="272"/>
                    </a:lnTo>
                    <a:lnTo>
                      <a:pt x="30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2255850" y="2448925"/>
                <a:ext cx="83025" cy="453650"/>
              </a:xfrm>
              <a:custGeom>
                <a:rect b="b" l="l" r="r" t="t"/>
                <a:pathLst>
                  <a:path extrusionOk="0" h="18146" w="3321">
                    <a:moveTo>
                      <a:pt x="2751" y="6110"/>
                    </a:moveTo>
                    <a:lnTo>
                      <a:pt x="2751" y="8912"/>
                    </a:lnTo>
                    <a:lnTo>
                      <a:pt x="2712" y="8935"/>
                    </a:lnTo>
                    <a:cubicBezTo>
                      <a:pt x="2686" y="8863"/>
                      <a:pt x="2659" y="8802"/>
                      <a:pt x="2636" y="8751"/>
                    </a:cubicBezTo>
                    <a:cubicBezTo>
                      <a:pt x="2598" y="8663"/>
                      <a:pt x="2567" y="8602"/>
                      <a:pt x="2549" y="8567"/>
                    </a:cubicBezTo>
                    <a:cubicBezTo>
                      <a:pt x="2538" y="8535"/>
                      <a:pt x="2517" y="8517"/>
                      <a:pt x="2490" y="8517"/>
                    </a:cubicBezTo>
                    <a:cubicBezTo>
                      <a:pt x="2478" y="8517"/>
                      <a:pt x="2464" y="8521"/>
                      <a:pt x="2449" y="8529"/>
                    </a:cubicBezTo>
                    <a:cubicBezTo>
                      <a:pt x="2393" y="8562"/>
                      <a:pt x="2347" y="8652"/>
                      <a:pt x="2347" y="8728"/>
                    </a:cubicBezTo>
                    <a:cubicBezTo>
                      <a:pt x="2345" y="8754"/>
                      <a:pt x="2353" y="8781"/>
                      <a:pt x="2370" y="8801"/>
                    </a:cubicBezTo>
                    <a:cubicBezTo>
                      <a:pt x="2380" y="8819"/>
                      <a:pt x="2413" y="8882"/>
                      <a:pt x="2456" y="8986"/>
                    </a:cubicBezTo>
                    <a:cubicBezTo>
                      <a:pt x="2466" y="9011"/>
                      <a:pt x="2477" y="9036"/>
                      <a:pt x="2487" y="9064"/>
                    </a:cubicBezTo>
                    <a:lnTo>
                      <a:pt x="399" y="10269"/>
                    </a:lnTo>
                    <a:lnTo>
                      <a:pt x="399" y="7466"/>
                    </a:lnTo>
                    <a:lnTo>
                      <a:pt x="2751" y="6110"/>
                    </a:lnTo>
                    <a:close/>
                    <a:moveTo>
                      <a:pt x="3001" y="1"/>
                    </a:moveTo>
                    <a:lnTo>
                      <a:pt x="0" y="1732"/>
                    </a:lnTo>
                    <a:lnTo>
                      <a:pt x="0" y="10759"/>
                    </a:lnTo>
                    <a:lnTo>
                      <a:pt x="2565" y="9279"/>
                    </a:lnTo>
                    <a:cubicBezTo>
                      <a:pt x="2583" y="9339"/>
                      <a:pt x="2603" y="9403"/>
                      <a:pt x="2623" y="9474"/>
                    </a:cubicBezTo>
                    <a:cubicBezTo>
                      <a:pt x="2878" y="10415"/>
                      <a:pt x="3052" y="12273"/>
                      <a:pt x="1625" y="14648"/>
                    </a:cubicBezTo>
                    <a:cubicBezTo>
                      <a:pt x="1158" y="15423"/>
                      <a:pt x="653" y="16518"/>
                      <a:pt x="241" y="17773"/>
                    </a:cubicBezTo>
                    <a:cubicBezTo>
                      <a:pt x="295" y="17904"/>
                      <a:pt x="346" y="18029"/>
                      <a:pt x="394" y="18145"/>
                    </a:cubicBezTo>
                    <a:cubicBezTo>
                      <a:pt x="815" y="16793"/>
                      <a:pt x="1355" y="15605"/>
                      <a:pt x="1848" y="14784"/>
                    </a:cubicBezTo>
                    <a:cubicBezTo>
                      <a:pt x="3320" y="12337"/>
                      <a:pt x="3136" y="10382"/>
                      <a:pt x="2848" y="9345"/>
                    </a:cubicBezTo>
                    <a:cubicBezTo>
                      <a:pt x="2828" y="9276"/>
                      <a:pt x="2808" y="9210"/>
                      <a:pt x="2789" y="9148"/>
                    </a:cubicBezTo>
                    <a:lnTo>
                      <a:pt x="3001" y="9026"/>
                    </a:lnTo>
                    <a:lnTo>
                      <a:pt x="30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2265825" y="2601675"/>
                <a:ext cx="58800" cy="104000"/>
              </a:xfrm>
              <a:custGeom>
                <a:rect b="b" l="l" r="r" t="t"/>
                <a:pathLst>
                  <a:path extrusionOk="0" h="4160" w="2352">
                    <a:moveTo>
                      <a:pt x="1967" y="1068"/>
                    </a:moveTo>
                    <a:lnTo>
                      <a:pt x="2176" y="1164"/>
                    </a:lnTo>
                    <a:cubicBezTo>
                      <a:pt x="2244" y="1184"/>
                      <a:pt x="2287" y="1260"/>
                      <a:pt x="2287" y="1374"/>
                    </a:cubicBezTo>
                    <a:cubicBezTo>
                      <a:pt x="2287" y="1555"/>
                      <a:pt x="2176" y="1767"/>
                      <a:pt x="2040" y="1846"/>
                    </a:cubicBezTo>
                    <a:cubicBezTo>
                      <a:pt x="2005" y="1866"/>
                      <a:pt x="1973" y="1875"/>
                      <a:pt x="1943" y="1875"/>
                    </a:cubicBezTo>
                    <a:cubicBezTo>
                      <a:pt x="1918" y="1875"/>
                      <a:pt x="1895" y="1868"/>
                      <a:pt x="1875" y="1856"/>
                    </a:cubicBezTo>
                    <a:lnTo>
                      <a:pt x="1699" y="1773"/>
                    </a:lnTo>
                    <a:lnTo>
                      <a:pt x="1967" y="1068"/>
                    </a:lnTo>
                    <a:close/>
                    <a:moveTo>
                      <a:pt x="1251" y="1500"/>
                    </a:moveTo>
                    <a:lnTo>
                      <a:pt x="1461" y="1596"/>
                    </a:lnTo>
                    <a:cubicBezTo>
                      <a:pt x="1527" y="1618"/>
                      <a:pt x="1570" y="1694"/>
                      <a:pt x="1570" y="1808"/>
                    </a:cubicBezTo>
                    <a:cubicBezTo>
                      <a:pt x="1570" y="1989"/>
                      <a:pt x="1459" y="2200"/>
                      <a:pt x="1323" y="2278"/>
                    </a:cubicBezTo>
                    <a:cubicBezTo>
                      <a:pt x="1289" y="2298"/>
                      <a:pt x="1255" y="2308"/>
                      <a:pt x="1225" y="2308"/>
                    </a:cubicBezTo>
                    <a:cubicBezTo>
                      <a:pt x="1200" y="2308"/>
                      <a:pt x="1178" y="2302"/>
                      <a:pt x="1158" y="2290"/>
                    </a:cubicBezTo>
                    <a:lnTo>
                      <a:pt x="982" y="2207"/>
                    </a:lnTo>
                    <a:lnTo>
                      <a:pt x="1251" y="1500"/>
                    </a:lnTo>
                    <a:close/>
                    <a:moveTo>
                      <a:pt x="1251" y="2543"/>
                    </a:moveTo>
                    <a:lnTo>
                      <a:pt x="1459" y="2639"/>
                    </a:lnTo>
                    <a:cubicBezTo>
                      <a:pt x="1527" y="2661"/>
                      <a:pt x="1570" y="2735"/>
                      <a:pt x="1570" y="2850"/>
                    </a:cubicBezTo>
                    <a:cubicBezTo>
                      <a:pt x="1572" y="3032"/>
                      <a:pt x="1459" y="3242"/>
                      <a:pt x="1323" y="3321"/>
                    </a:cubicBezTo>
                    <a:cubicBezTo>
                      <a:pt x="1289" y="3342"/>
                      <a:pt x="1255" y="3351"/>
                      <a:pt x="1225" y="3351"/>
                    </a:cubicBezTo>
                    <a:cubicBezTo>
                      <a:pt x="1200" y="3351"/>
                      <a:pt x="1178" y="3345"/>
                      <a:pt x="1158" y="3333"/>
                    </a:cubicBezTo>
                    <a:lnTo>
                      <a:pt x="982" y="3250"/>
                    </a:lnTo>
                    <a:lnTo>
                      <a:pt x="1251" y="2543"/>
                    </a:lnTo>
                    <a:close/>
                    <a:moveTo>
                      <a:pt x="2352" y="0"/>
                    </a:moveTo>
                    <a:lnTo>
                      <a:pt x="0" y="1356"/>
                    </a:lnTo>
                    <a:lnTo>
                      <a:pt x="0" y="4159"/>
                    </a:lnTo>
                    <a:lnTo>
                      <a:pt x="2088" y="2954"/>
                    </a:lnTo>
                    <a:cubicBezTo>
                      <a:pt x="2078" y="2926"/>
                      <a:pt x="2068" y="2901"/>
                      <a:pt x="2057" y="2876"/>
                    </a:cubicBezTo>
                    <a:cubicBezTo>
                      <a:pt x="2052" y="2881"/>
                      <a:pt x="2045" y="2884"/>
                      <a:pt x="2040" y="2888"/>
                    </a:cubicBezTo>
                    <a:cubicBezTo>
                      <a:pt x="2005" y="2907"/>
                      <a:pt x="1972" y="2917"/>
                      <a:pt x="1943" y="2917"/>
                    </a:cubicBezTo>
                    <a:cubicBezTo>
                      <a:pt x="1918" y="2917"/>
                      <a:pt x="1895" y="2910"/>
                      <a:pt x="1875" y="2898"/>
                    </a:cubicBezTo>
                    <a:lnTo>
                      <a:pt x="1699" y="2815"/>
                    </a:lnTo>
                    <a:lnTo>
                      <a:pt x="1967" y="2109"/>
                    </a:lnTo>
                    <a:lnTo>
                      <a:pt x="2176" y="2205"/>
                    </a:lnTo>
                    <a:cubicBezTo>
                      <a:pt x="2242" y="2227"/>
                      <a:pt x="2287" y="2301"/>
                      <a:pt x="2287" y="2416"/>
                    </a:cubicBezTo>
                    <a:cubicBezTo>
                      <a:pt x="2285" y="2494"/>
                      <a:pt x="2269" y="2570"/>
                      <a:pt x="2237" y="2641"/>
                    </a:cubicBezTo>
                    <a:cubicBezTo>
                      <a:pt x="2260" y="2694"/>
                      <a:pt x="2285" y="2755"/>
                      <a:pt x="2313" y="2825"/>
                    </a:cubicBezTo>
                    <a:lnTo>
                      <a:pt x="2352" y="2803"/>
                    </a:lnTo>
                    <a:lnTo>
                      <a:pt x="235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6"/>
              <p:cNvSpPr/>
              <p:nvPr/>
            </p:nvSpPr>
            <p:spPr>
              <a:xfrm>
                <a:off x="2117150" y="2314450"/>
                <a:ext cx="83300" cy="54125"/>
              </a:xfrm>
              <a:custGeom>
                <a:rect b="b" l="l" r="r" t="t"/>
                <a:pathLst>
                  <a:path extrusionOk="0" h="2165" w="3332">
                    <a:moveTo>
                      <a:pt x="119" y="0"/>
                    </a:moveTo>
                    <a:lnTo>
                      <a:pt x="0" y="303"/>
                    </a:lnTo>
                    <a:lnTo>
                      <a:pt x="3331" y="2164"/>
                    </a:lnTo>
                    <a:lnTo>
                      <a:pt x="3161" y="1755"/>
                    </a:lnTo>
                    <a:lnTo>
                      <a:pt x="1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6"/>
              <p:cNvSpPr/>
              <p:nvPr/>
            </p:nvSpPr>
            <p:spPr>
              <a:xfrm>
                <a:off x="2001825" y="2299550"/>
                <a:ext cx="334875" cy="178950"/>
              </a:xfrm>
              <a:custGeom>
                <a:rect b="b" l="l" r="r" t="t"/>
                <a:pathLst>
                  <a:path extrusionOk="0" h="7158" w="13395">
                    <a:moveTo>
                      <a:pt x="3361" y="0"/>
                    </a:moveTo>
                    <a:lnTo>
                      <a:pt x="2623" y="431"/>
                    </a:lnTo>
                    <a:lnTo>
                      <a:pt x="0" y="1964"/>
                    </a:lnTo>
                    <a:lnTo>
                      <a:pt x="9206" y="7158"/>
                    </a:lnTo>
                    <a:lnTo>
                      <a:pt x="13395" y="4739"/>
                    </a:lnTo>
                    <a:lnTo>
                      <a:pt x="9895" y="2797"/>
                    </a:lnTo>
                    <a:lnTo>
                      <a:pt x="10544" y="4212"/>
                    </a:lnTo>
                    <a:lnTo>
                      <a:pt x="11920" y="4981"/>
                    </a:lnTo>
                    <a:lnTo>
                      <a:pt x="9660" y="6284"/>
                    </a:lnTo>
                    <a:lnTo>
                      <a:pt x="1477" y="1666"/>
                    </a:lnTo>
                    <a:lnTo>
                      <a:pt x="2891" y="840"/>
                    </a:lnTo>
                    <a:lnTo>
                      <a:pt x="3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6"/>
              <p:cNvSpPr/>
              <p:nvPr/>
            </p:nvSpPr>
            <p:spPr>
              <a:xfrm>
                <a:off x="2038750" y="2320525"/>
                <a:ext cx="261075" cy="136125"/>
              </a:xfrm>
              <a:custGeom>
                <a:rect b="b" l="l" r="r" t="t"/>
                <a:pathLst>
                  <a:path extrusionOk="0" h="5445" w="10443">
                    <a:moveTo>
                      <a:pt x="1414" y="1"/>
                    </a:moveTo>
                    <a:lnTo>
                      <a:pt x="0" y="827"/>
                    </a:lnTo>
                    <a:lnTo>
                      <a:pt x="8183" y="5445"/>
                    </a:lnTo>
                    <a:lnTo>
                      <a:pt x="10443" y="4142"/>
                    </a:lnTo>
                    <a:lnTo>
                      <a:pt x="9067" y="3373"/>
                    </a:lnTo>
                    <a:lnTo>
                      <a:pt x="9499" y="4317"/>
                    </a:lnTo>
                    <a:lnTo>
                      <a:pt x="8385" y="4958"/>
                    </a:lnTo>
                    <a:lnTo>
                      <a:pt x="7537" y="4468"/>
                    </a:lnTo>
                    <a:lnTo>
                      <a:pt x="6467" y="1921"/>
                    </a:lnTo>
                    <a:lnTo>
                      <a:pt x="3136" y="60"/>
                    </a:lnTo>
                    <a:lnTo>
                      <a:pt x="2947" y="534"/>
                    </a:lnTo>
                    <a:lnTo>
                      <a:pt x="1833" y="1176"/>
                    </a:lnTo>
                    <a:lnTo>
                      <a:pt x="1019" y="704"/>
                    </a:lnTo>
                    <a:lnTo>
                      <a:pt x="141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6"/>
              <p:cNvSpPr/>
              <p:nvPr/>
            </p:nvSpPr>
            <p:spPr>
              <a:xfrm>
                <a:off x="2070200" y="2422050"/>
                <a:ext cx="138025" cy="208150"/>
              </a:xfrm>
              <a:custGeom>
                <a:rect b="b" l="l" r="r" t="t"/>
                <a:pathLst>
                  <a:path extrusionOk="0" h="8326" w="5521">
                    <a:moveTo>
                      <a:pt x="461" y="1"/>
                    </a:moveTo>
                    <a:cubicBezTo>
                      <a:pt x="368" y="1"/>
                      <a:pt x="283" y="28"/>
                      <a:pt x="211" y="81"/>
                    </a:cubicBezTo>
                    <a:lnTo>
                      <a:pt x="1" y="223"/>
                    </a:lnTo>
                    <a:cubicBezTo>
                      <a:pt x="65" y="183"/>
                      <a:pt x="139" y="162"/>
                      <a:pt x="220" y="162"/>
                    </a:cubicBezTo>
                    <a:cubicBezTo>
                      <a:pt x="320" y="162"/>
                      <a:pt x="430" y="194"/>
                      <a:pt x="545" y="259"/>
                    </a:cubicBezTo>
                    <a:lnTo>
                      <a:pt x="4456" y="2518"/>
                    </a:lnTo>
                    <a:cubicBezTo>
                      <a:pt x="4910" y="2779"/>
                      <a:pt x="5281" y="3488"/>
                      <a:pt x="5281" y="4091"/>
                    </a:cubicBezTo>
                    <a:lnTo>
                      <a:pt x="5281" y="7692"/>
                    </a:lnTo>
                    <a:cubicBezTo>
                      <a:pt x="5281" y="7991"/>
                      <a:pt x="5188" y="8212"/>
                      <a:pt x="5041" y="8326"/>
                    </a:cubicBezTo>
                    <a:lnTo>
                      <a:pt x="5211" y="8208"/>
                    </a:lnTo>
                    <a:cubicBezTo>
                      <a:pt x="5400" y="8114"/>
                      <a:pt x="5521" y="7877"/>
                      <a:pt x="5521" y="7531"/>
                    </a:cubicBezTo>
                    <a:lnTo>
                      <a:pt x="5521" y="3930"/>
                    </a:lnTo>
                    <a:cubicBezTo>
                      <a:pt x="5521" y="3326"/>
                      <a:pt x="5150" y="2619"/>
                      <a:pt x="4698" y="2357"/>
                    </a:cubicBezTo>
                    <a:lnTo>
                      <a:pt x="785" y="99"/>
                    </a:lnTo>
                    <a:cubicBezTo>
                      <a:pt x="670" y="32"/>
                      <a:pt x="561" y="1"/>
                      <a:pt x="4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6"/>
              <p:cNvSpPr/>
              <p:nvPr/>
            </p:nvSpPr>
            <p:spPr>
              <a:xfrm>
                <a:off x="2063250" y="2426100"/>
                <a:ext cx="138925" cy="206275"/>
              </a:xfrm>
              <a:custGeom>
                <a:rect b="b" l="l" r="r" t="t"/>
                <a:pathLst>
                  <a:path extrusionOk="0" h="8251" w="5557">
                    <a:moveTo>
                      <a:pt x="684" y="900"/>
                    </a:moveTo>
                    <a:lnTo>
                      <a:pt x="2194" y="1771"/>
                    </a:lnTo>
                    <a:lnTo>
                      <a:pt x="2194" y="5276"/>
                    </a:lnTo>
                    <a:lnTo>
                      <a:pt x="684" y="4405"/>
                    </a:lnTo>
                    <a:lnTo>
                      <a:pt x="684" y="900"/>
                    </a:lnTo>
                    <a:close/>
                    <a:moveTo>
                      <a:pt x="2615" y="2015"/>
                    </a:moveTo>
                    <a:lnTo>
                      <a:pt x="4873" y="3319"/>
                    </a:lnTo>
                    <a:lnTo>
                      <a:pt x="4873" y="6823"/>
                    </a:lnTo>
                    <a:lnTo>
                      <a:pt x="2615" y="5520"/>
                    </a:lnTo>
                    <a:lnTo>
                      <a:pt x="2615" y="2015"/>
                    </a:lnTo>
                    <a:close/>
                    <a:moveTo>
                      <a:pt x="498" y="1"/>
                    </a:moveTo>
                    <a:cubicBezTo>
                      <a:pt x="417" y="1"/>
                      <a:pt x="342" y="22"/>
                      <a:pt x="277" y="61"/>
                    </a:cubicBezTo>
                    <a:cubicBezTo>
                      <a:pt x="108" y="164"/>
                      <a:pt x="0" y="395"/>
                      <a:pt x="0" y="720"/>
                    </a:cubicBezTo>
                    <a:lnTo>
                      <a:pt x="0" y="4321"/>
                    </a:lnTo>
                    <a:cubicBezTo>
                      <a:pt x="0" y="4925"/>
                      <a:pt x="370" y="5634"/>
                      <a:pt x="823" y="5894"/>
                    </a:cubicBezTo>
                    <a:lnTo>
                      <a:pt x="4734" y="8152"/>
                    </a:lnTo>
                    <a:cubicBezTo>
                      <a:pt x="4850" y="8219"/>
                      <a:pt x="4959" y="8251"/>
                      <a:pt x="5059" y="8251"/>
                    </a:cubicBezTo>
                    <a:cubicBezTo>
                      <a:pt x="5157" y="8251"/>
                      <a:pt x="5245" y="8220"/>
                      <a:pt x="5319" y="8164"/>
                    </a:cubicBezTo>
                    <a:cubicBezTo>
                      <a:pt x="5468" y="8050"/>
                      <a:pt x="5557" y="7831"/>
                      <a:pt x="5557" y="7530"/>
                    </a:cubicBezTo>
                    <a:lnTo>
                      <a:pt x="5557" y="3929"/>
                    </a:lnTo>
                    <a:cubicBezTo>
                      <a:pt x="5557" y="3326"/>
                      <a:pt x="5188" y="2617"/>
                      <a:pt x="4734" y="2356"/>
                    </a:cubicBezTo>
                    <a:lnTo>
                      <a:pt x="823" y="99"/>
                    </a:lnTo>
                    <a:cubicBezTo>
                      <a:pt x="708" y="32"/>
                      <a:pt x="598" y="1"/>
                      <a:pt x="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6"/>
              <p:cNvSpPr/>
              <p:nvPr/>
            </p:nvSpPr>
            <p:spPr>
              <a:xfrm>
                <a:off x="1996350" y="2369325"/>
                <a:ext cx="226875" cy="330875"/>
              </a:xfrm>
              <a:custGeom>
                <a:rect b="b" l="l" r="r" t="t"/>
                <a:pathLst>
                  <a:path extrusionOk="0" h="13235" w="9075">
                    <a:moveTo>
                      <a:pt x="913" y="0"/>
                    </a:moveTo>
                    <a:cubicBezTo>
                      <a:pt x="771" y="0"/>
                      <a:pt x="637" y="35"/>
                      <a:pt x="516" y="105"/>
                    </a:cubicBezTo>
                    <a:cubicBezTo>
                      <a:pt x="190" y="292"/>
                      <a:pt x="1" y="716"/>
                      <a:pt x="1" y="1264"/>
                    </a:cubicBezTo>
                    <a:lnTo>
                      <a:pt x="1" y="6988"/>
                    </a:lnTo>
                    <a:cubicBezTo>
                      <a:pt x="1" y="7988"/>
                      <a:pt x="615" y="9157"/>
                      <a:pt x="1370" y="9592"/>
                    </a:cubicBezTo>
                    <a:lnTo>
                      <a:pt x="4781" y="11561"/>
                    </a:lnTo>
                    <a:cubicBezTo>
                      <a:pt x="4796" y="11480"/>
                      <a:pt x="4817" y="11398"/>
                      <a:pt x="4844" y="11319"/>
                    </a:cubicBezTo>
                    <a:lnTo>
                      <a:pt x="1491" y="9383"/>
                    </a:lnTo>
                    <a:cubicBezTo>
                      <a:pt x="814" y="8993"/>
                      <a:pt x="243" y="7895"/>
                      <a:pt x="243" y="6988"/>
                    </a:cubicBezTo>
                    <a:lnTo>
                      <a:pt x="243" y="1264"/>
                    </a:lnTo>
                    <a:cubicBezTo>
                      <a:pt x="243" y="804"/>
                      <a:pt x="387" y="458"/>
                      <a:pt x="637" y="312"/>
                    </a:cubicBezTo>
                    <a:cubicBezTo>
                      <a:pt x="718" y="265"/>
                      <a:pt x="810" y="241"/>
                      <a:pt x="904" y="241"/>
                    </a:cubicBezTo>
                    <a:cubicBezTo>
                      <a:pt x="907" y="241"/>
                      <a:pt x="910" y="241"/>
                      <a:pt x="913" y="241"/>
                    </a:cubicBezTo>
                    <a:cubicBezTo>
                      <a:pt x="1054" y="241"/>
                      <a:pt x="1210" y="287"/>
                      <a:pt x="1368" y="380"/>
                    </a:cubicBezTo>
                    <a:lnTo>
                      <a:pt x="7584" y="3969"/>
                    </a:lnTo>
                    <a:cubicBezTo>
                      <a:pt x="8261" y="4358"/>
                      <a:pt x="8832" y="5456"/>
                      <a:pt x="8832" y="6364"/>
                    </a:cubicBezTo>
                    <a:lnTo>
                      <a:pt x="8832" y="12086"/>
                    </a:lnTo>
                    <a:cubicBezTo>
                      <a:pt x="8832" y="12382"/>
                      <a:pt x="8773" y="12632"/>
                      <a:pt x="8663" y="12811"/>
                    </a:cubicBezTo>
                    <a:cubicBezTo>
                      <a:pt x="8624" y="12948"/>
                      <a:pt x="8596" y="13091"/>
                      <a:pt x="8577" y="13235"/>
                    </a:cubicBezTo>
                    <a:cubicBezTo>
                      <a:pt x="8894" y="13041"/>
                      <a:pt x="9074" y="12624"/>
                      <a:pt x="9074" y="12086"/>
                    </a:cubicBezTo>
                    <a:lnTo>
                      <a:pt x="9074" y="6364"/>
                    </a:lnTo>
                    <a:cubicBezTo>
                      <a:pt x="9074" y="5363"/>
                      <a:pt x="8460" y="4195"/>
                      <a:pt x="7705" y="3759"/>
                    </a:cubicBezTo>
                    <a:lnTo>
                      <a:pt x="1489" y="171"/>
                    </a:lnTo>
                    <a:cubicBezTo>
                      <a:pt x="1292" y="58"/>
                      <a:pt x="1096" y="0"/>
                      <a:pt x="9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6"/>
              <p:cNvSpPr/>
              <p:nvPr/>
            </p:nvSpPr>
            <p:spPr>
              <a:xfrm>
                <a:off x="2187225" y="2692600"/>
                <a:ext cx="5975" cy="8650"/>
              </a:xfrm>
              <a:custGeom>
                <a:rect b="b" l="l" r="r" t="t"/>
                <a:pathLst>
                  <a:path extrusionOk="0" h="346" w="239">
                    <a:moveTo>
                      <a:pt x="0" y="1"/>
                    </a:moveTo>
                    <a:lnTo>
                      <a:pt x="0" y="1"/>
                    </a:lnTo>
                    <a:cubicBezTo>
                      <a:pt x="47" y="140"/>
                      <a:pt x="78" y="251"/>
                      <a:pt x="98" y="323"/>
                    </a:cubicBezTo>
                    <a:cubicBezTo>
                      <a:pt x="115" y="332"/>
                      <a:pt x="131" y="337"/>
                      <a:pt x="148" y="345"/>
                    </a:cubicBezTo>
                    <a:cubicBezTo>
                      <a:pt x="168" y="292"/>
                      <a:pt x="196" y="216"/>
                      <a:pt x="239" y="121"/>
                    </a:cubicBezTo>
                    <a:cubicBezTo>
                      <a:pt x="181" y="98"/>
                      <a:pt x="124" y="72"/>
                      <a:pt x="70" y="40"/>
                    </a:cubicBezTo>
                    <a:lnTo>
                      <a:pt x="0" y="1"/>
                    </a:ln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6"/>
              <p:cNvSpPr/>
              <p:nvPr/>
            </p:nvSpPr>
            <p:spPr>
              <a:xfrm>
                <a:off x="2128600" y="2476450"/>
                <a:ext cx="56500" cy="120275"/>
              </a:xfrm>
              <a:custGeom>
                <a:rect b="b" l="l" r="r" t="t"/>
                <a:pathLst>
                  <a:path extrusionOk="0" h="4811" w="2260">
                    <a:moveTo>
                      <a:pt x="1" y="1"/>
                    </a:moveTo>
                    <a:lnTo>
                      <a:pt x="1" y="3506"/>
                    </a:lnTo>
                    <a:lnTo>
                      <a:pt x="2259" y="4810"/>
                    </a:lnTo>
                    <a:lnTo>
                      <a:pt x="2259" y="130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6"/>
              <p:cNvSpPr/>
              <p:nvPr/>
            </p:nvSpPr>
            <p:spPr>
              <a:xfrm>
                <a:off x="2080350" y="2448600"/>
                <a:ext cx="37775" cy="109425"/>
              </a:xfrm>
              <a:custGeom>
                <a:rect b="b" l="l" r="r" t="t"/>
                <a:pathLst>
                  <a:path extrusionOk="0" h="4377" w="1511">
                    <a:moveTo>
                      <a:pt x="0" y="0"/>
                    </a:moveTo>
                    <a:lnTo>
                      <a:pt x="0" y="3505"/>
                    </a:lnTo>
                    <a:lnTo>
                      <a:pt x="1510" y="4376"/>
                    </a:lnTo>
                    <a:lnTo>
                      <a:pt x="1510" y="871"/>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6"/>
              <p:cNvSpPr/>
              <p:nvPr/>
            </p:nvSpPr>
            <p:spPr>
              <a:xfrm>
                <a:off x="2245325" y="2485425"/>
                <a:ext cx="10550" cy="232500"/>
              </a:xfrm>
              <a:custGeom>
                <a:rect b="b" l="l" r="r" t="t"/>
                <a:pathLst>
                  <a:path extrusionOk="0" h="9300" w="422">
                    <a:moveTo>
                      <a:pt x="1" y="1"/>
                    </a:moveTo>
                    <a:lnTo>
                      <a:pt x="1" y="9028"/>
                    </a:lnTo>
                    <a:lnTo>
                      <a:pt x="421" y="9299"/>
                    </a:lnTo>
                    <a:lnTo>
                      <a:pt x="421" y="272"/>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6"/>
              <p:cNvSpPr/>
              <p:nvPr/>
            </p:nvSpPr>
            <p:spPr>
              <a:xfrm>
                <a:off x="1931750" y="2425675"/>
                <a:ext cx="49525" cy="29000"/>
              </a:xfrm>
              <a:custGeom>
                <a:rect b="b" l="l" r="r" t="t"/>
                <a:pathLst>
                  <a:path extrusionOk="0" h="1160" w="1981">
                    <a:moveTo>
                      <a:pt x="244" y="0"/>
                    </a:moveTo>
                    <a:lnTo>
                      <a:pt x="0" y="157"/>
                    </a:lnTo>
                    <a:lnTo>
                      <a:pt x="1737" y="1159"/>
                    </a:lnTo>
                    <a:lnTo>
                      <a:pt x="1981" y="1002"/>
                    </a:lnTo>
                    <a:lnTo>
                      <a:pt x="2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6"/>
              <p:cNvSpPr/>
              <p:nvPr/>
            </p:nvSpPr>
            <p:spPr>
              <a:xfrm>
                <a:off x="1931750" y="2429600"/>
                <a:ext cx="43400" cy="155650"/>
              </a:xfrm>
              <a:custGeom>
                <a:rect b="b" l="l" r="r" t="t"/>
                <a:pathLst>
                  <a:path extrusionOk="0" h="6226" w="1736">
                    <a:moveTo>
                      <a:pt x="242" y="399"/>
                    </a:moveTo>
                    <a:lnTo>
                      <a:pt x="1484" y="1116"/>
                    </a:lnTo>
                    <a:lnTo>
                      <a:pt x="1484" y="2673"/>
                    </a:lnTo>
                    <a:lnTo>
                      <a:pt x="242" y="1956"/>
                    </a:lnTo>
                    <a:lnTo>
                      <a:pt x="242" y="399"/>
                    </a:lnTo>
                    <a:close/>
                    <a:moveTo>
                      <a:pt x="418" y="2427"/>
                    </a:moveTo>
                    <a:cubicBezTo>
                      <a:pt x="449" y="2427"/>
                      <a:pt x="482" y="2437"/>
                      <a:pt x="517" y="2457"/>
                    </a:cubicBezTo>
                    <a:cubicBezTo>
                      <a:pt x="653" y="2535"/>
                      <a:pt x="764" y="2747"/>
                      <a:pt x="764" y="2929"/>
                    </a:cubicBezTo>
                    <a:cubicBezTo>
                      <a:pt x="764" y="3064"/>
                      <a:pt x="702" y="3145"/>
                      <a:pt x="615" y="3145"/>
                    </a:cubicBezTo>
                    <a:cubicBezTo>
                      <a:pt x="585" y="3145"/>
                      <a:pt x="552" y="3135"/>
                      <a:pt x="517" y="3115"/>
                    </a:cubicBezTo>
                    <a:cubicBezTo>
                      <a:pt x="381" y="3035"/>
                      <a:pt x="270" y="2825"/>
                      <a:pt x="270" y="2643"/>
                    </a:cubicBezTo>
                    <a:cubicBezTo>
                      <a:pt x="270" y="2508"/>
                      <a:pt x="331" y="2427"/>
                      <a:pt x="418" y="2427"/>
                    </a:cubicBezTo>
                    <a:close/>
                    <a:moveTo>
                      <a:pt x="1139" y="2868"/>
                    </a:moveTo>
                    <a:cubicBezTo>
                      <a:pt x="1169" y="2868"/>
                      <a:pt x="1202" y="2878"/>
                      <a:pt x="1237" y="2898"/>
                    </a:cubicBezTo>
                    <a:cubicBezTo>
                      <a:pt x="1373" y="2977"/>
                      <a:pt x="1484" y="3188"/>
                      <a:pt x="1484" y="3370"/>
                    </a:cubicBezTo>
                    <a:cubicBezTo>
                      <a:pt x="1484" y="3505"/>
                      <a:pt x="1423" y="3585"/>
                      <a:pt x="1336" y="3585"/>
                    </a:cubicBezTo>
                    <a:cubicBezTo>
                      <a:pt x="1305" y="3585"/>
                      <a:pt x="1272" y="3576"/>
                      <a:pt x="1237" y="3555"/>
                    </a:cubicBezTo>
                    <a:cubicBezTo>
                      <a:pt x="1100" y="3477"/>
                      <a:pt x="991" y="3266"/>
                      <a:pt x="990" y="3084"/>
                    </a:cubicBezTo>
                    <a:lnTo>
                      <a:pt x="990" y="3084"/>
                    </a:lnTo>
                    <a:cubicBezTo>
                      <a:pt x="991" y="2949"/>
                      <a:pt x="1051" y="2868"/>
                      <a:pt x="1139" y="2868"/>
                    </a:cubicBezTo>
                    <a:close/>
                    <a:moveTo>
                      <a:pt x="419" y="3466"/>
                    </a:moveTo>
                    <a:cubicBezTo>
                      <a:pt x="449" y="3466"/>
                      <a:pt x="482" y="3476"/>
                      <a:pt x="517" y="3496"/>
                    </a:cubicBezTo>
                    <a:cubicBezTo>
                      <a:pt x="653" y="3575"/>
                      <a:pt x="764" y="3785"/>
                      <a:pt x="764" y="3966"/>
                    </a:cubicBezTo>
                    <a:lnTo>
                      <a:pt x="764" y="3967"/>
                    </a:lnTo>
                    <a:cubicBezTo>
                      <a:pt x="764" y="4103"/>
                      <a:pt x="702" y="4184"/>
                      <a:pt x="614" y="4184"/>
                    </a:cubicBezTo>
                    <a:cubicBezTo>
                      <a:pt x="584" y="4184"/>
                      <a:pt x="551" y="4174"/>
                      <a:pt x="517" y="4155"/>
                    </a:cubicBezTo>
                    <a:cubicBezTo>
                      <a:pt x="381" y="4075"/>
                      <a:pt x="270" y="3865"/>
                      <a:pt x="270" y="3683"/>
                    </a:cubicBezTo>
                    <a:cubicBezTo>
                      <a:pt x="270" y="3547"/>
                      <a:pt x="332" y="3466"/>
                      <a:pt x="419" y="3466"/>
                    </a:cubicBezTo>
                    <a:close/>
                    <a:moveTo>
                      <a:pt x="1139" y="3906"/>
                    </a:moveTo>
                    <a:cubicBezTo>
                      <a:pt x="1169" y="3906"/>
                      <a:pt x="1202" y="3916"/>
                      <a:pt x="1237" y="3936"/>
                    </a:cubicBezTo>
                    <a:lnTo>
                      <a:pt x="1237" y="3938"/>
                    </a:lnTo>
                    <a:cubicBezTo>
                      <a:pt x="1373" y="4015"/>
                      <a:pt x="1484" y="4227"/>
                      <a:pt x="1484" y="4408"/>
                    </a:cubicBezTo>
                    <a:cubicBezTo>
                      <a:pt x="1484" y="4543"/>
                      <a:pt x="1422" y="4625"/>
                      <a:pt x="1335" y="4625"/>
                    </a:cubicBezTo>
                    <a:cubicBezTo>
                      <a:pt x="1305" y="4625"/>
                      <a:pt x="1272" y="4615"/>
                      <a:pt x="1237" y="4595"/>
                    </a:cubicBezTo>
                    <a:cubicBezTo>
                      <a:pt x="1100" y="4515"/>
                      <a:pt x="990" y="4305"/>
                      <a:pt x="990" y="4123"/>
                    </a:cubicBezTo>
                    <a:cubicBezTo>
                      <a:pt x="990" y="3987"/>
                      <a:pt x="1051" y="3906"/>
                      <a:pt x="1139" y="3906"/>
                    </a:cubicBezTo>
                    <a:close/>
                    <a:moveTo>
                      <a:pt x="420" y="4505"/>
                    </a:moveTo>
                    <a:cubicBezTo>
                      <a:pt x="450" y="4505"/>
                      <a:pt x="483" y="4514"/>
                      <a:pt x="517" y="4534"/>
                    </a:cubicBezTo>
                    <a:lnTo>
                      <a:pt x="517" y="4535"/>
                    </a:lnTo>
                    <a:cubicBezTo>
                      <a:pt x="653" y="4615"/>
                      <a:pt x="764" y="4825"/>
                      <a:pt x="764" y="5007"/>
                    </a:cubicBezTo>
                    <a:cubicBezTo>
                      <a:pt x="764" y="5142"/>
                      <a:pt x="702" y="5223"/>
                      <a:pt x="615" y="5223"/>
                    </a:cubicBezTo>
                    <a:cubicBezTo>
                      <a:pt x="585" y="5223"/>
                      <a:pt x="552" y="5213"/>
                      <a:pt x="517" y="5193"/>
                    </a:cubicBezTo>
                    <a:cubicBezTo>
                      <a:pt x="381" y="5115"/>
                      <a:pt x="270" y="4903"/>
                      <a:pt x="270" y="4722"/>
                    </a:cubicBezTo>
                    <a:cubicBezTo>
                      <a:pt x="270" y="4586"/>
                      <a:pt x="332" y="4505"/>
                      <a:pt x="420" y="4505"/>
                    </a:cubicBezTo>
                    <a:close/>
                    <a:moveTo>
                      <a:pt x="1139" y="4946"/>
                    </a:moveTo>
                    <a:cubicBezTo>
                      <a:pt x="1169" y="4946"/>
                      <a:pt x="1202" y="4955"/>
                      <a:pt x="1237" y="4976"/>
                    </a:cubicBezTo>
                    <a:cubicBezTo>
                      <a:pt x="1373" y="5055"/>
                      <a:pt x="1484" y="5265"/>
                      <a:pt x="1484" y="5448"/>
                    </a:cubicBezTo>
                    <a:cubicBezTo>
                      <a:pt x="1484" y="5583"/>
                      <a:pt x="1422" y="5664"/>
                      <a:pt x="1335" y="5664"/>
                    </a:cubicBezTo>
                    <a:cubicBezTo>
                      <a:pt x="1305" y="5664"/>
                      <a:pt x="1272" y="5655"/>
                      <a:pt x="1237" y="5635"/>
                    </a:cubicBezTo>
                    <a:cubicBezTo>
                      <a:pt x="1100" y="5555"/>
                      <a:pt x="990" y="5345"/>
                      <a:pt x="990" y="5163"/>
                    </a:cubicBezTo>
                    <a:cubicBezTo>
                      <a:pt x="990" y="5027"/>
                      <a:pt x="1051" y="4946"/>
                      <a:pt x="1139" y="4946"/>
                    </a:cubicBezTo>
                    <a:close/>
                    <a:moveTo>
                      <a:pt x="0" y="0"/>
                    </a:moveTo>
                    <a:lnTo>
                      <a:pt x="0" y="5224"/>
                    </a:lnTo>
                    <a:lnTo>
                      <a:pt x="1735" y="6226"/>
                    </a:lnTo>
                    <a:lnTo>
                      <a:pt x="1735" y="1004"/>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6"/>
              <p:cNvSpPr/>
              <p:nvPr/>
            </p:nvSpPr>
            <p:spPr>
              <a:xfrm>
                <a:off x="1937800" y="2439575"/>
                <a:ext cx="31050" cy="56850"/>
              </a:xfrm>
              <a:custGeom>
                <a:rect b="b" l="l" r="r" t="t"/>
                <a:pathLst>
                  <a:path extrusionOk="0" h="2274" w="1242">
                    <a:moveTo>
                      <a:pt x="0" y="0"/>
                    </a:moveTo>
                    <a:lnTo>
                      <a:pt x="0" y="1557"/>
                    </a:lnTo>
                    <a:lnTo>
                      <a:pt x="1242" y="2274"/>
                    </a:lnTo>
                    <a:lnTo>
                      <a:pt x="1242" y="716"/>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6"/>
              <p:cNvSpPr/>
              <p:nvPr/>
            </p:nvSpPr>
            <p:spPr>
              <a:xfrm>
                <a:off x="1975175" y="2450700"/>
                <a:ext cx="6100" cy="134550"/>
              </a:xfrm>
              <a:custGeom>
                <a:rect b="b" l="l" r="r" t="t"/>
                <a:pathLst>
                  <a:path extrusionOk="0" h="5382" w="244">
                    <a:moveTo>
                      <a:pt x="244" y="1"/>
                    </a:moveTo>
                    <a:lnTo>
                      <a:pt x="0" y="158"/>
                    </a:lnTo>
                    <a:lnTo>
                      <a:pt x="0" y="5382"/>
                    </a:lnTo>
                    <a:lnTo>
                      <a:pt x="244" y="5224"/>
                    </a:lnTo>
                    <a:lnTo>
                      <a:pt x="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6"/>
              <p:cNvSpPr/>
              <p:nvPr/>
            </p:nvSpPr>
            <p:spPr>
              <a:xfrm>
                <a:off x="2084575" y="2304350"/>
                <a:ext cx="35575" cy="45600"/>
              </a:xfrm>
              <a:custGeom>
                <a:rect b="b" l="l" r="r" t="t"/>
                <a:pathLst>
                  <a:path extrusionOk="0" h="1824" w="1423">
                    <a:moveTo>
                      <a:pt x="722" y="0"/>
                    </a:moveTo>
                    <a:lnTo>
                      <a:pt x="0" y="1823"/>
                    </a:lnTo>
                    <a:lnTo>
                      <a:pt x="1114" y="1181"/>
                    </a:lnTo>
                    <a:lnTo>
                      <a:pt x="1303" y="707"/>
                    </a:lnTo>
                    <a:lnTo>
                      <a:pt x="1422" y="404"/>
                    </a:lnTo>
                    <a:lnTo>
                      <a:pt x="7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6"/>
              <p:cNvSpPr/>
              <p:nvPr/>
            </p:nvSpPr>
            <p:spPr>
              <a:xfrm>
                <a:off x="2202650" y="2328725"/>
                <a:ext cx="73600" cy="115750"/>
              </a:xfrm>
              <a:custGeom>
                <a:rect b="b" l="l" r="r" t="t"/>
                <a:pathLst>
                  <a:path extrusionOk="0" h="4630" w="2944">
                    <a:moveTo>
                      <a:pt x="1115" y="0"/>
                    </a:moveTo>
                    <a:lnTo>
                      <a:pt x="1" y="641"/>
                    </a:lnTo>
                    <a:lnTo>
                      <a:pt x="1829" y="4630"/>
                    </a:lnTo>
                    <a:lnTo>
                      <a:pt x="2943" y="3989"/>
                    </a:lnTo>
                    <a:lnTo>
                      <a:pt x="2511" y="3045"/>
                    </a:lnTo>
                    <a:lnTo>
                      <a:pt x="1862" y="1630"/>
                    </a:lnTo>
                    <a:lnTo>
                      <a:pt x="1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6"/>
              <p:cNvSpPr/>
              <p:nvPr/>
            </p:nvSpPr>
            <p:spPr>
              <a:xfrm>
                <a:off x="2064200" y="2282725"/>
                <a:ext cx="184175" cy="161750"/>
              </a:xfrm>
              <a:custGeom>
                <a:rect b="b" l="l" r="r" t="t"/>
                <a:pathLst>
                  <a:path extrusionOk="0" h="6470" w="7367">
                    <a:moveTo>
                      <a:pt x="1242" y="1"/>
                    </a:moveTo>
                    <a:lnTo>
                      <a:pt x="866" y="673"/>
                    </a:lnTo>
                    <a:lnTo>
                      <a:pt x="396" y="1513"/>
                    </a:lnTo>
                    <a:lnTo>
                      <a:pt x="1" y="2216"/>
                    </a:lnTo>
                    <a:lnTo>
                      <a:pt x="815" y="2688"/>
                    </a:lnTo>
                    <a:lnTo>
                      <a:pt x="1537" y="865"/>
                    </a:lnTo>
                    <a:lnTo>
                      <a:pt x="2237" y="1269"/>
                    </a:lnTo>
                    <a:lnTo>
                      <a:pt x="5279" y="3024"/>
                    </a:lnTo>
                    <a:lnTo>
                      <a:pt x="5449" y="3433"/>
                    </a:lnTo>
                    <a:lnTo>
                      <a:pt x="6519" y="5980"/>
                    </a:lnTo>
                    <a:lnTo>
                      <a:pt x="7367" y="6470"/>
                    </a:lnTo>
                    <a:lnTo>
                      <a:pt x="5539" y="2481"/>
                    </a:lnTo>
                    <a:lnTo>
                      <a:pt x="12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6"/>
              <p:cNvSpPr/>
              <p:nvPr/>
            </p:nvSpPr>
            <p:spPr>
              <a:xfrm>
                <a:off x="2095250" y="2266725"/>
                <a:ext cx="135300" cy="78050"/>
              </a:xfrm>
              <a:custGeom>
                <a:rect b="b" l="l" r="r" t="t"/>
                <a:pathLst>
                  <a:path extrusionOk="0" h="3122" w="5412">
                    <a:moveTo>
                      <a:pt x="1115" y="0"/>
                    </a:moveTo>
                    <a:lnTo>
                      <a:pt x="0" y="641"/>
                    </a:lnTo>
                    <a:lnTo>
                      <a:pt x="4297" y="3121"/>
                    </a:lnTo>
                    <a:lnTo>
                      <a:pt x="5411" y="2480"/>
                    </a:lnTo>
                    <a:lnTo>
                      <a:pt x="11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6"/>
              <p:cNvSpPr/>
              <p:nvPr/>
            </p:nvSpPr>
            <p:spPr>
              <a:xfrm>
                <a:off x="1956500" y="2553225"/>
                <a:ext cx="12350" cy="17950"/>
              </a:xfrm>
              <a:custGeom>
                <a:rect b="b" l="l" r="r" t="t"/>
                <a:pathLst>
                  <a:path extrusionOk="0" h="718" w="494">
                    <a:moveTo>
                      <a:pt x="148" y="1"/>
                    </a:moveTo>
                    <a:cubicBezTo>
                      <a:pt x="61" y="1"/>
                      <a:pt x="0" y="82"/>
                      <a:pt x="0" y="216"/>
                    </a:cubicBezTo>
                    <a:cubicBezTo>
                      <a:pt x="0" y="398"/>
                      <a:pt x="110" y="610"/>
                      <a:pt x="247" y="688"/>
                    </a:cubicBezTo>
                    <a:cubicBezTo>
                      <a:pt x="282" y="708"/>
                      <a:pt x="315" y="718"/>
                      <a:pt x="345" y="718"/>
                    </a:cubicBezTo>
                    <a:cubicBezTo>
                      <a:pt x="432" y="718"/>
                      <a:pt x="494" y="637"/>
                      <a:pt x="494" y="503"/>
                    </a:cubicBezTo>
                    <a:cubicBezTo>
                      <a:pt x="494" y="320"/>
                      <a:pt x="383" y="109"/>
                      <a:pt x="247" y="31"/>
                    </a:cubicBezTo>
                    <a:cubicBezTo>
                      <a:pt x="212" y="10"/>
                      <a:pt x="179" y="1"/>
                      <a:pt x="1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6"/>
              <p:cNvSpPr/>
              <p:nvPr/>
            </p:nvSpPr>
            <p:spPr>
              <a:xfrm>
                <a:off x="1956500" y="2527250"/>
                <a:ext cx="12350" cy="17975"/>
              </a:xfrm>
              <a:custGeom>
                <a:rect b="b" l="l" r="r" t="t"/>
                <a:pathLst>
                  <a:path extrusionOk="0" h="719" w="494">
                    <a:moveTo>
                      <a:pt x="149" y="1"/>
                    </a:moveTo>
                    <a:cubicBezTo>
                      <a:pt x="61" y="1"/>
                      <a:pt x="0" y="81"/>
                      <a:pt x="0" y="217"/>
                    </a:cubicBezTo>
                    <a:cubicBezTo>
                      <a:pt x="0" y="398"/>
                      <a:pt x="110" y="609"/>
                      <a:pt x="247" y="689"/>
                    </a:cubicBezTo>
                    <a:cubicBezTo>
                      <a:pt x="282" y="709"/>
                      <a:pt x="315" y="718"/>
                      <a:pt x="345" y="718"/>
                    </a:cubicBezTo>
                    <a:cubicBezTo>
                      <a:pt x="432" y="718"/>
                      <a:pt x="494" y="638"/>
                      <a:pt x="494" y="502"/>
                    </a:cubicBezTo>
                    <a:cubicBezTo>
                      <a:pt x="494" y="321"/>
                      <a:pt x="383" y="109"/>
                      <a:pt x="247" y="30"/>
                    </a:cubicBezTo>
                    <a:cubicBezTo>
                      <a:pt x="212" y="10"/>
                      <a:pt x="179" y="1"/>
                      <a:pt x="1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6"/>
              <p:cNvSpPr/>
              <p:nvPr/>
            </p:nvSpPr>
            <p:spPr>
              <a:xfrm>
                <a:off x="1956500" y="2501250"/>
                <a:ext cx="12350" cy="17975"/>
              </a:xfrm>
              <a:custGeom>
                <a:rect b="b" l="l" r="r" t="t"/>
                <a:pathLst>
                  <a:path extrusionOk="0" h="719" w="494">
                    <a:moveTo>
                      <a:pt x="149" y="1"/>
                    </a:moveTo>
                    <a:cubicBezTo>
                      <a:pt x="61" y="1"/>
                      <a:pt x="0" y="82"/>
                      <a:pt x="0" y="217"/>
                    </a:cubicBezTo>
                    <a:cubicBezTo>
                      <a:pt x="0" y="398"/>
                      <a:pt x="110" y="610"/>
                      <a:pt x="247" y="689"/>
                    </a:cubicBezTo>
                    <a:cubicBezTo>
                      <a:pt x="282" y="709"/>
                      <a:pt x="315" y="718"/>
                      <a:pt x="345" y="718"/>
                    </a:cubicBezTo>
                    <a:cubicBezTo>
                      <a:pt x="432" y="718"/>
                      <a:pt x="494" y="638"/>
                      <a:pt x="494" y="502"/>
                    </a:cubicBezTo>
                    <a:cubicBezTo>
                      <a:pt x="494" y="322"/>
                      <a:pt x="383" y="110"/>
                      <a:pt x="247" y="30"/>
                    </a:cubicBezTo>
                    <a:cubicBezTo>
                      <a:pt x="212" y="10"/>
                      <a:pt x="179" y="1"/>
                      <a:pt x="1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6"/>
              <p:cNvSpPr/>
              <p:nvPr/>
            </p:nvSpPr>
            <p:spPr>
              <a:xfrm>
                <a:off x="1938500" y="2542225"/>
                <a:ext cx="12350" cy="17950"/>
              </a:xfrm>
              <a:custGeom>
                <a:rect b="b" l="l" r="r" t="t"/>
                <a:pathLst>
                  <a:path extrusionOk="0" h="718" w="494">
                    <a:moveTo>
                      <a:pt x="149" y="0"/>
                    </a:moveTo>
                    <a:cubicBezTo>
                      <a:pt x="62" y="0"/>
                      <a:pt x="0" y="81"/>
                      <a:pt x="0" y="216"/>
                    </a:cubicBezTo>
                    <a:cubicBezTo>
                      <a:pt x="0" y="398"/>
                      <a:pt x="111" y="610"/>
                      <a:pt x="247" y="688"/>
                    </a:cubicBezTo>
                    <a:cubicBezTo>
                      <a:pt x="282" y="708"/>
                      <a:pt x="315" y="718"/>
                      <a:pt x="345" y="718"/>
                    </a:cubicBezTo>
                    <a:cubicBezTo>
                      <a:pt x="432" y="718"/>
                      <a:pt x="494" y="636"/>
                      <a:pt x="494" y="502"/>
                    </a:cubicBezTo>
                    <a:cubicBezTo>
                      <a:pt x="494" y="320"/>
                      <a:pt x="383" y="108"/>
                      <a:pt x="247" y="30"/>
                    </a:cubicBezTo>
                    <a:cubicBezTo>
                      <a:pt x="212" y="10"/>
                      <a:pt x="179" y="0"/>
                      <a:pt x="1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6"/>
              <p:cNvSpPr/>
              <p:nvPr/>
            </p:nvSpPr>
            <p:spPr>
              <a:xfrm>
                <a:off x="1938500" y="2516225"/>
                <a:ext cx="12350" cy="17950"/>
              </a:xfrm>
              <a:custGeom>
                <a:rect b="b" l="l" r="r" t="t"/>
                <a:pathLst>
                  <a:path extrusionOk="0" h="718" w="494">
                    <a:moveTo>
                      <a:pt x="149" y="1"/>
                    </a:moveTo>
                    <a:cubicBezTo>
                      <a:pt x="62" y="1"/>
                      <a:pt x="0" y="82"/>
                      <a:pt x="0" y="216"/>
                    </a:cubicBezTo>
                    <a:cubicBezTo>
                      <a:pt x="0" y="398"/>
                      <a:pt x="111" y="610"/>
                      <a:pt x="247" y="688"/>
                    </a:cubicBezTo>
                    <a:cubicBezTo>
                      <a:pt x="282" y="708"/>
                      <a:pt x="315" y="718"/>
                      <a:pt x="345" y="718"/>
                    </a:cubicBezTo>
                    <a:cubicBezTo>
                      <a:pt x="432" y="718"/>
                      <a:pt x="494" y="637"/>
                      <a:pt x="494" y="502"/>
                    </a:cubicBezTo>
                    <a:cubicBezTo>
                      <a:pt x="494" y="320"/>
                      <a:pt x="384" y="108"/>
                      <a:pt x="247" y="31"/>
                    </a:cubicBezTo>
                    <a:cubicBezTo>
                      <a:pt x="212" y="10"/>
                      <a:pt x="179" y="1"/>
                      <a:pt x="1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6"/>
              <p:cNvSpPr/>
              <p:nvPr/>
            </p:nvSpPr>
            <p:spPr>
              <a:xfrm>
                <a:off x="1938500" y="2490250"/>
                <a:ext cx="12350" cy="17950"/>
              </a:xfrm>
              <a:custGeom>
                <a:rect b="b" l="l" r="r" t="t"/>
                <a:pathLst>
                  <a:path extrusionOk="0" h="718" w="494">
                    <a:moveTo>
                      <a:pt x="149" y="1"/>
                    </a:moveTo>
                    <a:cubicBezTo>
                      <a:pt x="62" y="1"/>
                      <a:pt x="0" y="81"/>
                      <a:pt x="0" y="217"/>
                    </a:cubicBezTo>
                    <a:cubicBezTo>
                      <a:pt x="0" y="397"/>
                      <a:pt x="111" y="609"/>
                      <a:pt x="247" y="689"/>
                    </a:cubicBezTo>
                    <a:cubicBezTo>
                      <a:pt x="281" y="709"/>
                      <a:pt x="314" y="718"/>
                      <a:pt x="344" y="718"/>
                    </a:cubicBezTo>
                    <a:cubicBezTo>
                      <a:pt x="432" y="718"/>
                      <a:pt x="494" y="637"/>
                      <a:pt x="494" y="502"/>
                    </a:cubicBezTo>
                    <a:cubicBezTo>
                      <a:pt x="494" y="320"/>
                      <a:pt x="383" y="109"/>
                      <a:pt x="247" y="30"/>
                    </a:cubicBezTo>
                    <a:cubicBezTo>
                      <a:pt x="212" y="10"/>
                      <a:pt x="179" y="1"/>
                      <a:pt x="14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6"/>
              <p:cNvSpPr/>
              <p:nvPr/>
            </p:nvSpPr>
            <p:spPr>
              <a:xfrm>
                <a:off x="2308300" y="2654400"/>
                <a:ext cx="11975" cy="19725"/>
              </a:xfrm>
              <a:custGeom>
                <a:rect b="b" l="l" r="r" t="t"/>
                <a:pathLst>
                  <a:path extrusionOk="0" h="789" w="479">
                    <a:moveTo>
                      <a:pt x="268" y="0"/>
                    </a:moveTo>
                    <a:lnTo>
                      <a:pt x="0" y="706"/>
                    </a:lnTo>
                    <a:lnTo>
                      <a:pt x="176" y="789"/>
                    </a:lnTo>
                    <a:cubicBezTo>
                      <a:pt x="126" y="757"/>
                      <a:pt x="95" y="689"/>
                      <a:pt x="95" y="592"/>
                    </a:cubicBezTo>
                    <a:cubicBezTo>
                      <a:pt x="95" y="409"/>
                      <a:pt x="206" y="199"/>
                      <a:pt x="341" y="120"/>
                    </a:cubicBezTo>
                    <a:cubicBezTo>
                      <a:pt x="369" y="101"/>
                      <a:pt x="402" y="91"/>
                      <a:pt x="436" y="91"/>
                    </a:cubicBezTo>
                    <a:cubicBezTo>
                      <a:pt x="450" y="91"/>
                      <a:pt x="465" y="93"/>
                      <a:pt x="479" y="96"/>
                    </a:cubicBezTo>
                    <a:lnTo>
                      <a:pt x="2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6"/>
              <p:cNvSpPr/>
              <p:nvPr/>
            </p:nvSpPr>
            <p:spPr>
              <a:xfrm>
                <a:off x="2310650" y="2656675"/>
                <a:ext cx="12350" cy="17925"/>
              </a:xfrm>
              <a:custGeom>
                <a:rect b="b" l="l" r="r" t="t"/>
                <a:pathLst>
                  <a:path extrusionOk="0" h="717" w="494">
                    <a:moveTo>
                      <a:pt x="342" y="0"/>
                    </a:moveTo>
                    <a:cubicBezTo>
                      <a:pt x="308" y="0"/>
                      <a:pt x="275" y="10"/>
                      <a:pt x="247" y="29"/>
                    </a:cubicBezTo>
                    <a:cubicBezTo>
                      <a:pt x="110" y="108"/>
                      <a:pt x="1" y="318"/>
                      <a:pt x="1" y="501"/>
                    </a:cubicBezTo>
                    <a:cubicBezTo>
                      <a:pt x="1" y="598"/>
                      <a:pt x="32" y="666"/>
                      <a:pt x="82" y="698"/>
                    </a:cubicBezTo>
                    <a:cubicBezTo>
                      <a:pt x="102" y="710"/>
                      <a:pt x="125" y="717"/>
                      <a:pt x="150" y="717"/>
                    </a:cubicBezTo>
                    <a:cubicBezTo>
                      <a:pt x="179" y="717"/>
                      <a:pt x="212" y="707"/>
                      <a:pt x="247" y="688"/>
                    </a:cubicBezTo>
                    <a:cubicBezTo>
                      <a:pt x="254" y="684"/>
                      <a:pt x="259" y="679"/>
                      <a:pt x="265" y="676"/>
                    </a:cubicBezTo>
                    <a:cubicBezTo>
                      <a:pt x="221" y="572"/>
                      <a:pt x="188" y="509"/>
                      <a:pt x="178" y="491"/>
                    </a:cubicBezTo>
                    <a:cubicBezTo>
                      <a:pt x="161" y="471"/>
                      <a:pt x="153" y="444"/>
                      <a:pt x="155" y="418"/>
                    </a:cubicBezTo>
                    <a:cubicBezTo>
                      <a:pt x="155" y="342"/>
                      <a:pt x="201" y="252"/>
                      <a:pt x="259" y="219"/>
                    </a:cubicBezTo>
                    <a:cubicBezTo>
                      <a:pt x="273" y="211"/>
                      <a:pt x="286" y="207"/>
                      <a:pt x="299" y="207"/>
                    </a:cubicBezTo>
                    <a:cubicBezTo>
                      <a:pt x="325" y="207"/>
                      <a:pt x="346" y="225"/>
                      <a:pt x="357" y="257"/>
                    </a:cubicBezTo>
                    <a:cubicBezTo>
                      <a:pt x="375" y="292"/>
                      <a:pt x="406" y="353"/>
                      <a:pt x="444" y="441"/>
                    </a:cubicBezTo>
                    <a:cubicBezTo>
                      <a:pt x="476" y="370"/>
                      <a:pt x="492" y="294"/>
                      <a:pt x="494" y="216"/>
                    </a:cubicBezTo>
                    <a:cubicBezTo>
                      <a:pt x="494" y="101"/>
                      <a:pt x="451" y="27"/>
                      <a:pt x="385" y="5"/>
                    </a:cubicBezTo>
                    <a:cubicBezTo>
                      <a:pt x="371" y="2"/>
                      <a:pt x="356" y="0"/>
                      <a:pt x="3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6"/>
              <p:cNvSpPr/>
              <p:nvPr/>
            </p:nvSpPr>
            <p:spPr>
              <a:xfrm>
                <a:off x="2290375" y="2665250"/>
                <a:ext cx="11950" cy="19675"/>
              </a:xfrm>
              <a:custGeom>
                <a:rect b="b" l="l" r="r" t="t"/>
                <a:pathLst>
                  <a:path extrusionOk="0" h="787" w="478">
                    <a:moveTo>
                      <a:pt x="269" y="0"/>
                    </a:moveTo>
                    <a:lnTo>
                      <a:pt x="0" y="704"/>
                    </a:lnTo>
                    <a:lnTo>
                      <a:pt x="176" y="787"/>
                    </a:lnTo>
                    <a:cubicBezTo>
                      <a:pt x="126" y="757"/>
                      <a:pt x="95" y="689"/>
                      <a:pt x="95" y="591"/>
                    </a:cubicBezTo>
                    <a:cubicBezTo>
                      <a:pt x="95" y="409"/>
                      <a:pt x="206" y="197"/>
                      <a:pt x="341" y="119"/>
                    </a:cubicBezTo>
                    <a:cubicBezTo>
                      <a:pt x="369" y="101"/>
                      <a:pt x="402" y="91"/>
                      <a:pt x="436" y="91"/>
                    </a:cubicBezTo>
                    <a:cubicBezTo>
                      <a:pt x="449" y="91"/>
                      <a:pt x="463" y="93"/>
                      <a:pt x="477" y="96"/>
                    </a:cubicBezTo>
                    <a:lnTo>
                      <a:pt x="2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6"/>
              <p:cNvSpPr/>
              <p:nvPr/>
            </p:nvSpPr>
            <p:spPr>
              <a:xfrm>
                <a:off x="2292725" y="2667525"/>
                <a:ext cx="12400" cy="17925"/>
              </a:xfrm>
              <a:custGeom>
                <a:rect b="b" l="l" r="r" t="t"/>
                <a:pathLst>
                  <a:path extrusionOk="0" h="717" w="496">
                    <a:moveTo>
                      <a:pt x="343" y="0"/>
                    </a:moveTo>
                    <a:cubicBezTo>
                      <a:pt x="310" y="0"/>
                      <a:pt x="277" y="10"/>
                      <a:pt x="249" y="28"/>
                    </a:cubicBezTo>
                    <a:cubicBezTo>
                      <a:pt x="112" y="108"/>
                      <a:pt x="1" y="318"/>
                      <a:pt x="1" y="500"/>
                    </a:cubicBezTo>
                    <a:cubicBezTo>
                      <a:pt x="1" y="598"/>
                      <a:pt x="34" y="666"/>
                      <a:pt x="83" y="697"/>
                    </a:cubicBezTo>
                    <a:cubicBezTo>
                      <a:pt x="104" y="710"/>
                      <a:pt x="127" y="716"/>
                      <a:pt x="153" y="716"/>
                    </a:cubicBezTo>
                    <a:cubicBezTo>
                      <a:pt x="183" y="716"/>
                      <a:pt x="215" y="707"/>
                      <a:pt x="249" y="687"/>
                    </a:cubicBezTo>
                    <a:cubicBezTo>
                      <a:pt x="383" y="608"/>
                      <a:pt x="496" y="398"/>
                      <a:pt x="496" y="216"/>
                    </a:cubicBezTo>
                    <a:cubicBezTo>
                      <a:pt x="496" y="101"/>
                      <a:pt x="451" y="25"/>
                      <a:pt x="385" y="5"/>
                    </a:cubicBezTo>
                    <a:cubicBezTo>
                      <a:pt x="371" y="2"/>
                      <a:pt x="357" y="0"/>
                      <a:pt x="3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6"/>
              <p:cNvSpPr/>
              <p:nvPr/>
            </p:nvSpPr>
            <p:spPr>
              <a:xfrm>
                <a:off x="2308300" y="2628375"/>
                <a:ext cx="11950" cy="19725"/>
              </a:xfrm>
              <a:custGeom>
                <a:rect b="b" l="l" r="r" t="t"/>
                <a:pathLst>
                  <a:path extrusionOk="0" h="789" w="478">
                    <a:moveTo>
                      <a:pt x="268" y="0"/>
                    </a:moveTo>
                    <a:lnTo>
                      <a:pt x="0" y="705"/>
                    </a:lnTo>
                    <a:lnTo>
                      <a:pt x="176" y="788"/>
                    </a:lnTo>
                    <a:cubicBezTo>
                      <a:pt x="126" y="757"/>
                      <a:pt x="95" y="689"/>
                      <a:pt x="95" y="591"/>
                    </a:cubicBezTo>
                    <a:cubicBezTo>
                      <a:pt x="95" y="409"/>
                      <a:pt x="206" y="197"/>
                      <a:pt x="341" y="119"/>
                    </a:cubicBezTo>
                    <a:cubicBezTo>
                      <a:pt x="369" y="101"/>
                      <a:pt x="402" y="91"/>
                      <a:pt x="435" y="91"/>
                    </a:cubicBezTo>
                    <a:cubicBezTo>
                      <a:pt x="449" y="91"/>
                      <a:pt x="463" y="93"/>
                      <a:pt x="477" y="96"/>
                    </a:cubicBezTo>
                    <a:lnTo>
                      <a:pt x="26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6"/>
              <p:cNvSpPr/>
              <p:nvPr/>
            </p:nvSpPr>
            <p:spPr>
              <a:xfrm>
                <a:off x="2310650" y="2630625"/>
                <a:ext cx="12350" cy="17925"/>
              </a:xfrm>
              <a:custGeom>
                <a:rect b="b" l="l" r="r" t="t"/>
                <a:pathLst>
                  <a:path extrusionOk="0" h="717" w="494">
                    <a:moveTo>
                      <a:pt x="342" y="0"/>
                    </a:moveTo>
                    <a:cubicBezTo>
                      <a:pt x="308" y="0"/>
                      <a:pt x="275" y="11"/>
                      <a:pt x="247" y="29"/>
                    </a:cubicBezTo>
                    <a:cubicBezTo>
                      <a:pt x="110" y="109"/>
                      <a:pt x="1" y="319"/>
                      <a:pt x="1" y="501"/>
                    </a:cubicBezTo>
                    <a:cubicBezTo>
                      <a:pt x="1" y="599"/>
                      <a:pt x="32" y="667"/>
                      <a:pt x="82" y="698"/>
                    </a:cubicBezTo>
                    <a:cubicBezTo>
                      <a:pt x="102" y="710"/>
                      <a:pt x="125" y="717"/>
                      <a:pt x="150" y="717"/>
                    </a:cubicBezTo>
                    <a:cubicBezTo>
                      <a:pt x="180" y="717"/>
                      <a:pt x="212" y="708"/>
                      <a:pt x="247" y="688"/>
                    </a:cubicBezTo>
                    <a:cubicBezTo>
                      <a:pt x="383" y="609"/>
                      <a:pt x="494" y="398"/>
                      <a:pt x="494" y="216"/>
                    </a:cubicBezTo>
                    <a:cubicBezTo>
                      <a:pt x="494" y="102"/>
                      <a:pt x="451" y="26"/>
                      <a:pt x="385" y="6"/>
                    </a:cubicBezTo>
                    <a:cubicBezTo>
                      <a:pt x="370" y="2"/>
                      <a:pt x="356" y="0"/>
                      <a:pt x="3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6"/>
              <p:cNvSpPr/>
              <p:nvPr/>
            </p:nvSpPr>
            <p:spPr>
              <a:xfrm>
                <a:off x="2290375" y="2639175"/>
                <a:ext cx="11975" cy="19725"/>
              </a:xfrm>
              <a:custGeom>
                <a:rect b="b" l="l" r="r" t="t"/>
                <a:pathLst>
                  <a:path extrusionOk="0" h="789" w="479">
                    <a:moveTo>
                      <a:pt x="269" y="0"/>
                    </a:moveTo>
                    <a:lnTo>
                      <a:pt x="0" y="705"/>
                    </a:lnTo>
                    <a:lnTo>
                      <a:pt x="176" y="788"/>
                    </a:lnTo>
                    <a:cubicBezTo>
                      <a:pt x="126" y="758"/>
                      <a:pt x="95" y="689"/>
                      <a:pt x="95" y="593"/>
                    </a:cubicBezTo>
                    <a:cubicBezTo>
                      <a:pt x="95" y="411"/>
                      <a:pt x="206" y="199"/>
                      <a:pt x="341" y="121"/>
                    </a:cubicBezTo>
                    <a:cubicBezTo>
                      <a:pt x="370" y="101"/>
                      <a:pt x="403" y="91"/>
                      <a:pt x="437" y="91"/>
                    </a:cubicBezTo>
                    <a:cubicBezTo>
                      <a:pt x="451" y="91"/>
                      <a:pt x="465" y="93"/>
                      <a:pt x="479" y="96"/>
                    </a:cubicBezTo>
                    <a:lnTo>
                      <a:pt x="26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6"/>
              <p:cNvSpPr/>
              <p:nvPr/>
            </p:nvSpPr>
            <p:spPr>
              <a:xfrm>
                <a:off x="2292725" y="2641450"/>
                <a:ext cx="12400" cy="17925"/>
              </a:xfrm>
              <a:custGeom>
                <a:rect b="b" l="l" r="r" t="t"/>
                <a:pathLst>
                  <a:path extrusionOk="0" h="717" w="496">
                    <a:moveTo>
                      <a:pt x="343" y="0"/>
                    </a:moveTo>
                    <a:cubicBezTo>
                      <a:pt x="309" y="0"/>
                      <a:pt x="276" y="10"/>
                      <a:pt x="247" y="30"/>
                    </a:cubicBezTo>
                    <a:cubicBezTo>
                      <a:pt x="110" y="108"/>
                      <a:pt x="1" y="320"/>
                      <a:pt x="1" y="502"/>
                    </a:cubicBezTo>
                    <a:cubicBezTo>
                      <a:pt x="1" y="598"/>
                      <a:pt x="32" y="667"/>
                      <a:pt x="83" y="699"/>
                    </a:cubicBezTo>
                    <a:cubicBezTo>
                      <a:pt x="103" y="711"/>
                      <a:pt x="125" y="717"/>
                      <a:pt x="149" y="717"/>
                    </a:cubicBezTo>
                    <a:cubicBezTo>
                      <a:pt x="180" y="717"/>
                      <a:pt x="213" y="707"/>
                      <a:pt x="249" y="687"/>
                    </a:cubicBezTo>
                    <a:cubicBezTo>
                      <a:pt x="385" y="609"/>
                      <a:pt x="496" y="398"/>
                      <a:pt x="496" y="215"/>
                    </a:cubicBezTo>
                    <a:cubicBezTo>
                      <a:pt x="496" y="101"/>
                      <a:pt x="451" y="27"/>
                      <a:pt x="385" y="5"/>
                    </a:cubicBezTo>
                    <a:cubicBezTo>
                      <a:pt x="371" y="2"/>
                      <a:pt x="357" y="0"/>
                      <a:pt x="3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6"/>
              <p:cNvSpPr/>
              <p:nvPr/>
            </p:nvSpPr>
            <p:spPr>
              <a:xfrm>
                <a:off x="2689925" y="3917850"/>
                <a:ext cx="147175" cy="120150"/>
              </a:xfrm>
              <a:custGeom>
                <a:rect b="b" l="l" r="r" t="t"/>
                <a:pathLst>
                  <a:path extrusionOk="0" h="4806" w="5887">
                    <a:moveTo>
                      <a:pt x="1" y="1"/>
                    </a:moveTo>
                    <a:lnTo>
                      <a:pt x="17" y="294"/>
                    </a:lnTo>
                    <a:cubicBezTo>
                      <a:pt x="3724" y="1966"/>
                      <a:pt x="5642" y="4767"/>
                      <a:pt x="5670" y="4806"/>
                    </a:cubicBezTo>
                    <a:lnTo>
                      <a:pt x="5887" y="4661"/>
                    </a:lnTo>
                    <a:cubicBezTo>
                      <a:pt x="5860" y="4620"/>
                      <a:pt x="3862" y="1698"/>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6"/>
              <p:cNvSpPr/>
              <p:nvPr/>
            </p:nvSpPr>
            <p:spPr>
              <a:xfrm>
                <a:off x="2205725" y="3031700"/>
                <a:ext cx="99575" cy="848675"/>
              </a:xfrm>
              <a:custGeom>
                <a:rect b="b" l="l" r="r" t="t"/>
                <a:pathLst>
                  <a:path extrusionOk="0" h="33947" w="3983">
                    <a:moveTo>
                      <a:pt x="1403" y="0"/>
                    </a:moveTo>
                    <a:lnTo>
                      <a:pt x="1403" y="0"/>
                    </a:lnTo>
                    <a:cubicBezTo>
                      <a:pt x="1446" y="825"/>
                      <a:pt x="1583" y="1631"/>
                      <a:pt x="1838" y="2388"/>
                    </a:cubicBezTo>
                    <a:cubicBezTo>
                      <a:pt x="3062" y="6004"/>
                      <a:pt x="3716" y="12082"/>
                      <a:pt x="2598" y="16706"/>
                    </a:cubicBezTo>
                    <a:cubicBezTo>
                      <a:pt x="2527" y="16996"/>
                      <a:pt x="2443" y="17330"/>
                      <a:pt x="2350" y="17699"/>
                    </a:cubicBezTo>
                    <a:cubicBezTo>
                      <a:pt x="2279" y="17976"/>
                      <a:pt x="2204" y="18276"/>
                      <a:pt x="2125" y="18592"/>
                    </a:cubicBezTo>
                    <a:cubicBezTo>
                      <a:pt x="1997" y="19107"/>
                      <a:pt x="1860" y="19671"/>
                      <a:pt x="1726" y="20271"/>
                    </a:cubicBezTo>
                    <a:cubicBezTo>
                      <a:pt x="820" y="24307"/>
                      <a:pt x="0" y="29956"/>
                      <a:pt x="2393" y="33008"/>
                    </a:cubicBezTo>
                    <a:cubicBezTo>
                      <a:pt x="2671" y="33366"/>
                      <a:pt x="2999" y="33682"/>
                      <a:pt x="3365" y="33947"/>
                    </a:cubicBezTo>
                    <a:lnTo>
                      <a:pt x="3360" y="33612"/>
                    </a:lnTo>
                    <a:cubicBezTo>
                      <a:pt x="3077" y="33389"/>
                      <a:pt x="2822" y="33132"/>
                      <a:pt x="2600" y="32847"/>
                    </a:cubicBezTo>
                    <a:cubicBezTo>
                      <a:pt x="330" y="29951"/>
                      <a:pt x="1050" y="24575"/>
                      <a:pt x="1919" y="20612"/>
                    </a:cubicBezTo>
                    <a:cubicBezTo>
                      <a:pt x="2050" y="20012"/>
                      <a:pt x="2186" y="19444"/>
                      <a:pt x="2312" y="18923"/>
                    </a:cubicBezTo>
                    <a:cubicBezTo>
                      <a:pt x="2416" y="18506"/>
                      <a:pt x="2514" y="18117"/>
                      <a:pt x="2603" y="17764"/>
                    </a:cubicBezTo>
                    <a:cubicBezTo>
                      <a:pt x="2698" y="17393"/>
                      <a:pt x="2782" y="17059"/>
                      <a:pt x="2853" y="16767"/>
                    </a:cubicBezTo>
                    <a:cubicBezTo>
                      <a:pt x="3982" y="12095"/>
                      <a:pt x="3323" y="5954"/>
                      <a:pt x="2087" y="2303"/>
                    </a:cubicBezTo>
                    <a:cubicBezTo>
                      <a:pt x="1846" y="1596"/>
                      <a:pt x="1716" y="843"/>
                      <a:pt x="1668" y="73"/>
                    </a:cubicBezTo>
                    <a:cubicBezTo>
                      <a:pt x="1577" y="65"/>
                      <a:pt x="1487" y="41"/>
                      <a:pt x="1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6"/>
              <p:cNvSpPr/>
              <p:nvPr/>
            </p:nvSpPr>
            <p:spPr>
              <a:xfrm>
                <a:off x="2449150" y="3888500"/>
                <a:ext cx="86200" cy="13325"/>
              </a:xfrm>
              <a:custGeom>
                <a:rect b="b" l="l" r="r" t="t"/>
                <a:pathLst>
                  <a:path extrusionOk="0" h="533" w="3448">
                    <a:moveTo>
                      <a:pt x="3420" y="1"/>
                    </a:moveTo>
                    <a:cubicBezTo>
                      <a:pt x="2732" y="22"/>
                      <a:pt x="2045" y="74"/>
                      <a:pt x="1366" y="135"/>
                    </a:cubicBezTo>
                    <a:cubicBezTo>
                      <a:pt x="1097" y="160"/>
                      <a:pt x="828" y="186"/>
                      <a:pt x="560" y="213"/>
                    </a:cubicBezTo>
                    <a:lnTo>
                      <a:pt x="82" y="261"/>
                    </a:lnTo>
                    <a:lnTo>
                      <a:pt x="1" y="269"/>
                    </a:lnTo>
                    <a:lnTo>
                      <a:pt x="1" y="532"/>
                    </a:lnTo>
                    <a:lnTo>
                      <a:pt x="222" y="511"/>
                    </a:lnTo>
                    <a:lnTo>
                      <a:pt x="587" y="474"/>
                    </a:lnTo>
                    <a:cubicBezTo>
                      <a:pt x="891" y="443"/>
                      <a:pt x="1199" y="411"/>
                      <a:pt x="1507" y="383"/>
                    </a:cubicBezTo>
                    <a:cubicBezTo>
                      <a:pt x="2151" y="324"/>
                      <a:pt x="2802" y="274"/>
                      <a:pt x="3448" y="256"/>
                    </a:cubicBezTo>
                    <a:cubicBezTo>
                      <a:pt x="3438" y="170"/>
                      <a:pt x="3428" y="85"/>
                      <a:pt x="3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6"/>
              <p:cNvSpPr/>
              <p:nvPr/>
            </p:nvSpPr>
            <p:spPr>
              <a:xfrm>
                <a:off x="2669100" y="2878500"/>
                <a:ext cx="52525" cy="178125"/>
              </a:xfrm>
              <a:custGeom>
                <a:rect b="b" l="l" r="r" t="t"/>
                <a:pathLst>
                  <a:path extrusionOk="0" h="7125" w="2101">
                    <a:moveTo>
                      <a:pt x="1013" y="0"/>
                    </a:moveTo>
                    <a:cubicBezTo>
                      <a:pt x="724" y="335"/>
                      <a:pt x="403" y="641"/>
                      <a:pt x="56" y="914"/>
                    </a:cubicBezTo>
                    <a:cubicBezTo>
                      <a:pt x="143" y="2345"/>
                      <a:pt x="75" y="4444"/>
                      <a:pt x="1" y="7125"/>
                    </a:cubicBezTo>
                    <a:cubicBezTo>
                      <a:pt x="337" y="7095"/>
                      <a:pt x="622" y="6991"/>
                      <a:pt x="806" y="6774"/>
                    </a:cubicBezTo>
                    <a:cubicBezTo>
                      <a:pt x="1625" y="5797"/>
                      <a:pt x="2100" y="4817"/>
                      <a:pt x="1776" y="2755"/>
                    </a:cubicBezTo>
                    <a:cubicBezTo>
                      <a:pt x="1635" y="1876"/>
                      <a:pt x="1324" y="866"/>
                      <a:pt x="1013" y="0"/>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6"/>
              <p:cNvSpPr/>
              <p:nvPr/>
            </p:nvSpPr>
            <p:spPr>
              <a:xfrm>
                <a:off x="2207800" y="4231850"/>
                <a:ext cx="272175" cy="154350"/>
              </a:xfrm>
              <a:custGeom>
                <a:rect b="b" l="l" r="r" t="t"/>
                <a:pathLst>
                  <a:path extrusionOk="0" h="6174" w="10887">
                    <a:moveTo>
                      <a:pt x="1711" y="0"/>
                    </a:moveTo>
                    <a:cubicBezTo>
                      <a:pt x="124" y="0"/>
                      <a:pt x="0" y="1919"/>
                      <a:pt x="1800" y="3413"/>
                    </a:cubicBezTo>
                    <a:cubicBezTo>
                      <a:pt x="3631" y="4933"/>
                      <a:pt x="5035" y="5137"/>
                      <a:pt x="6534" y="5753"/>
                    </a:cubicBezTo>
                    <a:cubicBezTo>
                      <a:pt x="7194" y="6025"/>
                      <a:pt x="7647" y="6174"/>
                      <a:pt x="8064" y="6174"/>
                    </a:cubicBezTo>
                    <a:cubicBezTo>
                      <a:pt x="8500" y="6174"/>
                      <a:pt x="8897" y="6010"/>
                      <a:pt x="9448" y="5653"/>
                    </a:cubicBezTo>
                    <a:cubicBezTo>
                      <a:pt x="10886" y="4721"/>
                      <a:pt x="9734" y="2254"/>
                      <a:pt x="9734" y="2254"/>
                    </a:cubicBezTo>
                    <a:lnTo>
                      <a:pt x="9668" y="2239"/>
                    </a:lnTo>
                    <a:cubicBezTo>
                      <a:pt x="9204" y="2654"/>
                      <a:pt x="8325" y="3087"/>
                      <a:pt x="6676" y="3087"/>
                    </a:cubicBezTo>
                    <a:cubicBezTo>
                      <a:pt x="6667" y="3087"/>
                      <a:pt x="6657" y="3087"/>
                      <a:pt x="6648" y="3087"/>
                    </a:cubicBezTo>
                    <a:cubicBezTo>
                      <a:pt x="5226" y="3084"/>
                      <a:pt x="3765" y="1549"/>
                      <a:pt x="3765" y="1549"/>
                    </a:cubicBezTo>
                    <a:cubicBezTo>
                      <a:pt x="3765" y="1549"/>
                      <a:pt x="3745" y="1133"/>
                      <a:pt x="3714" y="401"/>
                    </a:cubicBezTo>
                    <a:cubicBezTo>
                      <a:pt x="3014" y="188"/>
                      <a:pt x="2323" y="24"/>
                      <a:pt x="1800" y="2"/>
                    </a:cubicBezTo>
                    <a:cubicBezTo>
                      <a:pt x="1770" y="1"/>
                      <a:pt x="1740" y="0"/>
                      <a:pt x="171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6"/>
              <p:cNvSpPr/>
              <p:nvPr/>
            </p:nvSpPr>
            <p:spPr>
              <a:xfrm>
                <a:off x="2458575" y="4096800"/>
                <a:ext cx="258500" cy="144675"/>
              </a:xfrm>
              <a:custGeom>
                <a:rect b="b" l="l" r="r" t="t"/>
                <a:pathLst>
                  <a:path extrusionOk="0" h="5787" w="10340">
                    <a:moveTo>
                      <a:pt x="2106" y="1"/>
                    </a:moveTo>
                    <a:cubicBezTo>
                      <a:pt x="528" y="1"/>
                      <a:pt x="1" y="1411"/>
                      <a:pt x="1788" y="2896"/>
                    </a:cubicBezTo>
                    <a:cubicBezTo>
                      <a:pt x="3620" y="4416"/>
                      <a:pt x="4766" y="4754"/>
                      <a:pt x="6266" y="5370"/>
                    </a:cubicBezTo>
                    <a:cubicBezTo>
                      <a:pt x="6923" y="5640"/>
                      <a:pt x="7374" y="5787"/>
                      <a:pt x="7788" y="5787"/>
                    </a:cubicBezTo>
                    <a:cubicBezTo>
                      <a:pt x="8226" y="5787"/>
                      <a:pt x="8623" y="5623"/>
                      <a:pt x="9180" y="5270"/>
                    </a:cubicBezTo>
                    <a:cubicBezTo>
                      <a:pt x="10339" y="4535"/>
                      <a:pt x="9879" y="2860"/>
                      <a:pt x="9609" y="2173"/>
                    </a:cubicBezTo>
                    <a:lnTo>
                      <a:pt x="9609" y="2173"/>
                    </a:lnTo>
                    <a:cubicBezTo>
                      <a:pt x="8989" y="2685"/>
                      <a:pt x="8209" y="2893"/>
                      <a:pt x="7424" y="2893"/>
                    </a:cubicBezTo>
                    <a:cubicBezTo>
                      <a:pt x="6104" y="2893"/>
                      <a:pt x="4773" y="2304"/>
                      <a:pt x="4178" y="1585"/>
                    </a:cubicBezTo>
                    <a:cubicBezTo>
                      <a:pt x="4165" y="1484"/>
                      <a:pt x="4109" y="1027"/>
                      <a:pt x="4026" y="325"/>
                    </a:cubicBezTo>
                    <a:cubicBezTo>
                      <a:pt x="3403" y="158"/>
                      <a:pt x="2764" y="27"/>
                      <a:pt x="2226" y="4"/>
                    </a:cubicBezTo>
                    <a:cubicBezTo>
                      <a:pt x="2186" y="2"/>
                      <a:pt x="2146" y="1"/>
                      <a:pt x="210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6"/>
              <p:cNvSpPr/>
              <p:nvPr/>
            </p:nvSpPr>
            <p:spPr>
              <a:xfrm>
                <a:off x="2288925" y="3279875"/>
                <a:ext cx="421025" cy="1029150"/>
              </a:xfrm>
              <a:custGeom>
                <a:rect b="b" l="l" r="r" t="t"/>
                <a:pathLst>
                  <a:path extrusionOk="0" h="41166" w="16841">
                    <a:moveTo>
                      <a:pt x="2722" y="1"/>
                    </a:moveTo>
                    <a:cubicBezTo>
                      <a:pt x="2247" y="2645"/>
                      <a:pt x="1375" y="7645"/>
                      <a:pt x="745" y="12097"/>
                    </a:cubicBezTo>
                    <a:cubicBezTo>
                      <a:pt x="653" y="12754"/>
                      <a:pt x="565" y="13398"/>
                      <a:pt x="485" y="14023"/>
                    </a:cubicBezTo>
                    <a:cubicBezTo>
                      <a:pt x="194" y="16286"/>
                      <a:pt x="0" y="18269"/>
                      <a:pt x="0" y="19529"/>
                    </a:cubicBezTo>
                    <a:cubicBezTo>
                      <a:pt x="0" y="20874"/>
                      <a:pt x="12" y="22275"/>
                      <a:pt x="32" y="23685"/>
                    </a:cubicBezTo>
                    <a:lnTo>
                      <a:pt x="37" y="24021"/>
                    </a:lnTo>
                    <a:cubicBezTo>
                      <a:pt x="43" y="24462"/>
                      <a:pt x="52" y="24904"/>
                      <a:pt x="60" y="25346"/>
                    </a:cubicBezTo>
                    <a:cubicBezTo>
                      <a:pt x="63" y="25485"/>
                      <a:pt x="65" y="25624"/>
                      <a:pt x="68" y="25765"/>
                    </a:cubicBezTo>
                    <a:cubicBezTo>
                      <a:pt x="72" y="25947"/>
                      <a:pt x="75" y="26129"/>
                      <a:pt x="80" y="26311"/>
                    </a:cubicBezTo>
                    <a:cubicBezTo>
                      <a:pt x="116" y="28104"/>
                      <a:pt x="164" y="29861"/>
                      <a:pt x="214" y="31480"/>
                    </a:cubicBezTo>
                    <a:cubicBezTo>
                      <a:pt x="224" y="31801"/>
                      <a:pt x="234" y="32118"/>
                      <a:pt x="245" y="32427"/>
                    </a:cubicBezTo>
                    <a:cubicBezTo>
                      <a:pt x="330" y="35050"/>
                      <a:pt x="416" y="37229"/>
                      <a:pt x="469" y="38480"/>
                    </a:cubicBezTo>
                    <a:cubicBezTo>
                      <a:pt x="500" y="39212"/>
                      <a:pt x="520" y="39628"/>
                      <a:pt x="520" y="39628"/>
                    </a:cubicBezTo>
                    <a:cubicBezTo>
                      <a:pt x="520" y="39628"/>
                      <a:pt x="1981" y="41163"/>
                      <a:pt x="3403" y="41166"/>
                    </a:cubicBezTo>
                    <a:cubicBezTo>
                      <a:pt x="3409" y="41166"/>
                      <a:pt x="3415" y="41166"/>
                      <a:pt x="3422" y="41166"/>
                    </a:cubicBezTo>
                    <a:cubicBezTo>
                      <a:pt x="5077" y="41166"/>
                      <a:pt x="5958" y="40734"/>
                      <a:pt x="6423" y="40317"/>
                    </a:cubicBezTo>
                    <a:cubicBezTo>
                      <a:pt x="6852" y="39932"/>
                      <a:pt x="6926" y="39563"/>
                      <a:pt x="6926" y="39563"/>
                    </a:cubicBezTo>
                    <a:cubicBezTo>
                      <a:pt x="6926" y="39563"/>
                      <a:pt x="6612" y="33954"/>
                      <a:pt x="6474" y="28742"/>
                    </a:cubicBezTo>
                    <a:cubicBezTo>
                      <a:pt x="6466" y="28422"/>
                      <a:pt x="6458" y="28106"/>
                      <a:pt x="6451" y="27790"/>
                    </a:cubicBezTo>
                    <a:cubicBezTo>
                      <a:pt x="6443" y="27475"/>
                      <a:pt x="6438" y="27169"/>
                      <a:pt x="6431" y="26864"/>
                    </a:cubicBezTo>
                    <a:cubicBezTo>
                      <a:pt x="6429" y="26738"/>
                      <a:pt x="6428" y="26614"/>
                      <a:pt x="6426" y="26492"/>
                    </a:cubicBezTo>
                    <a:cubicBezTo>
                      <a:pt x="6423" y="26351"/>
                      <a:pt x="6421" y="26212"/>
                      <a:pt x="6419" y="26073"/>
                    </a:cubicBezTo>
                    <a:lnTo>
                      <a:pt x="6419" y="26031"/>
                    </a:lnTo>
                    <a:cubicBezTo>
                      <a:pt x="6414" y="25636"/>
                      <a:pt x="6411" y="25250"/>
                      <a:pt x="6410" y="24877"/>
                    </a:cubicBezTo>
                    <a:lnTo>
                      <a:pt x="6410" y="24614"/>
                    </a:lnTo>
                    <a:lnTo>
                      <a:pt x="6410" y="24462"/>
                    </a:lnTo>
                    <a:cubicBezTo>
                      <a:pt x="6410" y="23597"/>
                      <a:pt x="6424" y="22811"/>
                      <a:pt x="6451" y="22149"/>
                    </a:cubicBezTo>
                    <a:cubicBezTo>
                      <a:pt x="6458" y="22000"/>
                      <a:pt x="6466" y="21857"/>
                      <a:pt x="6472" y="21722"/>
                    </a:cubicBezTo>
                    <a:cubicBezTo>
                      <a:pt x="7453" y="18273"/>
                      <a:pt x="8391" y="13370"/>
                      <a:pt x="9726" y="9511"/>
                    </a:cubicBezTo>
                    <a:lnTo>
                      <a:pt x="9726" y="9511"/>
                    </a:lnTo>
                    <a:cubicBezTo>
                      <a:pt x="9764" y="13475"/>
                      <a:pt x="8982" y="14804"/>
                      <a:pt x="9307" y="19120"/>
                    </a:cubicBezTo>
                    <a:cubicBezTo>
                      <a:pt x="9386" y="20182"/>
                      <a:pt x="9590" y="22160"/>
                      <a:pt x="9829" y="24344"/>
                    </a:cubicBezTo>
                    <a:cubicBezTo>
                      <a:pt x="9837" y="24430"/>
                      <a:pt x="9847" y="24515"/>
                      <a:pt x="9855" y="24601"/>
                    </a:cubicBezTo>
                    <a:cubicBezTo>
                      <a:pt x="10017" y="26076"/>
                      <a:pt x="10193" y="27634"/>
                      <a:pt x="10355" y="29056"/>
                    </a:cubicBezTo>
                    <a:cubicBezTo>
                      <a:pt x="10391" y="29376"/>
                      <a:pt x="10428" y="29689"/>
                      <a:pt x="10463" y="29992"/>
                    </a:cubicBezTo>
                    <a:cubicBezTo>
                      <a:pt x="10600" y="31185"/>
                      <a:pt x="10723" y="32238"/>
                      <a:pt x="10812" y="33002"/>
                    </a:cubicBezTo>
                    <a:cubicBezTo>
                      <a:pt x="10895" y="33702"/>
                      <a:pt x="10949" y="34161"/>
                      <a:pt x="10963" y="34262"/>
                    </a:cubicBezTo>
                    <a:cubicBezTo>
                      <a:pt x="11559" y="34981"/>
                      <a:pt x="12889" y="35570"/>
                      <a:pt x="14209" y="35570"/>
                    </a:cubicBezTo>
                    <a:cubicBezTo>
                      <a:pt x="14994" y="35570"/>
                      <a:pt x="15775" y="35362"/>
                      <a:pt x="16395" y="34850"/>
                    </a:cubicBezTo>
                    <a:cubicBezTo>
                      <a:pt x="16511" y="34755"/>
                      <a:pt x="16619" y="34651"/>
                      <a:pt x="16718" y="34540"/>
                    </a:cubicBezTo>
                    <a:cubicBezTo>
                      <a:pt x="16643" y="33702"/>
                      <a:pt x="16299" y="29863"/>
                      <a:pt x="16057" y="25813"/>
                    </a:cubicBezTo>
                    <a:lnTo>
                      <a:pt x="16041" y="25520"/>
                    </a:lnTo>
                    <a:cubicBezTo>
                      <a:pt x="15885" y="22861"/>
                      <a:pt x="15779" y="20140"/>
                      <a:pt x="15824" y="18145"/>
                    </a:cubicBezTo>
                    <a:cubicBezTo>
                      <a:pt x="16566" y="14077"/>
                      <a:pt x="16840" y="5050"/>
                      <a:pt x="15675" y="12"/>
                    </a:cubicBezTo>
                    <a:cubicBezTo>
                      <a:pt x="13976" y="1464"/>
                      <a:pt x="10732" y="2469"/>
                      <a:pt x="8330" y="2469"/>
                    </a:cubicBezTo>
                    <a:cubicBezTo>
                      <a:pt x="7765" y="2469"/>
                      <a:pt x="7248" y="2413"/>
                      <a:pt x="6807" y="2295"/>
                    </a:cubicBezTo>
                    <a:cubicBezTo>
                      <a:pt x="5572" y="1964"/>
                      <a:pt x="3827" y="1012"/>
                      <a:pt x="27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6"/>
              <p:cNvSpPr/>
              <p:nvPr/>
            </p:nvSpPr>
            <p:spPr>
              <a:xfrm>
                <a:off x="2392700" y="2512225"/>
                <a:ext cx="174700" cy="211875"/>
              </a:xfrm>
              <a:custGeom>
                <a:rect b="b" l="l" r="r" t="t"/>
                <a:pathLst>
                  <a:path extrusionOk="0" h="8475" w="6988">
                    <a:moveTo>
                      <a:pt x="729" y="0"/>
                    </a:moveTo>
                    <a:cubicBezTo>
                      <a:pt x="555" y="421"/>
                      <a:pt x="411" y="972"/>
                      <a:pt x="315" y="1694"/>
                    </a:cubicBezTo>
                    <a:cubicBezTo>
                      <a:pt x="0" y="4083"/>
                      <a:pt x="359" y="5934"/>
                      <a:pt x="1040" y="6557"/>
                    </a:cubicBezTo>
                    <a:cubicBezTo>
                      <a:pt x="1321" y="6815"/>
                      <a:pt x="2932" y="7053"/>
                      <a:pt x="2932" y="7053"/>
                    </a:cubicBezTo>
                    <a:lnTo>
                      <a:pt x="2911" y="8272"/>
                    </a:lnTo>
                    <a:cubicBezTo>
                      <a:pt x="2912" y="8272"/>
                      <a:pt x="3599" y="8475"/>
                      <a:pt x="4429" y="8475"/>
                    </a:cubicBezTo>
                    <a:cubicBezTo>
                      <a:pt x="5078" y="8475"/>
                      <a:pt x="5813" y="8351"/>
                      <a:pt x="6376" y="7911"/>
                    </a:cubicBezTo>
                    <a:cubicBezTo>
                      <a:pt x="6605" y="7734"/>
                      <a:pt x="6807" y="7610"/>
                      <a:pt x="6987" y="7527"/>
                    </a:cubicBezTo>
                    <a:cubicBezTo>
                      <a:pt x="6957" y="7287"/>
                      <a:pt x="6942" y="7045"/>
                      <a:pt x="6941" y="6803"/>
                    </a:cubicBezTo>
                    <a:cubicBezTo>
                      <a:pt x="6123" y="7437"/>
                      <a:pt x="4686" y="7595"/>
                      <a:pt x="4686" y="7595"/>
                    </a:cubicBezTo>
                    <a:cubicBezTo>
                      <a:pt x="4686" y="7595"/>
                      <a:pt x="3884" y="7015"/>
                      <a:pt x="3740" y="5843"/>
                    </a:cubicBezTo>
                    <a:cubicBezTo>
                      <a:pt x="3735" y="5800"/>
                      <a:pt x="3730" y="5747"/>
                      <a:pt x="3729" y="5686"/>
                    </a:cubicBezTo>
                    <a:cubicBezTo>
                      <a:pt x="3611" y="5682"/>
                      <a:pt x="3495" y="5661"/>
                      <a:pt x="3386" y="5621"/>
                    </a:cubicBezTo>
                    <a:cubicBezTo>
                      <a:pt x="3316" y="5634"/>
                      <a:pt x="3244" y="5640"/>
                      <a:pt x="3171" y="5640"/>
                    </a:cubicBezTo>
                    <a:cubicBezTo>
                      <a:pt x="2936" y="5640"/>
                      <a:pt x="2690" y="5575"/>
                      <a:pt x="2461" y="5442"/>
                    </a:cubicBezTo>
                    <a:lnTo>
                      <a:pt x="2459" y="5442"/>
                    </a:lnTo>
                    <a:cubicBezTo>
                      <a:pt x="2348" y="5437"/>
                      <a:pt x="2227" y="5401"/>
                      <a:pt x="2100" y="5326"/>
                    </a:cubicBezTo>
                    <a:cubicBezTo>
                      <a:pt x="1823" y="5168"/>
                      <a:pt x="1573" y="4868"/>
                      <a:pt x="1394" y="4517"/>
                    </a:cubicBezTo>
                    <a:cubicBezTo>
                      <a:pt x="1315" y="4413"/>
                      <a:pt x="1260" y="4262"/>
                      <a:pt x="1222" y="4086"/>
                    </a:cubicBezTo>
                    <a:cubicBezTo>
                      <a:pt x="1159" y="3884"/>
                      <a:pt x="1126" y="3674"/>
                      <a:pt x="1124" y="3462"/>
                    </a:cubicBezTo>
                    <a:cubicBezTo>
                      <a:pt x="1124" y="3403"/>
                      <a:pt x="1128" y="3343"/>
                      <a:pt x="1134" y="3283"/>
                    </a:cubicBezTo>
                    <a:cubicBezTo>
                      <a:pt x="1131" y="3206"/>
                      <a:pt x="1128" y="3129"/>
                      <a:pt x="1124" y="3055"/>
                    </a:cubicBezTo>
                    <a:cubicBezTo>
                      <a:pt x="1113" y="2767"/>
                      <a:pt x="1131" y="2316"/>
                      <a:pt x="1192" y="1813"/>
                    </a:cubicBezTo>
                    <a:cubicBezTo>
                      <a:pt x="1013" y="1191"/>
                      <a:pt x="813" y="464"/>
                      <a:pt x="745" y="96"/>
                    </a:cubicBezTo>
                    <a:cubicBezTo>
                      <a:pt x="740" y="65"/>
                      <a:pt x="735" y="32"/>
                      <a:pt x="729" y="0"/>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6"/>
              <p:cNvSpPr/>
              <p:nvPr/>
            </p:nvSpPr>
            <p:spPr>
              <a:xfrm>
                <a:off x="2343569" y="2717849"/>
                <a:ext cx="345825" cy="623950"/>
              </a:xfrm>
              <a:custGeom>
                <a:rect b="b" l="l" r="r" t="t"/>
                <a:pathLst>
                  <a:path extrusionOk="0" h="24958" w="13833">
                    <a:moveTo>
                      <a:pt x="10314" y="0"/>
                    </a:moveTo>
                    <a:lnTo>
                      <a:pt x="10314" y="0"/>
                    </a:lnTo>
                    <a:cubicBezTo>
                      <a:pt x="10339" y="90"/>
                      <a:pt x="10357" y="179"/>
                      <a:pt x="10369" y="272"/>
                    </a:cubicBezTo>
                    <a:cubicBezTo>
                      <a:pt x="10369" y="272"/>
                      <a:pt x="9599" y="1343"/>
                      <a:pt x="8079" y="1827"/>
                    </a:cubicBezTo>
                    <a:cubicBezTo>
                      <a:pt x="7455" y="2025"/>
                      <a:pt x="6856" y="2126"/>
                      <a:pt x="6263" y="2126"/>
                    </a:cubicBezTo>
                    <a:cubicBezTo>
                      <a:pt x="5410" y="2126"/>
                      <a:pt x="4569" y="1916"/>
                      <a:pt x="3686" y="1481"/>
                    </a:cubicBezTo>
                    <a:lnTo>
                      <a:pt x="3686" y="1477"/>
                    </a:lnTo>
                    <a:cubicBezTo>
                      <a:pt x="3609" y="1532"/>
                      <a:pt x="3532" y="1590"/>
                      <a:pt x="3455" y="1651"/>
                    </a:cubicBezTo>
                    <a:lnTo>
                      <a:pt x="3494" y="1651"/>
                    </a:lnTo>
                    <a:cubicBezTo>
                      <a:pt x="4471" y="1687"/>
                      <a:pt x="4905" y="5279"/>
                      <a:pt x="3849" y="7317"/>
                    </a:cubicBezTo>
                    <a:cubicBezTo>
                      <a:pt x="3551" y="7891"/>
                      <a:pt x="2562" y="9433"/>
                      <a:pt x="1380" y="11224"/>
                    </a:cubicBezTo>
                    <a:cubicBezTo>
                      <a:pt x="2008" y="15057"/>
                      <a:pt x="383" y="20084"/>
                      <a:pt x="1" y="21923"/>
                    </a:cubicBezTo>
                    <a:cubicBezTo>
                      <a:pt x="168" y="22124"/>
                      <a:pt x="349" y="22314"/>
                      <a:pt x="542" y="22490"/>
                    </a:cubicBezTo>
                    <a:cubicBezTo>
                      <a:pt x="1648" y="23501"/>
                      <a:pt x="3393" y="24453"/>
                      <a:pt x="4629" y="24784"/>
                    </a:cubicBezTo>
                    <a:cubicBezTo>
                      <a:pt x="5069" y="24902"/>
                      <a:pt x="5587" y="24958"/>
                      <a:pt x="6151" y="24958"/>
                    </a:cubicBezTo>
                    <a:cubicBezTo>
                      <a:pt x="8552" y="24958"/>
                      <a:pt x="11796" y="23953"/>
                      <a:pt x="13495" y="22501"/>
                    </a:cubicBezTo>
                    <a:cubicBezTo>
                      <a:pt x="13616" y="22398"/>
                      <a:pt x="13728" y="22294"/>
                      <a:pt x="13833" y="22187"/>
                    </a:cubicBezTo>
                    <a:cubicBezTo>
                      <a:pt x="13404" y="20937"/>
                      <a:pt x="12904" y="18955"/>
                      <a:pt x="12968" y="15976"/>
                    </a:cubicBezTo>
                    <a:cubicBezTo>
                      <a:pt x="12987" y="15125"/>
                      <a:pt x="13006" y="14319"/>
                      <a:pt x="13030" y="13559"/>
                    </a:cubicBezTo>
                    <a:cubicBezTo>
                      <a:pt x="13102" y="10878"/>
                      <a:pt x="13172" y="8779"/>
                      <a:pt x="13083" y="7347"/>
                    </a:cubicBezTo>
                    <a:cubicBezTo>
                      <a:pt x="13066" y="7085"/>
                      <a:pt x="13044" y="6845"/>
                      <a:pt x="13018" y="6628"/>
                    </a:cubicBezTo>
                    <a:cubicBezTo>
                      <a:pt x="12702" y="4161"/>
                      <a:pt x="10332" y="32"/>
                      <a:pt x="1031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6"/>
              <p:cNvSpPr/>
              <p:nvPr/>
            </p:nvSpPr>
            <p:spPr>
              <a:xfrm>
                <a:off x="2435375" y="2697250"/>
                <a:ext cx="272875" cy="204125"/>
              </a:xfrm>
              <a:custGeom>
                <a:rect b="b" l="l" r="r" t="t"/>
                <a:pathLst>
                  <a:path extrusionOk="0" h="8165" w="10915">
                    <a:moveTo>
                      <a:pt x="5793" y="0"/>
                    </a:moveTo>
                    <a:cubicBezTo>
                      <a:pt x="5646" y="0"/>
                      <a:pt x="5477" y="38"/>
                      <a:pt x="5280" y="126"/>
                    </a:cubicBezTo>
                    <a:cubicBezTo>
                      <a:pt x="5100" y="209"/>
                      <a:pt x="4898" y="333"/>
                      <a:pt x="4669" y="510"/>
                    </a:cubicBezTo>
                    <a:cubicBezTo>
                      <a:pt x="4106" y="950"/>
                      <a:pt x="3370" y="1074"/>
                      <a:pt x="2722" y="1074"/>
                    </a:cubicBezTo>
                    <a:cubicBezTo>
                      <a:pt x="1891" y="1074"/>
                      <a:pt x="1204" y="871"/>
                      <a:pt x="1204" y="871"/>
                    </a:cubicBezTo>
                    <a:cubicBezTo>
                      <a:pt x="1204" y="871"/>
                      <a:pt x="0" y="1311"/>
                      <a:pt x="7" y="2293"/>
                    </a:cubicBezTo>
                    <a:lnTo>
                      <a:pt x="7" y="2297"/>
                    </a:lnTo>
                    <a:cubicBezTo>
                      <a:pt x="891" y="2732"/>
                      <a:pt x="1732" y="2943"/>
                      <a:pt x="2585" y="2943"/>
                    </a:cubicBezTo>
                    <a:cubicBezTo>
                      <a:pt x="3178" y="2943"/>
                      <a:pt x="3776" y="2841"/>
                      <a:pt x="4399" y="2643"/>
                    </a:cubicBezTo>
                    <a:cubicBezTo>
                      <a:pt x="5921" y="2159"/>
                      <a:pt x="6689" y="1088"/>
                      <a:pt x="6689" y="1088"/>
                    </a:cubicBezTo>
                    <a:cubicBezTo>
                      <a:pt x="6679" y="995"/>
                      <a:pt x="6659" y="906"/>
                      <a:pt x="6635" y="816"/>
                    </a:cubicBezTo>
                    <a:lnTo>
                      <a:pt x="6635" y="816"/>
                    </a:lnTo>
                    <a:cubicBezTo>
                      <a:pt x="6653" y="848"/>
                      <a:pt x="9022" y="4975"/>
                      <a:pt x="9338" y="7444"/>
                    </a:cubicBezTo>
                    <a:cubicBezTo>
                      <a:pt x="9366" y="7661"/>
                      <a:pt x="9388" y="7901"/>
                      <a:pt x="9405" y="8164"/>
                    </a:cubicBezTo>
                    <a:cubicBezTo>
                      <a:pt x="9752" y="7891"/>
                      <a:pt x="10073" y="7585"/>
                      <a:pt x="10362" y="7250"/>
                    </a:cubicBezTo>
                    <a:cubicBezTo>
                      <a:pt x="10570" y="7012"/>
                      <a:pt x="10754" y="6755"/>
                      <a:pt x="10915" y="6482"/>
                    </a:cubicBezTo>
                    <a:cubicBezTo>
                      <a:pt x="9928" y="4419"/>
                      <a:pt x="8794" y="2207"/>
                      <a:pt x="8176" y="1472"/>
                    </a:cubicBezTo>
                    <a:cubicBezTo>
                      <a:pt x="7668" y="868"/>
                      <a:pt x="7077" y="599"/>
                      <a:pt x="6520" y="508"/>
                    </a:cubicBezTo>
                    <a:cubicBezTo>
                      <a:pt x="6391" y="248"/>
                      <a:pt x="6170" y="0"/>
                      <a:pt x="57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6"/>
              <p:cNvSpPr/>
              <p:nvPr/>
            </p:nvSpPr>
            <p:spPr>
              <a:xfrm>
                <a:off x="2463675" y="2443900"/>
                <a:ext cx="176125" cy="258200"/>
              </a:xfrm>
              <a:custGeom>
                <a:rect b="b" l="l" r="r" t="t"/>
                <a:pathLst>
                  <a:path extrusionOk="0" h="10328" w="7045">
                    <a:moveTo>
                      <a:pt x="3783" y="1"/>
                    </a:moveTo>
                    <a:cubicBezTo>
                      <a:pt x="3413" y="1"/>
                      <a:pt x="2869" y="98"/>
                      <a:pt x="2216" y="510"/>
                    </a:cubicBezTo>
                    <a:cubicBezTo>
                      <a:pt x="1665" y="859"/>
                      <a:pt x="597" y="2178"/>
                      <a:pt x="1" y="3932"/>
                    </a:cubicBezTo>
                    <a:cubicBezTo>
                      <a:pt x="74" y="3962"/>
                      <a:pt x="143" y="3996"/>
                      <a:pt x="211" y="4036"/>
                    </a:cubicBezTo>
                    <a:cubicBezTo>
                      <a:pt x="1097" y="4548"/>
                      <a:pt x="1827" y="5899"/>
                      <a:pt x="1842" y="7056"/>
                    </a:cubicBezTo>
                    <a:cubicBezTo>
                      <a:pt x="1852" y="7912"/>
                      <a:pt x="1468" y="8421"/>
                      <a:pt x="909" y="8421"/>
                    </a:cubicBezTo>
                    <a:cubicBezTo>
                      <a:pt x="902" y="8421"/>
                      <a:pt x="896" y="8421"/>
                      <a:pt x="890" y="8420"/>
                    </a:cubicBezTo>
                    <a:lnTo>
                      <a:pt x="890" y="8420"/>
                    </a:lnTo>
                    <a:cubicBezTo>
                      <a:pt x="891" y="8480"/>
                      <a:pt x="896" y="8533"/>
                      <a:pt x="901" y="8576"/>
                    </a:cubicBezTo>
                    <a:cubicBezTo>
                      <a:pt x="1047" y="9748"/>
                      <a:pt x="1847" y="10328"/>
                      <a:pt x="1847" y="10328"/>
                    </a:cubicBezTo>
                    <a:cubicBezTo>
                      <a:pt x="1847" y="10328"/>
                      <a:pt x="3284" y="10170"/>
                      <a:pt x="4102" y="9536"/>
                    </a:cubicBezTo>
                    <a:cubicBezTo>
                      <a:pt x="5037" y="8810"/>
                      <a:pt x="5685" y="8463"/>
                      <a:pt x="6350" y="5369"/>
                    </a:cubicBezTo>
                    <a:cubicBezTo>
                      <a:pt x="7044" y="2147"/>
                      <a:pt x="5481" y="806"/>
                      <a:pt x="4309" y="79"/>
                    </a:cubicBezTo>
                    <a:lnTo>
                      <a:pt x="4309" y="81"/>
                    </a:lnTo>
                    <a:cubicBezTo>
                      <a:pt x="4309" y="81"/>
                      <a:pt x="4117" y="1"/>
                      <a:pt x="3783" y="1"/>
                    </a:cubicBezTo>
                    <a:close/>
                  </a:path>
                </a:pathLst>
              </a:custGeom>
              <a:solidFill>
                <a:srgbClr val="4F433D"/>
              </a:solidFill>
              <a:ln cap="flat" cmpd="sng" w="9525">
                <a:solidFill>
                  <a:srgbClr val="4F43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6"/>
              <p:cNvSpPr/>
              <p:nvPr/>
            </p:nvSpPr>
            <p:spPr>
              <a:xfrm>
                <a:off x="2408350" y="2428450"/>
                <a:ext cx="98975" cy="129125"/>
              </a:xfrm>
              <a:custGeom>
                <a:rect b="b" l="l" r="r" t="t"/>
                <a:pathLst>
                  <a:path extrusionOk="0" h="5165" w="3959">
                    <a:moveTo>
                      <a:pt x="3959" y="0"/>
                    </a:moveTo>
                    <a:cubicBezTo>
                      <a:pt x="2737" y="27"/>
                      <a:pt x="1389" y="356"/>
                      <a:pt x="851" y="916"/>
                    </a:cubicBezTo>
                    <a:cubicBezTo>
                      <a:pt x="8" y="1791"/>
                      <a:pt x="0" y="2705"/>
                      <a:pt x="103" y="3351"/>
                    </a:cubicBezTo>
                    <a:cubicBezTo>
                      <a:pt x="109" y="3383"/>
                      <a:pt x="114" y="3416"/>
                      <a:pt x="119" y="3447"/>
                    </a:cubicBezTo>
                    <a:cubicBezTo>
                      <a:pt x="187" y="3815"/>
                      <a:pt x="387" y="4540"/>
                      <a:pt x="566" y="5164"/>
                    </a:cubicBezTo>
                    <a:cubicBezTo>
                      <a:pt x="639" y="4563"/>
                      <a:pt x="775" y="3889"/>
                      <a:pt x="995" y="3323"/>
                    </a:cubicBezTo>
                    <a:cubicBezTo>
                      <a:pt x="1692" y="1528"/>
                      <a:pt x="2752" y="445"/>
                      <a:pt x="3959" y="0"/>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6"/>
              <p:cNvSpPr/>
              <p:nvPr/>
            </p:nvSpPr>
            <p:spPr>
              <a:xfrm>
                <a:off x="2114775" y="2630950"/>
                <a:ext cx="229875" cy="402600"/>
              </a:xfrm>
              <a:custGeom>
                <a:rect b="b" l="l" r="r" t="t"/>
                <a:pathLst>
                  <a:path extrusionOk="0" h="16104" w="9195">
                    <a:moveTo>
                      <a:pt x="958" y="0"/>
                    </a:moveTo>
                    <a:cubicBezTo>
                      <a:pt x="642" y="0"/>
                      <a:pt x="346" y="225"/>
                      <a:pt x="132" y="778"/>
                    </a:cubicBezTo>
                    <a:cubicBezTo>
                      <a:pt x="122" y="803"/>
                      <a:pt x="113" y="828"/>
                      <a:pt x="105" y="852"/>
                    </a:cubicBezTo>
                    <a:cubicBezTo>
                      <a:pt x="79" y="932"/>
                      <a:pt x="57" y="1013"/>
                      <a:pt x="42" y="1096"/>
                    </a:cubicBezTo>
                    <a:cubicBezTo>
                      <a:pt x="12" y="1265"/>
                      <a:pt x="1" y="1438"/>
                      <a:pt x="6" y="1611"/>
                    </a:cubicBezTo>
                    <a:cubicBezTo>
                      <a:pt x="14" y="1904"/>
                      <a:pt x="65" y="2215"/>
                      <a:pt x="145" y="2526"/>
                    </a:cubicBezTo>
                    <a:cubicBezTo>
                      <a:pt x="211" y="2786"/>
                      <a:pt x="292" y="3041"/>
                      <a:pt x="387" y="3291"/>
                    </a:cubicBezTo>
                    <a:cubicBezTo>
                      <a:pt x="469" y="3511"/>
                      <a:pt x="562" y="3728"/>
                      <a:pt x="656" y="3935"/>
                    </a:cubicBezTo>
                    <a:cubicBezTo>
                      <a:pt x="948" y="4568"/>
                      <a:pt x="1286" y="5177"/>
                      <a:pt x="1666" y="5758"/>
                    </a:cubicBezTo>
                    <a:cubicBezTo>
                      <a:pt x="1695" y="5864"/>
                      <a:pt x="1723" y="5992"/>
                      <a:pt x="1754" y="6137"/>
                    </a:cubicBezTo>
                    <a:cubicBezTo>
                      <a:pt x="1792" y="6321"/>
                      <a:pt x="1834" y="6533"/>
                      <a:pt x="1877" y="6765"/>
                    </a:cubicBezTo>
                    <a:cubicBezTo>
                      <a:pt x="1913" y="6963"/>
                      <a:pt x="1951" y="7175"/>
                      <a:pt x="1989" y="7399"/>
                    </a:cubicBezTo>
                    <a:cubicBezTo>
                      <a:pt x="2130" y="8202"/>
                      <a:pt x="2282" y="9146"/>
                      <a:pt x="2430" y="10025"/>
                    </a:cubicBezTo>
                    <a:cubicBezTo>
                      <a:pt x="2546" y="10717"/>
                      <a:pt x="2658" y="11369"/>
                      <a:pt x="2759" y="11878"/>
                    </a:cubicBezTo>
                    <a:cubicBezTo>
                      <a:pt x="2873" y="12460"/>
                      <a:pt x="3089" y="13277"/>
                      <a:pt x="3365" y="13782"/>
                    </a:cubicBezTo>
                    <a:cubicBezTo>
                      <a:pt x="3529" y="14096"/>
                      <a:pt x="3710" y="14403"/>
                      <a:pt x="3905" y="14697"/>
                    </a:cubicBezTo>
                    <a:cubicBezTo>
                      <a:pt x="4253" y="15227"/>
                      <a:pt x="4609" y="15825"/>
                      <a:pt x="5044" y="16030"/>
                    </a:cubicBezTo>
                    <a:cubicBezTo>
                      <a:pt x="5127" y="16070"/>
                      <a:pt x="5216" y="16095"/>
                      <a:pt x="5309" y="16103"/>
                    </a:cubicBezTo>
                    <a:cubicBezTo>
                      <a:pt x="5324" y="16104"/>
                      <a:pt x="5339" y="16104"/>
                      <a:pt x="5354" y="16104"/>
                    </a:cubicBezTo>
                    <a:cubicBezTo>
                      <a:pt x="5380" y="16104"/>
                      <a:pt x="5407" y="16103"/>
                      <a:pt x="5433" y="16100"/>
                    </a:cubicBezTo>
                    <a:cubicBezTo>
                      <a:pt x="6021" y="16035"/>
                      <a:pt x="7687" y="15759"/>
                      <a:pt x="9195" y="14278"/>
                    </a:cubicBezTo>
                    <a:cubicBezTo>
                      <a:pt x="7980" y="13676"/>
                      <a:pt x="7046" y="12553"/>
                      <a:pt x="6607" y="11326"/>
                    </a:cubicBezTo>
                    <a:cubicBezTo>
                      <a:pt x="6506" y="11404"/>
                      <a:pt x="6408" y="11479"/>
                      <a:pt x="6314" y="11550"/>
                    </a:cubicBezTo>
                    <a:cubicBezTo>
                      <a:pt x="6241" y="11366"/>
                      <a:pt x="6147" y="11134"/>
                      <a:pt x="6036" y="10864"/>
                    </a:cubicBezTo>
                    <a:cubicBezTo>
                      <a:pt x="5988" y="10747"/>
                      <a:pt x="5936" y="10621"/>
                      <a:pt x="5884" y="10490"/>
                    </a:cubicBezTo>
                    <a:cubicBezTo>
                      <a:pt x="5402" y="9324"/>
                      <a:pt x="4688" y="7642"/>
                      <a:pt x="3905" y="5954"/>
                    </a:cubicBezTo>
                    <a:cubicBezTo>
                      <a:pt x="3888" y="5920"/>
                      <a:pt x="3873" y="5889"/>
                      <a:pt x="3859" y="5856"/>
                    </a:cubicBezTo>
                    <a:cubicBezTo>
                      <a:pt x="3817" y="5770"/>
                      <a:pt x="3777" y="5682"/>
                      <a:pt x="3736" y="5594"/>
                    </a:cubicBezTo>
                    <a:cubicBezTo>
                      <a:pt x="3736" y="5594"/>
                      <a:pt x="3733" y="5430"/>
                      <a:pt x="3733" y="5175"/>
                    </a:cubicBezTo>
                    <a:cubicBezTo>
                      <a:pt x="3733" y="4811"/>
                      <a:pt x="3738" y="4256"/>
                      <a:pt x="3763" y="3722"/>
                    </a:cubicBezTo>
                    <a:cubicBezTo>
                      <a:pt x="3779" y="3377"/>
                      <a:pt x="3804" y="3041"/>
                      <a:pt x="3842" y="2768"/>
                    </a:cubicBezTo>
                    <a:cubicBezTo>
                      <a:pt x="3859" y="2626"/>
                      <a:pt x="3887" y="2483"/>
                      <a:pt x="3926" y="2344"/>
                    </a:cubicBezTo>
                    <a:cubicBezTo>
                      <a:pt x="3926" y="2344"/>
                      <a:pt x="3926" y="2344"/>
                      <a:pt x="3926" y="2342"/>
                    </a:cubicBezTo>
                    <a:cubicBezTo>
                      <a:pt x="4073" y="1881"/>
                      <a:pt x="4027" y="1623"/>
                      <a:pt x="3879" y="1623"/>
                    </a:cubicBezTo>
                    <a:cubicBezTo>
                      <a:pt x="3790" y="1623"/>
                      <a:pt x="3666" y="1715"/>
                      <a:pt x="3524" y="1910"/>
                    </a:cubicBezTo>
                    <a:cubicBezTo>
                      <a:pt x="3372" y="2121"/>
                      <a:pt x="3241" y="2347"/>
                      <a:pt x="3135" y="2586"/>
                    </a:cubicBezTo>
                    <a:cubicBezTo>
                      <a:pt x="3094" y="2680"/>
                      <a:pt x="3064" y="2756"/>
                      <a:pt x="3044" y="2809"/>
                    </a:cubicBezTo>
                    <a:cubicBezTo>
                      <a:pt x="3026" y="2861"/>
                      <a:pt x="3019" y="2886"/>
                      <a:pt x="3019" y="2886"/>
                    </a:cubicBezTo>
                    <a:cubicBezTo>
                      <a:pt x="3019" y="2886"/>
                      <a:pt x="3011" y="2851"/>
                      <a:pt x="2994" y="2789"/>
                    </a:cubicBezTo>
                    <a:cubicBezTo>
                      <a:pt x="2974" y="2715"/>
                      <a:pt x="2943" y="2604"/>
                      <a:pt x="2898" y="2465"/>
                    </a:cubicBezTo>
                    <a:cubicBezTo>
                      <a:pt x="2774" y="2089"/>
                      <a:pt x="2546" y="1510"/>
                      <a:pt x="2180" y="937"/>
                    </a:cubicBezTo>
                    <a:cubicBezTo>
                      <a:pt x="1828" y="390"/>
                      <a:pt x="1375" y="0"/>
                      <a:pt x="958" y="0"/>
                    </a:cubicBezTo>
                    <a:close/>
                  </a:path>
                </a:pathLst>
              </a:custGeom>
              <a:solidFill>
                <a:srgbClr val="725842"/>
              </a:solidFill>
              <a:ln cap="flat" cmpd="sng" w="9525">
                <a:solidFill>
                  <a:srgbClr val="7258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6"/>
              <p:cNvSpPr/>
              <p:nvPr/>
            </p:nvSpPr>
            <p:spPr>
              <a:xfrm>
                <a:off x="2460875" y="2542175"/>
                <a:ext cx="49100" cy="112225"/>
              </a:xfrm>
              <a:custGeom>
                <a:rect b="b" l="l" r="r" t="t"/>
                <a:pathLst>
                  <a:path extrusionOk="0" h="4489" w="1964">
                    <a:moveTo>
                      <a:pt x="113" y="1"/>
                    </a:moveTo>
                    <a:cubicBezTo>
                      <a:pt x="73" y="117"/>
                      <a:pt x="35" y="236"/>
                      <a:pt x="0" y="355"/>
                    </a:cubicBezTo>
                    <a:cubicBezTo>
                      <a:pt x="35" y="372"/>
                      <a:pt x="71" y="390"/>
                      <a:pt x="108" y="411"/>
                    </a:cubicBezTo>
                    <a:cubicBezTo>
                      <a:pt x="921" y="880"/>
                      <a:pt x="1575" y="2147"/>
                      <a:pt x="1570" y="3241"/>
                    </a:cubicBezTo>
                    <a:cubicBezTo>
                      <a:pt x="1566" y="3928"/>
                      <a:pt x="1161" y="4334"/>
                      <a:pt x="659" y="4423"/>
                    </a:cubicBezTo>
                    <a:cubicBezTo>
                      <a:pt x="768" y="4463"/>
                      <a:pt x="884" y="4484"/>
                      <a:pt x="1000" y="4488"/>
                    </a:cubicBezTo>
                    <a:cubicBezTo>
                      <a:pt x="1007" y="4488"/>
                      <a:pt x="1015" y="4488"/>
                      <a:pt x="1022" y="4488"/>
                    </a:cubicBezTo>
                    <a:cubicBezTo>
                      <a:pt x="1581" y="4488"/>
                      <a:pt x="1964" y="3978"/>
                      <a:pt x="1954" y="3125"/>
                    </a:cubicBezTo>
                    <a:cubicBezTo>
                      <a:pt x="1939" y="1968"/>
                      <a:pt x="1209" y="615"/>
                      <a:pt x="323" y="104"/>
                    </a:cubicBezTo>
                    <a:cubicBezTo>
                      <a:pt x="255" y="65"/>
                      <a:pt x="186" y="31"/>
                      <a:pt x="113" y="1"/>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6"/>
              <p:cNvSpPr/>
              <p:nvPr/>
            </p:nvSpPr>
            <p:spPr>
              <a:xfrm>
                <a:off x="2453775" y="2551050"/>
                <a:ext cx="46475" cy="102175"/>
              </a:xfrm>
              <a:custGeom>
                <a:rect b="b" l="l" r="r" t="t"/>
                <a:pathLst>
                  <a:path extrusionOk="0" h="4087" w="1859">
                    <a:moveTo>
                      <a:pt x="16" y="3889"/>
                    </a:moveTo>
                    <a:cubicBezTo>
                      <a:pt x="16" y="3889"/>
                      <a:pt x="17" y="3889"/>
                      <a:pt x="18" y="3889"/>
                    </a:cubicBezTo>
                    <a:lnTo>
                      <a:pt x="18" y="3889"/>
                    </a:lnTo>
                    <a:cubicBezTo>
                      <a:pt x="18" y="3889"/>
                      <a:pt x="18" y="3889"/>
                      <a:pt x="18" y="3889"/>
                    </a:cubicBezTo>
                    <a:close/>
                    <a:moveTo>
                      <a:pt x="284" y="0"/>
                    </a:moveTo>
                    <a:cubicBezTo>
                      <a:pt x="143" y="475"/>
                      <a:pt x="49" y="960"/>
                      <a:pt x="1" y="1452"/>
                    </a:cubicBezTo>
                    <a:cubicBezTo>
                      <a:pt x="370" y="1851"/>
                      <a:pt x="633" y="2479"/>
                      <a:pt x="633" y="3035"/>
                    </a:cubicBezTo>
                    <a:cubicBezTo>
                      <a:pt x="633" y="3571"/>
                      <a:pt x="389" y="3890"/>
                      <a:pt x="42" y="3890"/>
                    </a:cubicBezTo>
                    <a:cubicBezTo>
                      <a:pt x="34" y="3890"/>
                      <a:pt x="26" y="3890"/>
                      <a:pt x="18" y="3889"/>
                    </a:cubicBezTo>
                    <a:lnTo>
                      <a:pt x="18" y="3889"/>
                    </a:lnTo>
                    <a:cubicBezTo>
                      <a:pt x="248" y="4022"/>
                      <a:pt x="495" y="4086"/>
                      <a:pt x="730" y="4086"/>
                    </a:cubicBezTo>
                    <a:cubicBezTo>
                      <a:pt x="802" y="4086"/>
                      <a:pt x="874" y="4080"/>
                      <a:pt x="943" y="4068"/>
                    </a:cubicBezTo>
                    <a:cubicBezTo>
                      <a:pt x="1445" y="3980"/>
                      <a:pt x="1850" y="3575"/>
                      <a:pt x="1854" y="2886"/>
                    </a:cubicBezTo>
                    <a:cubicBezTo>
                      <a:pt x="1859" y="1793"/>
                      <a:pt x="1205" y="527"/>
                      <a:pt x="392" y="56"/>
                    </a:cubicBezTo>
                    <a:cubicBezTo>
                      <a:pt x="355" y="35"/>
                      <a:pt x="319" y="17"/>
                      <a:pt x="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6"/>
              <p:cNvSpPr/>
              <p:nvPr/>
            </p:nvSpPr>
            <p:spPr>
              <a:xfrm>
                <a:off x="2420800" y="2594250"/>
                <a:ext cx="2475" cy="20150"/>
              </a:xfrm>
              <a:custGeom>
                <a:rect b="b" l="l" r="r" t="t"/>
                <a:pathLst>
                  <a:path extrusionOk="0" h="806" w="99">
                    <a:moveTo>
                      <a:pt x="10" y="1"/>
                    </a:moveTo>
                    <a:cubicBezTo>
                      <a:pt x="4" y="60"/>
                      <a:pt x="0" y="120"/>
                      <a:pt x="0" y="181"/>
                    </a:cubicBezTo>
                    <a:cubicBezTo>
                      <a:pt x="2" y="393"/>
                      <a:pt x="35" y="603"/>
                      <a:pt x="98" y="805"/>
                    </a:cubicBezTo>
                    <a:cubicBezTo>
                      <a:pt x="45" y="564"/>
                      <a:pt x="24" y="277"/>
                      <a:pt x="10"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6"/>
              <p:cNvSpPr/>
              <p:nvPr/>
            </p:nvSpPr>
            <p:spPr>
              <a:xfrm>
                <a:off x="2427550" y="2587350"/>
                <a:ext cx="42075" cy="60950"/>
              </a:xfrm>
              <a:custGeom>
                <a:rect b="b" l="l" r="r" t="t"/>
                <a:pathLst>
                  <a:path extrusionOk="0" h="2438" w="1683">
                    <a:moveTo>
                      <a:pt x="1050" y="0"/>
                    </a:moveTo>
                    <a:cubicBezTo>
                      <a:pt x="1047" y="33"/>
                      <a:pt x="1043" y="65"/>
                      <a:pt x="1040" y="98"/>
                    </a:cubicBezTo>
                    <a:cubicBezTo>
                      <a:pt x="933" y="1375"/>
                      <a:pt x="798" y="1741"/>
                      <a:pt x="505" y="1741"/>
                    </a:cubicBezTo>
                    <a:cubicBezTo>
                      <a:pt x="407" y="1741"/>
                      <a:pt x="292" y="1701"/>
                      <a:pt x="154" y="1639"/>
                    </a:cubicBezTo>
                    <a:cubicBezTo>
                      <a:pt x="93" y="1611"/>
                      <a:pt x="40" y="1566"/>
                      <a:pt x="0" y="1512"/>
                    </a:cubicBezTo>
                    <a:lnTo>
                      <a:pt x="0" y="1512"/>
                    </a:lnTo>
                    <a:cubicBezTo>
                      <a:pt x="177" y="1861"/>
                      <a:pt x="429" y="2161"/>
                      <a:pt x="706" y="2321"/>
                    </a:cubicBezTo>
                    <a:cubicBezTo>
                      <a:pt x="833" y="2394"/>
                      <a:pt x="954" y="2432"/>
                      <a:pt x="1065" y="2437"/>
                    </a:cubicBezTo>
                    <a:cubicBezTo>
                      <a:pt x="1074" y="2438"/>
                      <a:pt x="1083" y="2438"/>
                      <a:pt x="1091" y="2438"/>
                    </a:cubicBezTo>
                    <a:cubicBezTo>
                      <a:pt x="1438" y="2438"/>
                      <a:pt x="1682" y="2119"/>
                      <a:pt x="1682" y="1583"/>
                    </a:cubicBezTo>
                    <a:cubicBezTo>
                      <a:pt x="1682" y="1027"/>
                      <a:pt x="1419" y="399"/>
                      <a:pt x="1050"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6"/>
              <p:cNvSpPr/>
              <p:nvPr/>
            </p:nvSpPr>
            <p:spPr>
              <a:xfrm>
                <a:off x="2420500" y="2422725"/>
                <a:ext cx="150900" cy="208175"/>
              </a:xfrm>
              <a:custGeom>
                <a:rect b="b" l="l" r="r" t="t"/>
                <a:pathLst>
                  <a:path extrusionOk="0" h="8327" w="6036">
                    <a:moveTo>
                      <a:pt x="4659" y="1"/>
                    </a:moveTo>
                    <a:cubicBezTo>
                      <a:pt x="4548" y="1"/>
                      <a:pt x="4428" y="9"/>
                      <a:pt x="4299" y="25"/>
                    </a:cubicBezTo>
                    <a:cubicBezTo>
                      <a:pt x="4018" y="62"/>
                      <a:pt x="3741" y="130"/>
                      <a:pt x="3474" y="229"/>
                    </a:cubicBezTo>
                    <a:cubicBezTo>
                      <a:pt x="2266" y="674"/>
                      <a:pt x="1206" y="1757"/>
                      <a:pt x="509" y="3552"/>
                    </a:cubicBezTo>
                    <a:cubicBezTo>
                      <a:pt x="289" y="4118"/>
                      <a:pt x="153" y="4794"/>
                      <a:pt x="80" y="5393"/>
                    </a:cubicBezTo>
                    <a:cubicBezTo>
                      <a:pt x="17" y="5895"/>
                      <a:pt x="1" y="6345"/>
                      <a:pt x="12" y="6635"/>
                    </a:cubicBezTo>
                    <a:cubicBezTo>
                      <a:pt x="16" y="6709"/>
                      <a:pt x="19" y="6786"/>
                      <a:pt x="22" y="6862"/>
                    </a:cubicBezTo>
                    <a:cubicBezTo>
                      <a:pt x="36" y="7138"/>
                      <a:pt x="57" y="7425"/>
                      <a:pt x="110" y="7666"/>
                    </a:cubicBezTo>
                    <a:cubicBezTo>
                      <a:pt x="148" y="7842"/>
                      <a:pt x="203" y="7993"/>
                      <a:pt x="282" y="8097"/>
                    </a:cubicBezTo>
                    <a:cubicBezTo>
                      <a:pt x="322" y="8151"/>
                      <a:pt x="375" y="8196"/>
                      <a:pt x="438" y="8224"/>
                    </a:cubicBezTo>
                    <a:cubicBezTo>
                      <a:pt x="575" y="8286"/>
                      <a:pt x="691" y="8326"/>
                      <a:pt x="788" y="8326"/>
                    </a:cubicBezTo>
                    <a:cubicBezTo>
                      <a:pt x="1081" y="8326"/>
                      <a:pt x="1215" y="7960"/>
                      <a:pt x="1322" y="6683"/>
                    </a:cubicBezTo>
                    <a:cubicBezTo>
                      <a:pt x="1325" y="6651"/>
                      <a:pt x="1329" y="6618"/>
                      <a:pt x="1332" y="6585"/>
                    </a:cubicBezTo>
                    <a:cubicBezTo>
                      <a:pt x="1380" y="6093"/>
                      <a:pt x="1474" y="5608"/>
                      <a:pt x="1615" y="5135"/>
                    </a:cubicBezTo>
                    <a:cubicBezTo>
                      <a:pt x="1650" y="5014"/>
                      <a:pt x="1688" y="4896"/>
                      <a:pt x="1728" y="4779"/>
                    </a:cubicBezTo>
                    <a:cubicBezTo>
                      <a:pt x="2324" y="3025"/>
                      <a:pt x="3392" y="1706"/>
                      <a:pt x="3943" y="1358"/>
                    </a:cubicBezTo>
                    <a:cubicBezTo>
                      <a:pt x="4598" y="945"/>
                      <a:pt x="5143" y="847"/>
                      <a:pt x="5513" y="847"/>
                    </a:cubicBezTo>
                    <a:cubicBezTo>
                      <a:pt x="5846" y="847"/>
                      <a:pt x="6036" y="926"/>
                      <a:pt x="6036" y="926"/>
                    </a:cubicBezTo>
                    <a:lnTo>
                      <a:pt x="6036" y="924"/>
                    </a:lnTo>
                    <a:cubicBezTo>
                      <a:pt x="6028" y="882"/>
                      <a:pt x="5843" y="1"/>
                      <a:pt x="465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6"/>
              <p:cNvSpPr/>
              <p:nvPr/>
            </p:nvSpPr>
            <p:spPr>
              <a:xfrm>
                <a:off x="2277500" y="2758950"/>
                <a:ext cx="188575" cy="239450"/>
              </a:xfrm>
              <a:custGeom>
                <a:rect b="b" l="l" r="r" t="t"/>
                <a:pathLst>
                  <a:path extrusionOk="0" h="9578" w="7543">
                    <a:moveTo>
                      <a:pt x="6068" y="1"/>
                    </a:moveTo>
                    <a:cubicBezTo>
                      <a:pt x="4262" y="1"/>
                      <a:pt x="1969" y="2852"/>
                      <a:pt x="0" y="5897"/>
                    </a:cubicBezTo>
                    <a:cubicBezTo>
                      <a:pt x="30" y="6001"/>
                      <a:pt x="63" y="6104"/>
                      <a:pt x="100" y="6206"/>
                    </a:cubicBezTo>
                    <a:cubicBezTo>
                      <a:pt x="537" y="7435"/>
                      <a:pt x="1471" y="8557"/>
                      <a:pt x="2686" y="9160"/>
                    </a:cubicBezTo>
                    <a:cubicBezTo>
                      <a:pt x="3103" y="9369"/>
                      <a:pt x="3550" y="9509"/>
                      <a:pt x="4012" y="9577"/>
                    </a:cubicBezTo>
                    <a:lnTo>
                      <a:pt x="4015" y="9572"/>
                    </a:lnTo>
                    <a:cubicBezTo>
                      <a:pt x="5199" y="7781"/>
                      <a:pt x="6186" y="6239"/>
                      <a:pt x="6484" y="5665"/>
                    </a:cubicBezTo>
                    <a:cubicBezTo>
                      <a:pt x="7542" y="3627"/>
                      <a:pt x="7108" y="35"/>
                      <a:pt x="6131" y="1"/>
                    </a:cubicBezTo>
                    <a:lnTo>
                      <a:pt x="6092" y="1"/>
                    </a:lnTo>
                    <a:cubicBezTo>
                      <a:pt x="6084" y="1"/>
                      <a:pt x="6076" y="1"/>
                      <a:pt x="60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46"/>
            <p:cNvGrpSpPr/>
            <p:nvPr/>
          </p:nvGrpSpPr>
          <p:grpSpPr>
            <a:xfrm>
              <a:off x="970750" y="1366951"/>
              <a:ext cx="726912" cy="1844331"/>
              <a:chOff x="970750" y="1366951"/>
              <a:chExt cx="726912" cy="1844331"/>
            </a:xfrm>
          </p:grpSpPr>
          <p:sp>
            <p:nvSpPr>
              <p:cNvPr id="1509" name="Google Shape;1509;p46"/>
              <p:cNvSpPr/>
              <p:nvPr/>
            </p:nvSpPr>
            <p:spPr>
              <a:xfrm flipH="1">
                <a:off x="1327026" y="1638846"/>
                <a:ext cx="296358" cy="327213"/>
              </a:xfrm>
              <a:custGeom>
                <a:rect b="b" l="l" r="r" t="t"/>
                <a:pathLst>
                  <a:path extrusionOk="0" h="15027" w="13610">
                    <a:moveTo>
                      <a:pt x="12095" y="1"/>
                    </a:moveTo>
                    <a:cubicBezTo>
                      <a:pt x="11062" y="1"/>
                      <a:pt x="9797" y="674"/>
                      <a:pt x="8751" y="3299"/>
                    </a:cubicBezTo>
                    <a:cubicBezTo>
                      <a:pt x="7636" y="4106"/>
                      <a:pt x="6535" y="6742"/>
                      <a:pt x="5665" y="8706"/>
                    </a:cubicBezTo>
                    <a:cubicBezTo>
                      <a:pt x="2975" y="5341"/>
                      <a:pt x="2180" y="3701"/>
                      <a:pt x="2180" y="3701"/>
                    </a:cubicBezTo>
                    <a:lnTo>
                      <a:pt x="1" y="4379"/>
                    </a:lnTo>
                    <a:cubicBezTo>
                      <a:pt x="1" y="4379"/>
                      <a:pt x="1092" y="8383"/>
                      <a:pt x="2028" y="11120"/>
                    </a:cubicBezTo>
                    <a:cubicBezTo>
                      <a:pt x="2770" y="13287"/>
                      <a:pt x="3597" y="14101"/>
                      <a:pt x="5012" y="14779"/>
                    </a:cubicBezTo>
                    <a:cubicBezTo>
                      <a:pt x="5373" y="14951"/>
                      <a:pt x="5659" y="15026"/>
                      <a:pt x="5891" y="15026"/>
                    </a:cubicBezTo>
                    <a:cubicBezTo>
                      <a:pt x="6732" y="15026"/>
                      <a:pt x="6843" y="14033"/>
                      <a:pt x="7114" y="13125"/>
                    </a:cubicBezTo>
                    <a:cubicBezTo>
                      <a:pt x="7019" y="12935"/>
                      <a:pt x="6942" y="12739"/>
                      <a:pt x="6881" y="12537"/>
                    </a:cubicBezTo>
                    <a:cubicBezTo>
                      <a:pt x="7246" y="12307"/>
                      <a:pt x="7618" y="12013"/>
                      <a:pt x="7965" y="11720"/>
                    </a:cubicBezTo>
                    <a:cubicBezTo>
                      <a:pt x="9784" y="10187"/>
                      <a:pt x="11120" y="7790"/>
                      <a:pt x="11120" y="7790"/>
                    </a:cubicBezTo>
                    <a:lnTo>
                      <a:pt x="12651" y="3716"/>
                    </a:lnTo>
                    <a:cubicBezTo>
                      <a:pt x="12651" y="3716"/>
                      <a:pt x="13610" y="326"/>
                      <a:pt x="12788" y="98"/>
                    </a:cubicBezTo>
                    <a:cubicBezTo>
                      <a:pt x="12574" y="39"/>
                      <a:pt x="12341" y="1"/>
                      <a:pt x="12095" y="1"/>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6"/>
              <p:cNvSpPr/>
              <p:nvPr/>
            </p:nvSpPr>
            <p:spPr>
              <a:xfrm flipH="1">
                <a:off x="1145428" y="2953809"/>
                <a:ext cx="104542" cy="249694"/>
              </a:xfrm>
              <a:custGeom>
                <a:rect b="b" l="l" r="r" t="t"/>
                <a:pathLst>
                  <a:path extrusionOk="0" h="11467" w="4801">
                    <a:moveTo>
                      <a:pt x="605" y="1"/>
                    </a:moveTo>
                    <a:cubicBezTo>
                      <a:pt x="605" y="1"/>
                      <a:pt x="496" y="7069"/>
                      <a:pt x="205" y="9176"/>
                    </a:cubicBezTo>
                    <a:cubicBezTo>
                      <a:pt x="1" y="10648"/>
                      <a:pt x="971" y="11466"/>
                      <a:pt x="2023" y="11466"/>
                    </a:cubicBezTo>
                    <a:cubicBezTo>
                      <a:pt x="2477" y="11466"/>
                      <a:pt x="2947" y="11314"/>
                      <a:pt x="3344" y="10996"/>
                    </a:cubicBezTo>
                    <a:cubicBezTo>
                      <a:pt x="4661" y="9943"/>
                      <a:pt x="4800" y="7644"/>
                      <a:pt x="4448" y="6016"/>
                    </a:cubicBezTo>
                    <a:cubicBezTo>
                      <a:pt x="4273" y="5201"/>
                      <a:pt x="4069" y="4774"/>
                      <a:pt x="3848" y="3301"/>
                    </a:cubicBezTo>
                    <a:cubicBezTo>
                      <a:pt x="3626" y="1829"/>
                      <a:pt x="4271" y="1"/>
                      <a:pt x="4271" y="1"/>
                    </a:cubicBezTo>
                    <a:close/>
                  </a:path>
                </a:pathLst>
              </a:custGeom>
              <a:solidFill>
                <a:srgbClr val="FFC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6"/>
              <p:cNvSpPr/>
              <p:nvPr/>
            </p:nvSpPr>
            <p:spPr>
              <a:xfrm flipH="1">
                <a:off x="1363585" y="2897757"/>
                <a:ext cx="228463" cy="191010"/>
              </a:xfrm>
              <a:custGeom>
                <a:rect b="b" l="l" r="r" t="t"/>
                <a:pathLst>
                  <a:path extrusionOk="0" h="8772" w="10492">
                    <a:moveTo>
                      <a:pt x="7497" y="1"/>
                    </a:moveTo>
                    <a:cubicBezTo>
                      <a:pt x="6537" y="1"/>
                      <a:pt x="5357" y="96"/>
                      <a:pt x="5446" y="574"/>
                    </a:cubicBezTo>
                    <a:cubicBezTo>
                      <a:pt x="5711" y="1993"/>
                      <a:pt x="5724" y="2816"/>
                      <a:pt x="4851" y="3742"/>
                    </a:cubicBezTo>
                    <a:cubicBezTo>
                      <a:pt x="3977" y="4666"/>
                      <a:pt x="2781" y="5868"/>
                      <a:pt x="1500" y="6374"/>
                    </a:cubicBezTo>
                    <a:cubicBezTo>
                      <a:pt x="0" y="6968"/>
                      <a:pt x="800" y="8441"/>
                      <a:pt x="3233" y="8760"/>
                    </a:cubicBezTo>
                    <a:cubicBezTo>
                      <a:pt x="3289" y="8768"/>
                      <a:pt x="3346" y="8771"/>
                      <a:pt x="3403" y="8771"/>
                    </a:cubicBezTo>
                    <a:cubicBezTo>
                      <a:pt x="4907" y="8771"/>
                      <a:pt x="6751" y="6321"/>
                      <a:pt x="8001" y="5715"/>
                    </a:cubicBezTo>
                    <a:cubicBezTo>
                      <a:pt x="9592" y="4944"/>
                      <a:pt x="10491" y="4590"/>
                      <a:pt x="9721" y="3173"/>
                    </a:cubicBezTo>
                    <a:cubicBezTo>
                      <a:pt x="8952" y="1756"/>
                      <a:pt x="8810" y="870"/>
                      <a:pt x="8681" y="43"/>
                    </a:cubicBezTo>
                    <a:cubicBezTo>
                      <a:pt x="8681" y="43"/>
                      <a:pt x="8138" y="1"/>
                      <a:pt x="7497" y="1"/>
                    </a:cubicBezTo>
                    <a:close/>
                  </a:path>
                </a:pathLst>
              </a:custGeom>
              <a:solidFill>
                <a:srgbClr val="FFC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6"/>
              <p:cNvSpPr/>
              <p:nvPr/>
            </p:nvSpPr>
            <p:spPr>
              <a:xfrm flipH="1">
                <a:off x="1151818" y="2000218"/>
                <a:ext cx="316674" cy="232187"/>
              </a:xfrm>
              <a:custGeom>
                <a:rect b="b" l="l" r="r" t="t"/>
                <a:pathLst>
                  <a:path extrusionOk="0" h="10663" w="14543">
                    <a:moveTo>
                      <a:pt x="3007" y="1"/>
                    </a:moveTo>
                    <a:cubicBezTo>
                      <a:pt x="3007" y="1"/>
                      <a:pt x="2446" y="1820"/>
                      <a:pt x="2140" y="3738"/>
                    </a:cubicBezTo>
                    <a:cubicBezTo>
                      <a:pt x="1955" y="4908"/>
                      <a:pt x="1" y="8260"/>
                      <a:pt x="1" y="8260"/>
                    </a:cubicBezTo>
                    <a:cubicBezTo>
                      <a:pt x="1" y="8260"/>
                      <a:pt x="3047" y="10663"/>
                      <a:pt x="6109" y="10663"/>
                    </a:cubicBezTo>
                    <a:cubicBezTo>
                      <a:pt x="6327" y="10663"/>
                      <a:pt x="6546" y="10650"/>
                      <a:pt x="6763" y="10624"/>
                    </a:cubicBezTo>
                    <a:cubicBezTo>
                      <a:pt x="10027" y="10229"/>
                      <a:pt x="12916" y="9358"/>
                      <a:pt x="12916" y="9358"/>
                    </a:cubicBezTo>
                    <a:lnTo>
                      <a:pt x="14543" y="8230"/>
                    </a:lnTo>
                    <a:cubicBezTo>
                      <a:pt x="14543" y="8230"/>
                      <a:pt x="12916" y="4138"/>
                      <a:pt x="12916" y="2734"/>
                    </a:cubicBezTo>
                    <a:cubicBezTo>
                      <a:pt x="12916" y="1330"/>
                      <a:pt x="3007" y="1"/>
                      <a:pt x="3007"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6"/>
              <p:cNvSpPr/>
              <p:nvPr/>
            </p:nvSpPr>
            <p:spPr>
              <a:xfrm flipH="1">
                <a:off x="1294080" y="2121314"/>
                <a:ext cx="305895" cy="827994"/>
              </a:xfrm>
              <a:custGeom>
                <a:rect b="b" l="l" r="r" t="t"/>
                <a:pathLst>
                  <a:path extrusionOk="0" h="38025" w="14048">
                    <a:moveTo>
                      <a:pt x="7353" y="0"/>
                    </a:moveTo>
                    <a:cubicBezTo>
                      <a:pt x="6874" y="1391"/>
                      <a:pt x="4880" y="4551"/>
                      <a:pt x="3147" y="8577"/>
                    </a:cubicBezTo>
                    <a:cubicBezTo>
                      <a:pt x="1955" y="11346"/>
                      <a:pt x="1396" y="14453"/>
                      <a:pt x="607" y="16784"/>
                    </a:cubicBezTo>
                    <a:cubicBezTo>
                      <a:pt x="0" y="18575"/>
                      <a:pt x="48" y="20509"/>
                      <a:pt x="399" y="21634"/>
                    </a:cubicBezTo>
                    <a:cubicBezTo>
                      <a:pt x="1378" y="24779"/>
                      <a:pt x="4478" y="33828"/>
                      <a:pt x="5321" y="37802"/>
                    </a:cubicBezTo>
                    <a:cubicBezTo>
                      <a:pt x="6040" y="37956"/>
                      <a:pt x="6714" y="38024"/>
                      <a:pt x="7332" y="38024"/>
                    </a:cubicBezTo>
                    <a:cubicBezTo>
                      <a:pt x="8772" y="38024"/>
                      <a:pt x="9904" y="37656"/>
                      <a:pt x="10561" y="37154"/>
                    </a:cubicBezTo>
                    <a:cubicBezTo>
                      <a:pt x="10561" y="31878"/>
                      <a:pt x="9045" y="24656"/>
                      <a:pt x="6130" y="20251"/>
                    </a:cubicBezTo>
                    <a:cubicBezTo>
                      <a:pt x="10085" y="16083"/>
                      <a:pt x="13499" y="11493"/>
                      <a:pt x="13497" y="10291"/>
                    </a:cubicBezTo>
                    <a:cubicBezTo>
                      <a:pt x="13494" y="8577"/>
                      <a:pt x="14048" y="5959"/>
                      <a:pt x="12985" y="4503"/>
                    </a:cubicBezTo>
                    <a:cubicBezTo>
                      <a:pt x="12561" y="3924"/>
                      <a:pt x="13039" y="2180"/>
                      <a:pt x="12361" y="2143"/>
                    </a:cubicBezTo>
                    <a:cubicBezTo>
                      <a:pt x="10690" y="2054"/>
                      <a:pt x="8135" y="1313"/>
                      <a:pt x="7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6"/>
              <p:cNvSpPr/>
              <p:nvPr/>
            </p:nvSpPr>
            <p:spPr>
              <a:xfrm flipH="1">
                <a:off x="1079043" y="2137232"/>
                <a:ext cx="321334" cy="908997"/>
              </a:xfrm>
              <a:custGeom>
                <a:rect b="b" l="l" r="r" t="t"/>
                <a:pathLst>
                  <a:path extrusionOk="0" h="41745" w="14757">
                    <a:moveTo>
                      <a:pt x="10699" y="0"/>
                    </a:moveTo>
                    <a:cubicBezTo>
                      <a:pt x="9606" y="829"/>
                      <a:pt x="7724" y="1941"/>
                      <a:pt x="4954" y="1941"/>
                    </a:cubicBezTo>
                    <a:cubicBezTo>
                      <a:pt x="3729" y="1941"/>
                      <a:pt x="2330" y="1723"/>
                      <a:pt x="750" y="1168"/>
                    </a:cubicBezTo>
                    <a:cubicBezTo>
                      <a:pt x="105" y="2819"/>
                      <a:pt x="1" y="4959"/>
                      <a:pt x="750" y="7163"/>
                    </a:cubicBezTo>
                    <a:cubicBezTo>
                      <a:pt x="1296" y="8768"/>
                      <a:pt x="2179" y="10038"/>
                      <a:pt x="3061" y="10213"/>
                    </a:cubicBezTo>
                    <a:cubicBezTo>
                      <a:pt x="3230" y="11984"/>
                      <a:pt x="3572" y="18021"/>
                      <a:pt x="5466" y="22551"/>
                    </a:cubicBezTo>
                    <a:cubicBezTo>
                      <a:pt x="4740" y="28155"/>
                      <a:pt x="6016" y="33626"/>
                      <a:pt x="7228" y="41291"/>
                    </a:cubicBezTo>
                    <a:cubicBezTo>
                      <a:pt x="7569" y="41579"/>
                      <a:pt x="8203" y="41745"/>
                      <a:pt x="8889" y="41745"/>
                    </a:cubicBezTo>
                    <a:cubicBezTo>
                      <a:pt x="9916" y="41745"/>
                      <a:pt x="11062" y="41373"/>
                      <a:pt x="11520" y="40482"/>
                    </a:cubicBezTo>
                    <a:cubicBezTo>
                      <a:pt x="11520" y="38080"/>
                      <a:pt x="12772" y="30577"/>
                      <a:pt x="10596" y="23361"/>
                    </a:cubicBezTo>
                    <a:cubicBezTo>
                      <a:pt x="12407" y="16052"/>
                      <a:pt x="12190" y="13633"/>
                      <a:pt x="11854" y="11432"/>
                    </a:cubicBezTo>
                    <a:cubicBezTo>
                      <a:pt x="14756" y="7598"/>
                      <a:pt x="11381" y="1961"/>
                      <a:pt x="106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6"/>
              <p:cNvSpPr/>
              <p:nvPr/>
            </p:nvSpPr>
            <p:spPr>
              <a:xfrm flipH="1">
                <a:off x="1140529" y="3084791"/>
                <a:ext cx="108592" cy="126491"/>
              </a:xfrm>
              <a:custGeom>
                <a:rect b="b" l="l" r="r" t="t"/>
                <a:pathLst>
                  <a:path extrusionOk="0" h="5809" w="4987">
                    <a:moveTo>
                      <a:pt x="4409" y="1"/>
                    </a:moveTo>
                    <a:cubicBezTo>
                      <a:pt x="4409" y="1"/>
                      <a:pt x="4354" y="1906"/>
                      <a:pt x="2521" y="2291"/>
                    </a:cubicBezTo>
                    <a:cubicBezTo>
                      <a:pt x="2414" y="2313"/>
                      <a:pt x="2311" y="2323"/>
                      <a:pt x="2211" y="2323"/>
                    </a:cubicBezTo>
                    <a:cubicBezTo>
                      <a:pt x="1053" y="2323"/>
                      <a:pt x="345" y="942"/>
                      <a:pt x="345" y="942"/>
                    </a:cubicBezTo>
                    <a:cubicBezTo>
                      <a:pt x="345" y="942"/>
                      <a:pt x="290" y="2101"/>
                      <a:pt x="203" y="2858"/>
                    </a:cubicBezTo>
                    <a:cubicBezTo>
                      <a:pt x="99" y="3743"/>
                      <a:pt x="1" y="4287"/>
                      <a:pt x="712" y="4964"/>
                    </a:cubicBezTo>
                    <a:cubicBezTo>
                      <a:pt x="1312" y="5536"/>
                      <a:pt x="1871" y="5809"/>
                      <a:pt x="2402" y="5809"/>
                    </a:cubicBezTo>
                    <a:cubicBezTo>
                      <a:pt x="3040" y="5809"/>
                      <a:pt x="3638" y="5416"/>
                      <a:pt x="4217" y="4678"/>
                    </a:cubicBezTo>
                    <a:cubicBezTo>
                      <a:pt x="4708" y="4053"/>
                      <a:pt x="4986" y="3298"/>
                      <a:pt x="4879" y="2405"/>
                    </a:cubicBezTo>
                    <a:cubicBezTo>
                      <a:pt x="4779" y="1595"/>
                      <a:pt x="4512" y="406"/>
                      <a:pt x="4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6"/>
              <p:cNvSpPr/>
              <p:nvPr/>
            </p:nvSpPr>
            <p:spPr>
              <a:xfrm flipH="1">
                <a:off x="1354876" y="2960145"/>
                <a:ext cx="250630" cy="137030"/>
              </a:xfrm>
              <a:custGeom>
                <a:rect b="b" l="l" r="r" t="t"/>
                <a:pathLst>
                  <a:path extrusionOk="0" h="6293" w="11510">
                    <a:moveTo>
                      <a:pt x="10180" y="1"/>
                    </a:moveTo>
                    <a:lnTo>
                      <a:pt x="10180" y="1"/>
                    </a:lnTo>
                    <a:cubicBezTo>
                      <a:pt x="10180" y="1"/>
                      <a:pt x="8850" y="768"/>
                      <a:pt x="8310" y="2079"/>
                    </a:cubicBezTo>
                    <a:cubicBezTo>
                      <a:pt x="7919" y="3028"/>
                      <a:pt x="6200" y="4220"/>
                      <a:pt x="4996" y="4220"/>
                    </a:cubicBezTo>
                    <a:cubicBezTo>
                      <a:pt x="4845" y="4220"/>
                      <a:pt x="4703" y="4201"/>
                      <a:pt x="4571" y="4161"/>
                    </a:cubicBezTo>
                    <a:cubicBezTo>
                      <a:pt x="3107" y="3709"/>
                      <a:pt x="2830" y="3149"/>
                      <a:pt x="2830" y="3149"/>
                    </a:cubicBezTo>
                    <a:cubicBezTo>
                      <a:pt x="2830" y="3149"/>
                      <a:pt x="858" y="4139"/>
                      <a:pt x="395" y="4893"/>
                    </a:cubicBezTo>
                    <a:cubicBezTo>
                      <a:pt x="0" y="5537"/>
                      <a:pt x="1618" y="6293"/>
                      <a:pt x="3449" y="6293"/>
                    </a:cubicBezTo>
                    <a:cubicBezTo>
                      <a:pt x="3757" y="6293"/>
                      <a:pt x="4071" y="6271"/>
                      <a:pt x="4383" y="6224"/>
                    </a:cubicBezTo>
                    <a:cubicBezTo>
                      <a:pt x="6289" y="5935"/>
                      <a:pt x="6769" y="4399"/>
                      <a:pt x="8695" y="3509"/>
                    </a:cubicBezTo>
                    <a:cubicBezTo>
                      <a:pt x="10623" y="2618"/>
                      <a:pt x="11509" y="2349"/>
                      <a:pt x="101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6"/>
              <p:cNvSpPr/>
              <p:nvPr/>
            </p:nvSpPr>
            <p:spPr>
              <a:xfrm flipH="1">
                <a:off x="1041781" y="1366951"/>
                <a:ext cx="239547" cy="381629"/>
              </a:xfrm>
              <a:custGeom>
                <a:rect b="b" l="l" r="r" t="t"/>
                <a:pathLst>
                  <a:path extrusionOk="0" h="17526" w="11001">
                    <a:moveTo>
                      <a:pt x="5622" y="0"/>
                    </a:moveTo>
                    <a:cubicBezTo>
                      <a:pt x="3808" y="0"/>
                      <a:pt x="2399" y="1996"/>
                      <a:pt x="2399" y="1996"/>
                    </a:cubicBezTo>
                    <a:lnTo>
                      <a:pt x="0" y="7457"/>
                    </a:lnTo>
                    <a:cubicBezTo>
                      <a:pt x="0" y="7457"/>
                      <a:pt x="1171" y="12551"/>
                      <a:pt x="5116" y="16597"/>
                    </a:cubicBezTo>
                    <a:cubicBezTo>
                      <a:pt x="5805" y="17303"/>
                      <a:pt x="6539" y="17526"/>
                      <a:pt x="7190" y="17526"/>
                    </a:cubicBezTo>
                    <a:cubicBezTo>
                      <a:pt x="8294" y="17526"/>
                      <a:pt x="9158" y="16886"/>
                      <a:pt x="9158" y="16886"/>
                    </a:cubicBezTo>
                    <a:cubicBezTo>
                      <a:pt x="9158" y="16886"/>
                      <a:pt x="6518" y="16237"/>
                      <a:pt x="7360" y="12553"/>
                    </a:cubicBezTo>
                    <a:cubicBezTo>
                      <a:pt x="7928" y="10058"/>
                      <a:pt x="11000" y="4740"/>
                      <a:pt x="7958" y="1247"/>
                    </a:cubicBezTo>
                    <a:cubicBezTo>
                      <a:pt x="7158" y="327"/>
                      <a:pt x="6357" y="0"/>
                      <a:pt x="5622"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6"/>
              <p:cNvSpPr/>
              <p:nvPr/>
            </p:nvSpPr>
            <p:spPr>
              <a:xfrm flipH="1">
                <a:off x="1101670" y="1650169"/>
                <a:ext cx="363621" cy="336206"/>
              </a:xfrm>
              <a:custGeom>
                <a:rect b="b" l="l" r="r" t="t"/>
                <a:pathLst>
                  <a:path extrusionOk="0" h="15440" w="16699">
                    <a:moveTo>
                      <a:pt x="5417" y="0"/>
                    </a:moveTo>
                    <a:cubicBezTo>
                      <a:pt x="5300" y="0"/>
                      <a:pt x="5214" y="22"/>
                      <a:pt x="5163" y="69"/>
                    </a:cubicBezTo>
                    <a:cubicBezTo>
                      <a:pt x="4384" y="795"/>
                      <a:pt x="3164" y="3049"/>
                      <a:pt x="2200" y="5529"/>
                    </a:cubicBezTo>
                    <a:cubicBezTo>
                      <a:pt x="1309" y="7822"/>
                      <a:pt x="196" y="8166"/>
                      <a:pt x="1" y="8616"/>
                    </a:cubicBezTo>
                    <a:cubicBezTo>
                      <a:pt x="1496" y="10840"/>
                      <a:pt x="3028" y="12260"/>
                      <a:pt x="5310" y="13776"/>
                    </a:cubicBezTo>
                    <a:cubicBezTo>
                      <a:pt x="7194" y="15028"/>
                      <a:pt x="8920" y="15439"/>
                      <a:pt x="10693" y="15439"/>
                    </a:cubicBezTo>
                    <a:cubicBezTo>
                      <a:pt x="11529" y="15439"/>
                      <a:pt x="12376" y="15348"/>
                      <a:pt x="13255" y="15210"/>
                    </a:cubicBezTo>
                    <a:cubicBezTo>
                      <a:pt x="14399" y="12786"/>
                      <a:pt x="16699" y="9651"/>
                      <a:pt x="16375" y="7720"/>
                    </a:cubicBezTo>
                    <a:cubicBezTo>
                      <a:pt x="15958" y="5231"/>
                      <a:pt x="14966" y="5054"/>
                      <a:pt x="14293" y="4621"/>
                    </a:cubicBezTo>
                    <a:cubicBezTo>
                      <a:pt x="12750" y="3366"/>
                      <a:pt x="12226" y="2968"/>
                      <a:pt x="12226" y="2968"/>
                    </a:cubicBezTo>
                    <a:cubicBezTo>
                      <a:pt x="12226" y="2968"/>
                      <a:pt x="6778" y="0"/>
                      <a:pt x="5417"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6"/>
              <p:cNvSpPr/>
              <p:nvPr/>
            </p:nvSpPr>
            <p:spPr>
              <a:xfrm flipH="1">
                <a:off x="1186981" y="1506404"/>
                <a:ext cx="198806" cy="264153"/>
              </a:xfrm>
              <a:custGeom>
                <a:rect b="b" l="l" r="r" t="t"/>
                <a:pathLst>
                  <a:path extrusionOk="0" h="12131" w="9130">
                    <a:moveTo>
                      <a:pt x="3877" y="0"/>
                    </a:moveTo>
                    <a:cubicBezTo>
                      <a:pt x="3192" y="0"/>
                      <a:pt x="2474" y="128"/>
                      <a:pt x="1543" y="337"/>
                    </a:cubicBezTo>
                    <a:cubicBezTo>
                      <a:pt x="194" y="640"/>
                      <a:pt x="340" y="3002"/>
                      <a:pt x="819" y="5034"/>
                    </a:cubicBezTo>
                    <a:cubicBezTo>
                      <a:pt x="1036" y="5950"/>
                      <a:pt x="1509" y="7098"/>
                      <a:pt x="2249" y="7850"/>
                    </a:cubicBezTo>
                    <a:cubicBezTo>
                      <a:pt x="2062" y="8222"/>
                      <a:pt x="1824" y="8549"/>
                      <a:pt x="1512" y="8781"/>
                    </a:cubicBezTo>
                    <a:cubicBezTo>
                      <a:pt x="0" y="9902"/>
                      <a:pt x="1164" y="12131"/>
                      <a:pt x="4293" y="12131"/>
                    </a:cubicBezTo>
                    <a:cubicBezTo>
                      <a:pt x="4302" y="12131"/>
                      <a:pt x="4312" y="12131"/>
                      <a:pt x="4321" y="12131"/>
                    </a:cubicBezTo>
                    <a:cubicBezTo>
                      <a:pt x="7471" y="12118"/>
                      <a:pt x="8575" y="9570"/>
                      <a:pt x="8575" y="9570"/>
                    </a:cubicBezTo>
                    <a:cubicBezTo>
                      <a:pt x="8575" y="9570"/>
                      <a:pt x="7990" y="8047"/>
                      <a:pt x="7813" y="5945"/>
                    </a:cubicBezTo>
                    <a:cubicBezTo>
                      <a:pt x="8517" y="4760"/>
                      <a:pt x="8879" y="3368"/>
                      <a:pt x="9114" y="2012"/>
                    </a:cubicBezTo>
                    <a:cubicBezTo>
                      <a:pt x="9129" y="1931"/>
                      <a:pt x="9073" y="1835"/>
                      <a:pt x="9008" y="1792"/>
                    </a:cubicBezTo>
                    <a:cubicBezTo>
                      <a:pt x="8129" y="1217"/>
                      <a:pt x="7214" y="783"/>
                      <a:pt x="6241" y="519"/>
                    </a:cubicBezTo>
                    <a:cubicBezTo>
                      <a:pt x="5337" y="153"/>
                      <a:pt x="4627" y="0"/>
                      <a:pt x="3877"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6"/>
              <p:cNvSpPr/>
              <p:nvPr/>
            </p:nvSpPr>
            <p:spPr>
              <a:xfrm flipH="1">
                <a:off x="1156534" y="1394084"/>
                <a:ext cx="116344" cy="65760"/>
              </a:xfrm>
              <a:custGeom>
                <a:rect b="b" l="l" r="r" t="t"/>
                <a:pathLst>
                  <a:path extrusionOk="0" h="3020" w="5343">
                    <a:moveTo>
                      <a:pt x="1446" y="1"/>
                    </a:moveTo>
                    <a:cubicBezTo>
                      <a:pt x="174" y="1"/>
                      <a:pt x="1" y="1514"/>
                      <a:pt x="1" y="1514"/>
                    </a:cubicBezTo>
                    <a:lnTo>
                      <a:pt x="3390" y="3020"/>
                    </a:lnTo>
                    <a:cubicBezTo>
                      <a:pt x="3390" y="3020"/>
                      <a:pt x="5343" y="1252"/>
                      <a:pt x="2170" y="138"/>
                    </a:cubicBezTo>
                    <a:cubicBezTo>
                      <a:pt x="1896" y="42"/>
                      <a:pt x="1656" y="1"/>
                      <a:pt x="14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6"/>
              <p:cNvSpPr/>
              <p:nvPr/>
            </p:nvSpPr>
            <p:spPr>
              <a:xfrm flipH="1">
                <a:off x="1159591" y="1410394"/>
                <a:ext cx="291001" cy="221931"/>
              </a:xfrm>
              <a:custGeom>
                <a:rect b="b" l="l" r="r" t="t"/>
                <a:pathLst>
                  <a:path extrusionOk="0" h="10192" w="13364">
                    <a:moveTo>
                      <a:pt x="7212" y="0"/>
                    </a:moveTo>
                    <a:cubicBezTo>
                      <a:pt x="6760" y="0"/>
                      <a:pt x="6290" y="93"/>
                      <a:pt x="5817" y="267"/>
                    </a:cubicBezTo>
                    <a:cubicBezTo>
                      <a:pt x="3201" y="1227"/>
                      <a:pt x="2700" y="5432"/>
                      <a:pt x="0" y="5926"/>
                    </a:cubicBezTo>
                    <a:cubicBezTo>
                      <a:pt x="235" y="6849"/>
                      <a:pt x="1487" y="7309"/>
                      <a:pt x="2363" y="7347"/>
                    </a:cubicBezTo>
                    <a:cubicBezTo>
                      <a:pt x="2412" y="7349"/>
                      <a:pt x="2461" y="7350"/>
                      <a:pt x="2510" y="7350"/>
                    </a:cubicBezTo>
                    <a:cubicBezTo>
                      <a:pt x="3564" y="7350"/>
                      <a:pt x="4664" y="6862"/>
                      <a:pt x="5473" y="6146"/>
                    </a:cubicBezTo>
                    <a:cubicBezTo>
                      <a:pt x="6056" y="7368"/>
                      <a:pt x="7413" y="8316"/>
                      <a:pt x="8737" y="8316"/>
                    </a:cubicBezTo>
                    <a:cubicBezTo>
                      <a:pt x="9077" y="8316"/>
                      <a:pt x="9414" y="8253"/>
                      <a:pt x="9736" y="8117"/>
                    </a:cubicBezTo>
                    <a:cubicBezTo>
                      <a:pt x="10020" y="8840"/>
                      <a:pt x="10452" y="9495"/>
                      <a:pt x="10857" y="10171"/>
                    </a:cubicBezTo>
                    <a:cubicBezTo>
                      <a:pt x="10865" y="10185"/>
                      <a:pt x="10878" y="10192"/>
                      <a:pt x="10895" y="10192"/>
                    </a:cubicBezTo>
                    <a:cubicBezTo>
                      <a:pt x="11218" y="10192"/>
                      <a:pt x="13002" y="7721"/>
                      <a:pt x="13211" y="6315"/>
                    </a:cubicBezTo>
                    <a:cubicBezTo>
                      <a:pt x="13363" y="5297"/>
                      <a:pt x="13241" y="4255"/>
                      <a:pt x="12856" y="3298"/>
                    </a:cubicBezTo>
                    <a:cubicBezTo>
                      <a:pt x="12245" y="1784"/>
                      <a:pt x="11493" y="981"/>
                      <a:pt x="10111" y="981"/>
                    </a:cubicBezTo>
                    <a:cubicBezTo>
                      <a:pt x="9904" y="981"/>
                      <a:pt x="9682" y="999"/>
                      <a:pt x="9445" y="1036"/>
                    </a:cubicBezTo>
                    <a:cubicBezTo>
                      <a:pt x="8830" y="320"/>
                      <a:pt x="8052" y="0"/>
                      <a:pt x="7212" y="0"/>
                    </a:cubicBezTo>
                    <a:close/>
                  </a:path>
                </a:pathLst>
              </a:custGeom>
              <a:solidFill>
                <a:srgbClr val="2D2D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6"/>
              <p:cNvSpPr/>
              <p:nvPr/>
            </p:nvSpPr>
            <p:spPr>
              <a:xfrm flipH="1">
                <a:off x="1187236" y="1573387"/>
                <a:ext cx="63844" cy="66915"/>
              </a:xfrm>
              <a:custGeom>
                <a:rect b="b" l="l" r="r" t="t"/>
                <a:pathLst>
                  <a:path extrusionOk="0" h="3073" w="2932">
                    <a:moveTo>
                      <a:pt x="1341" y="0"/>
                    </a:moveTo>
                    <a:cubicBezTo>
                      <a:pt x="626" y="0"/>
                      <a:pt x="0" y="1242"/>
                      <a:pt x="0" y="1242"/>
                    </a:cubicBezTo>
                    <a:lnTo>
                      <a:pt x="1123" y="3073"/>
                    </a:lnTo>
                    <a:cubicBezTo>
                      <a:pt x="1123" y="3073"/>
                      <a:pt x="2932" y="2015"/>
                      <a:pt x="2133" y="617"/>
                    </a:cubicBezTo>
                    <a:cubicBezTo>
                      <a:pt x="1874" y="166"/>
                      <a:pt x="1601" y="0"/>
                      <a:pt x="1341"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6"/>
              <p:cNvSpPr/>
              <p:nvPr/>
            </p:nvSpPr>
            <p:spPr>
              <a:xfrm flipH="1">
                <a:off x="1151819" y="1662799"/>
                <a:ext cx="342913" cy="467444"/>
              </a:xfrm>
              <a:custGeom>
                <a:rect b="b" l="l" r="r" t="t"/>
                <a:pathLst>
                  <a:path extrusionOk="0" h="21467" w="15748">
                    <a:moveTo>
                      <a:pt x="6717" y="0"/>
                    </a:moveTo>
                    <a:cubicBezTo>
                      <a:pt x="5602" y="1278"/>
                      <a:pt x="4314" y="3800"/>
                      <a:pt x="3702" y="5061"/>
                    </a:cubicBezTo>
                    <a:cubicBezTo>
                      <a:pt x="3615" y="4995"/>
                      <a:pt x="3552" y="4950"/>
                      <a:pt x="3552" y="4950"/>
                    </a:cubicBezTo>
                    <a:cubicBezTo>
                      <a:pt x="3552" y="4950"/>
                      <a:pt x="1884" y="6849"/>
                      <a:pt x="1353" y="8037"/>
                    </a:cubicBezTo>
                    <a:cubicBezTo>
                      <a:pt x="0" y="11070"/>
                      <a:pt x="1186" y="12690"/>
                      <a:pt x="2963" y="13766"/>
                    </a:cubicBezTo>
                    <a:cubicBezTo>
                      <a:pt x="3663" y="15370"/>
                      <a:pt x="3649" y="17655"/>
                      <a:pt x="3256" y="19567"/>
                    </a:cubicBezTo>
                    <a:cubicBezTo>
                      <a:pt x="4398" y="20627"/>
                      <a:pt x="6442" y="21380"/>
                      <a:pt x="8664" y="21455"/>
                    </a:cubicBezTo>
                    <a:cubicBezTo>
                      <a:pt x="8885" y="21462"/>
                      <a:pt x="9109" y="21466"/>
                      <a:pt x="9334" y="21466"/>
                    </a:cubicBezTo>
                    <a:cubicBezTo>
                      <a:pt x="11194" y="21466"/>
                      <a:pt x="13145" y="21205"/>
                      <a:pt x="14638" y="20598"/>
                    </a:cubicBezTo>
                    <a:cubicBezTo>
                      <a:pt x="14402" y="19557"/>
                      <a:pt x="14284" y="17586"/>
                      <a:pt x="14544" y="16443"/>
                    </a:cubicBezTo>
                    <a:cubicBezTo>
                      <a:pt x="15025" y="14320"/>
                      <a:pt x="15747" y="12991"/>
                      <a:pt x="15748" y="12991"/>
                    </a:cubicBezTo>
                    <a:lnTo>
                      <a:pt x="15748" y="12991"/>
                    </a:lnTo>
                    <a:cubicBezTo>
                      <a:pt x="15747" y="12991"/>
                      <a:pt x="15490" y="13086"/>
                      <a:pt x="15099" y="13086"/>
                    </a:cubicBezTo>
                    <a:cubicBezTo>
                      <a:pt x="14368" y="13086"/>
                      <a:pt x="13172" y="12755"/>
                      <a:pt x="12317" y="10856"/>
                    </a:cubicBezTo>
                    <a:cubicBezTo>
                      <a:pt x="12307" y="10804"/>
                      <a:pt x="12029" y="9210"/>
                      <a:pt x="12993" y="7315"/>
                    </a:cubicBezTo>
                    <a:cubicBezTo>
                      <a:pt x="13841" y="5645"/>
                      <a:pt x="15645" y="4043"/>
                      <a:pt x="15645" y="4043"/>
                    </a:cubicBezTo>
                    <a:lnTo>
                      <a:pt x="14721" y="3401"/>
                    </a:lnTo>
                    <a:cubicBezTo>
                      <a:pt x="14721" y="3401"/>
                      <a:pt x="13228" y="4264"/>
                      <a:pt x="11776" y="6577"/>
                    </a:cubicBezTo>
                    <a:cubicBezTo>
                      <a:pt x="11300" y="7335"/>
                      <a:pt x="10953" y="8108"/>
                      <a:pt x="10703" y="8768"/>
                    </a:cubicBezTo>
                    <a:cubicBezTo>
                      <a:pt x="9993" y="8536"/>
                      <a:pt x="9063" y="8335"/>
                      <a:pt x="8150" y="8335"/>
                    </a:cubicBezTo>
                    <a:cubicBezTo>
                      <a:pt x="7474" y="8335"/>
                      <a:pt x="6806" y="8445"/>
                      <a:pt x="6245" y="8735"/>
                    </a:cubicBezTo>
                    <a:cubicBezTo>
                      <a:pt x="5756" y="7338"/>
                      <a:pt x="5030" y="6367"/>
                      <a:pt x="4451" y="5754"/>
                    </a:cubicBezTo>
                    <a:cubicBezTo>
                      <a:pt x="4749" y="5124"/>
                      <a:pt x="5266" y="4046"/>
                      <a:pt x="5678" y="3289"/>
                    </a:cubicBezTo>
                    <a:cubicBezTo>
                      <a:pt x="6288" y="2166"/>
                      <a:pt x="7037" y="961"/>
                      <a:pt x="7310" y="721"/>
                    </a:cubicBezTo>
                    <a:cubicBezTo>
                      <a:pt x="7310" y="721"/>
                      <a:pt x="6862" y="245"/>
                      <a:pt x="6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6"/>
              <p:cNvSpPr/>
              <p:nvPr/>
            </p:nvSpPr>
            <p:spPr>
              <a:xfrm flipH="1">
                <a:off x="1156542" y="2116305"/>
                <a:ext cx="294050" cy="92696"/>
              </a:xfrm>
              <a:custGeom>
                <a:rect b="b" l="l" r="r" t="t"/>
                <a:pathLst>
                  <a:path extrusionOk="0" h="4257" w="13504">
                    <a:moveTo>
                      <a:pt x="599" y="1"/>
                    </a:moveTo>
                    <a:lnTo>
                      <a:pt x="0" y="1446"/>
                    </a:lnTo>
                    <a:cubicBezTo>
                      <a:pt x="0" y="1446"/>
                      <a:pt x="2292" y="3941"/>
                      <a:pt x="6449" y="4230"/>
                    </a:cubicBezTo>
                    <a:cubicBezTo>
                      <a:pt x="6706" y="4248"/>
                      <a:pt x="6958" y="4256"/>
                      <a:pt x="7205" y="4256"/>
                    </a:cubicBezTo>
                    <a:cubicBezTo>
                      <a:pt x="10954" y="4256"/>
                      <a:pt x="13504" y="2314"/>
                      <a:pt x="13504" y="2314"/>
                    </a:cubicBezTo>
                    <a:lnTo>
                      <a:pt x="13005" y="961"/>
                    </a:lnTo>
                    <a:cubicBezTo>
                      <a:pt x="13005" y="961"/>
                      <a:pt x="9759" y="2385"/>
                      <a:pt x="6549" y="2385"/>
                    </a:cubicBezTo>
                    <a:cubicBezTo>
                      <a:pt x="6373" y="2385"/>
                      <a:pt x="6197" y="2381"/>
                      <a:pt x="6022" y="2372"/>
                    </a:cubicBezTo>
                    <a:cubicBezTo>
                      <a:pt x="3874" y="2261"/>
                      <a:pt x="599" y="1"/>
                      <a:pt x="5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6"/>
              <p:cNvSpPr/>
              <p:nvPr/>
            </p:nvSpPr>
            <p:spPr>
              <a:xfrm flipH="1">
                <a:off x="1329740" y="2136121"/>
                <a:ext cx="99512" cy="80415"/>
              </a:xfrm>
              <a:custGeom>
                <a:rect b="b" l="l" r="r" t="t"/>
                <a:pathLst>
                  <a:path extrusionOk="0" h="3693" w="4570">
                    <a:moveTo>
                      <a:pt x="1334" y="1"/>
                    </a:moveTo>
                    <a:cubicBezTo>
                      <a:pt x="1291" y="1"/>
                      <a:pt x="1247" y="6"/>
                      <a:pt x="1201" y="16"/>
                    </a:cubicBezTo>
                    <a:cubicBezTo>
                      <a:pt x="950" y="76"/>
                      <a:pt x="709" y="529"/>
                      <a:pt x="540" y="782"/>
                    </a:cubicBezTo>
                    <a:cubicBezTo>
                      <a:pt x="120" y="1404"/>
                      <a:pt x="1" y="1898"/>
                      <a:pt x="198" y="2136"/>
                    </a:cubicBezTo>
                    <a:cubicBezTo>
                      <a:pt x="414" y="2397"/>
                      <a:pt x="1479" y="3098"/>
                      <a:pt x="2149" y="3360"/>
                    </a:cubicBezTo>
                    <a:cubicBezTo>
                      <a:pt x="2543" y="3513"/>
                      <a:pt x="2944" y="3692"/>
                      <a:pt x="3253" y="3692"/>
                    </a:cubicBezTo>
                    <a:cubicBezTo>
                      <a:pt x="3470" y="3692"/>
                      <a:pt x="3642" y="3604"/>
                      <a:pt x="3734" y="3356"/>
                    </a:cubicBezTo>
                    <a:cubicBezTo>
                      <a:pt x="4057" y="2493"/>
                      <a:pt x="4569" y="1559"/>
                      <a:pt x="4139" y="1314"/>
                    </a:cubicBezTo>
                    <a:cubicBezTo>
                      <a:pt x="3913" y="1184"/>
                      <a:pt x="3278" y="851"/>
                      <a:pt x="2600" y="552"/>
                    </a:cubicBezTo>
                    <a:cubicBezTo>
                      <a:pt x="1916" y="249"/>
                      <a:pt x="1637" y="1"/>
                      <a:pt x="1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6"/>
              <p:cNvSpPr/>
              <p:nvPr/>
            </p:nvSpPr>
            <p:spPr>
              <a:xfrm flipH="1">
                <a:off x="1349228" y="2151147"/>
                <a:ext cx="62081" cy="50126"/>
              </a:xfrm>
              <a:custGeom>
                <a:rect b="b" l="l" r="r" t="t"/>
                <a:pathLst>
                  <a:path extrusionOk="0" h="2302" w="2851">
                    <a:moveTo>
                      <a:pt x="835" y="1"/>
                    </a:moveTo>
                    <a:cubicBezTo>
                      <a:pt x="808" y="1"/>
                      <a:pt x="780" y="4"/>
                      <a:pt x="751" y="11"/>
                    </a:cubicBezTo>
                    <a:cubicBezTo>
                      <a:pt x="594" y="47"/>
                      <a:pt x="443" y="328"/>
                      <a:pt x="338" y="487"/>
                    </a:cubicBezTo>
                    <a:cubicBezTo>
                      <a:pt x="76" y="876"/>
                      <a:pt x="0" y="1183"/>
                      <a:pt x="124" y="1332"/>
                    </a:cubicBezTo>
                    <a:cubicBezTo>
                      <a:pt x="258" y="1496"/>
                      <a:pt x="921" y="1931"/>
                      <a:pt x="1341" y="2094"/>
                    </a:cubicBezTo>
                    <a:cubicBezTo>
                      <a:pt x="1587" y="2190"/>
                      <a:pt x="1837" y="2302"/>
                      <a:pt x="2029" y="2302"/>
                    </a:cubicBezTo>
                    <a:cubicBezTo>
                      <a:pt x="2165" y="2302"/>
                      <a:pt x="2272" y="2247"/>
                      <a:pt x="2330" y="2093"/>
                    </a:cubicBezTo>
                    <a:cubicBezTo>
                      <a:pt x="2530" y="1554"/>
                      <a:pt x="2851" y="972"/>
                      <a:pt x="2583" y="820"/>
                    </a:cubicBezTo>
                    <a:cubicBezTo>
                      <a:pt x="2441" y="738"/>
                      <a:pt x="2044" y="530"/>
                      <a:pt x="1622" y="343"/>
                    </a:cubicBezTo>
                    <a:cubicBezTo>
                      <a:pt x="1197" y="154"/>
                      <a:pt x="1023" y="1"/>
                      <a:pt x="8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6"/>
              <p:cNvSpPr/>
              <p:nvPr/>
            </p:nvSpPr>
            <p:spPr>
              <a:xfrm flipH="1">
                <a:off x="970750" y="1763382"/>
                <a:ext cx="298927" cy="529285"/>
              </a:xfrm>
              <a:custGeom>
                <a:rect b="b" l="l" r="r" t="t"/>
                <a:pathLst>
                  <a:path extrusionOk="0" h="24307" w="13728">
                    <a:moveTo>
                      <a:pt x="6149" y="0"/>
                    </a:moveTo>
                    <a:cubicBezTo>
                      <a:pt x="4427" y="0"/>
                      <a:pt x="3171" y="2972"/>
                      <a:pt x="3048" y="4705"/>
                    </a:cubicBezTo>
                    <a:cubicBezTo>
                      <a:pt x="2914" y="6616"/>
                      <a:pt x="3908" y="7433"/>
                      <a:pt x="5413" y="8370"/>
                    </a:cubicBezTo>
                    <a:cubicBezTo>
                      <a:pt x="6147" y="11183"/>
                      <a:pt x="9386" y="13924"/>
                      <a:pt x="9386" y="13924"/>
                    </a:cubicBezTo>
                    <a:cubicBezTo>
                      <a:pt x="9386" y="13924"/>
                      <a:pt x="7365" y="16366"/>
                      <a:pt x="5616" y="17517"/>
                    </a:cubicBezTo>
                    <a:cubicBezTo>
                      <a:pt x="5079" y="17871"/>
                      <a:pt x="3847" y="18483"/>
                      <a:pt x="3250" y="18628"/>
                    </a:cubicBezTo>
                    <a:cubicBezTo>
                      <a:pt x="2233" y="18878"/>
                      <a:pt x="1264" y="18881"/>
                      <a:pt x="596" y="19369"/>
                    </a:cubicBezTo>
                    <a:cubicBezTo>
                      <a:pt x="297" y="19588"/>
                      <a:pt x="632" y="19893"/>
                      <a:pt x="1347" y="19893"/>
                    </a:cubicBezTo>
                    <a:cubicBezTo>
                      <a:pt x="1498" y="19893"/>
                      <a:pt x="1667" y="19880"/>
                      <a:pt x="1851" y="19848"/>
                    </a:cubicBezTo>
                    <a:cubicBezTo>
                      <a:pt x="1878" y="19844"/>
                      <a:pt x="1907" y="19842"/>
                      <a:pt x="1938" y="19842"/>
                    </a:cubicBezTo>
                    <a:cubicBezTo>
                      <a:pt x="2174" y="19842"/>
                      <a:pt x="2485" y="19977"/>
                      <a:pt x="2284" y="20234"/>
                    </a:cubicBezTo>
                    <a:cubicBezTo>
                      <a:pt x="1752" y="20910"/>
                      <a:pt x="1234" y="21158"/>
                      <a:pt x="780" y="22064"/>
                    </a:cubicBezTo>
                    <a:cubicBezTo>
                      <a:pt x="1" y="23613"/>
                      <a:pt x="266" y="24306"/>
                      <a:pt x="1234" y="24306"/>
                    </a:cubicBezTo>
                    <a:cubicBezTo>
                      <a:pt x="1705" y="24306"/>
                      <a:pt x="2342" y="24142"/>
                      <a:pt x="3106" y="23833"/>
                    </a:cubicBezTo>
                    <a:cubicBezTo>
                      <a:pt x="4503" y="23268"/>
                      <a:pt x="5070" y="20039"/>
                      <a:pt x="6395" y="19771"/>
                    </a:cubicBezTo>
                    <a:cubicBezTo>
                      <a:pt x="7466" y="19554"/>
                      <a:pt x="11633" y="17244"/>
                      <a:pt x="12774" y="16416"/>
                    </a:cubicBezTo>
                    <a:cubicBezTo>
                      <a:pt x="13597" y="15821"/>
                      <a:pt x="13728" y="14308"/>
                      <a:pt x="13696" y="13924"/>
                    </a:cubicBezTo>
                    <a:cubicBezTo>
                      <a:pt x="13557" y="12246"/>
                      <a:pt x="10942" y="9166"/>
                      <a:pt x="10059" y="7320"/>
                    </a:cubicBezTo>
                    <a:cubicBezTo>
                      <a:pt x="9442" y="4144"/>
                      <a:pt x="9621" y="1740"/>
                      <a:pt x="7011" y="247"/>
                    </a:cubicBezTo>
                    <a:cubicBezTo>
                      <a:pt x="6714" y="77"/>
                      <a:pt x="6426" y="0"/>
                      <a:pt x="6149"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6"/>
              <p:cNvSpPr/>
              <p:nvPr/>
            </p:nvSpPr>
            <p:spPr>
              <a:xfrm flipH="1">
                <a:off x="1568665" y="1705567"/>
                <a:ext cx="87383" cy="59424"/>
              </a:xfrm>
              <a:custGeom>
                <a:rect b="b" l="l" r="r" t="t"/>
                <a:pathLst>
                  <a:path extrusionOk="0" h="2729" w="4013">
                    <a:moveTo>
                      <a:pt x="2206" y="0"/>
                    </a:moveTo>
                    <a:cubicBezTo>
                      <a:pt x="1214" y="0"/>
                      <a:pt x="1" y="465"/>
                      <a:pt x="1" y="465"/>
                    </a:cubicBezTo>
                    <a:cubicBezTo>
                      <a:pt x="1" y="465"/>
                      <a:pt x="211" y="1624"/>
                      <a:pt x="489" y="2347"/>
                    </a:cubicBezTo>
                    <a:cubicBezTo>
                      <a:pt x="594" y="2620"/>
                      <a:pt x="877" y="2729"/>
                      <a:pt x="1225" y="2729"/>
                    </a:cubicBezTo>
                    <a:cubicBezTo>
                      <a:pt x="1797" y="2729"/>
                      <a:pt x="2544" y="2436"/>
                      <a:pt x="2971" y="2097"/>
                    </a:cubicBezTo>
                    <a:cubicBezTo>
                      <a:pt x="3655" y="1551"/>
                      <a:pt x="4012" y="1217"/>
                      <a:pt x="3270" y="356"/>
                    </a:cubicBezTo>
                    <a:cubicBezTo>
                      <a:pt x="3042" y="92"/>
                      <a:pt x="2646" y="0"/>
                      <a:pt x="2206"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6"/>
              <p:cNvSpPr/>
              <p:nvPr/>
            </p:nvSpPr>
            <p:spPr>
              <a:xfrm flipH="1">
                <a:off x="1532673" y="1672881"/>
                <a:ext cx="164989" cy="91803"/>
              </a:xfrm>
              <a:custGeom>
                <a:rect b="b" l="l" r="r" t="t"/>
                <a:pathLst>
                  <a:path extrusionOk="0" h="4216" w="7577">
                    <a:moveTo>
                      <a:pt x="6940" y="0"/>
                    </a:moveTo>
                    <a:lnTo>
                      <a:pt x="325" y="2541"/>
                    </a:lnTo>
                    <a:cubicBezTo>
                      <a:pt x="67" y="2641"/>
                      <a:pt x="1" y="3090"/>
                      <a:pt x="176" y="3548"/>
                    </a:cubicBezTo>
                    <a:cubicBezTo>
                      <a:pt x="328" y="3945"/>
                      <a:pt x="614" y="4215"/>
                      <a:pt x="855" y="4215"/>
                    </a:cubicBezTo>
                    <a:cubicBezTo>
                      <a:pt x="891" y="4215"/>
                      <a:pt x="926" y="4209"/>
                      <a:pt x="960" y="4196"/>
                    </a:cubicBezTo>
                    <a:lnTo>
                      <a:pt x="7577" y="1653"/>
                    </a:lnTo>
                    <a:lnTo>
                      <a:pt x="69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6"/>
              <p:cNvSpPr/>
              <p:nvPr/>
            </p:nvSpPr>
            <p:spPr>
              <a:xfrm flipH="1">
                <a:off x="1540599" y="1698425"/>
                <a:ext cx="150683" cy="62973"/>
              </a:xfrm>
              <a:custGeom>
                <a:rect b="b" l="l" r="r" t="t"/>
                <a:pathLst>
                  <a:path extrusionOk="0" h="2892" w="6920">
                    <a:moveTo>
                      <a:pt x="6797" y="1"/>
                    </a:moveTo>
                    <a:lnTo>
                      <a:pt x="0" y="2613"/>
                    </a:lnTo>
                    <a:cubicBezTo>
                      <a:pt x="33" y="2673"/>
                      <a:pt x="73" y="2729"/>
                      <a:pt x="118" y="2780"/>
                    </a:cubicBezTo>
                    <a:cubicBezTo>
                      <a:pt x="172" y="2840"/>
                      <a:pt x="225" y="2891"/>
                      <a:pt x="225" y="2891"/>
                    </a:cubicBezTo>
                    <a:lnTo>
                      <a:pt x="6920" y="318"/>
                    </a:lnTo>
                    <a:lnTo>
                      <a:pt x="67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6"/>
              <p:cNvSpPr/>
              <p:nvPr/>
            </p:nvSpPr>
            <p:spPr>
              <a:xfrm flipH="1">
                <a:off x="1467472" y="1644660"/>
                <a:ext cx="88537" cy="66348"/>
              </a:xfrm>
              <a:custGeom>
                <a:rect b="b" l="l" r="r" t="t"/>
                <a:pathLst>
                  <a:path extrusionOk="0" h="3047" w="4066">
                    <a:moveTo>
                      <a:pt x="2860" y="1"/>
                    </a:moveTo>
                    <a:cubicBezTo>
                      <a:pt x="2808" y="1"/>
                      <a:pt x="2758" y="10"/>
                      <a:pt x="2710" y="28"/>
                    </a:cubicBezTo>
                    <a:lnTo>
                      <a:pt x="1083" y="653"/>
                    </a:lnTo>
                    <a:cubicBezTo>
                      <a:pt x="964" y="699"/>
                      <a:pt x="822" y="808"/>
                      <a:pt x="714" y="931"/>
                    </a:cubicBezTo>
                    <a:cubicBezTo>
                      <a:pt x="668" y="974"/>
                      <a:pt x="630" y="1027"/>
                      <a:pt x="604" y="1084"/>
                    </a:cubicBezTo>
                    <a:cubicBezTo>
                      <a:pt x="602" y="1086"/>
                      <a:pt x="602" y="1089"/>
                      <a:pt x="600" y="1091"/>
                    </a:cubicBezTo>
                    <a:cubicBezTo>
                      <a:pt x="420" y="1199"/>
                      <a:pt x="202" y="1344"/>
                      <a:pt x="113" y="1508"/>
                    </a:cubicBezTo>
                    <a:cubicBezTo>
                      <a:pt x="109" y="1513"/>
                      <a:pt x="106" y="1519"/>
                      <a:pt x="104" y="1524"/>
                    </a:cubicBezTo>
                    <a:cubicBezTo>
                      <a:pt x="0" y="1716"/>
                      <a:pt x="0" y="2040"/>
                      <a:pt x="126" y="2367"/>
                    </a:cubicBezTo>
                    <a:cubicBezTo>
                      <a:pt x="255" y="2703"/>
                      <a:pt x="476" y="2946"/>
                      <a:pt x="688" y="3014"/>
                    </a:cubicBezTo>
                    <a:cubicBezTo>
                      <a:pt x="688" y="3014"/>
                      <a:pt x="690" y="3016"/>
                      <a:pt x="691" y="3016"/>
                    </a:cubicBezTo>
                    <a:cubicBezTo>
                      <a:pt x="693" y="3016"/>
                      <a:pt x="695" y="3016"/>
                      <a:pt x="695" y="3017"/>
                    </a:cubicBezTo>
                    <a:lnTo>
                      <a:pt x="705" y="3019"/>
                    </a:lnTo>
                    <a:cubicBezTo>
                      <a:pt x="768" y="3039"/>
                      <a:pt x="842" y="3047"/>
                      <a:pt x="919" y="3047"/>
                    </a:cubicBezTo>
                    <a:cubicBezTo>
                      <a:pt x="1058" y="3047"/>
                      <a:pt x="1211" y="3021"/>
                      <a:pt x="1343" y="2996"/>
                    </a:cubicBezTo>
                    <a:cubicBezTo>
                      <a:pt x="1399" y="3019"/>
                      <a:pt x="1460" y="3032"/>
                      <a:pt x="1523" y="3034"/>
                    </a:cubicBezTo>
                    <a:cubicBezTo>
                      <a:pt x="1569" y="3040"/>
                      <a:pt x="1618" y="3042"/>
                      <a:pt x="1665" y="3042"/>
                    </a:cubicBezTo>
                    <a:cubicBezTo>
                      <a:pt x="1783" y="3042"/>
                      <a:pt x="1898" y="3025"/>
                      <a:pt x="1981" y="2992"/>
                    </a:cubicBezTo>
                    <a:lnTo>
                      <a:pt x="3610" y="2367"/>
                    </a:lnTo>
                    <a:cubicBezTo>
                      <a:pt x="3973" y="2229"/>
                      <a:pt x="4066" y="1592"/>
                      <a:pt x="3818" y="946"/>
                    </a:cubicBezTo>
                    <a:cubicBezTo>
                      <a:pt x="3603" y="384"/>
                      <a:pt x="3200" y="1"/>
                      <a:pt x="2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6"/>
              <p:cNvSpPr/>
              <p:nvPr/>
            </p:nvSpPr>
            <p:spPr>
              <a:xfrm flipH="1">
                <a:off x="1571364" y="1693198"/>
                <a:ext cx="50191" cy="39609"/>
              </a:xfrm>
              <a:custGeom>
                <a:rect b="b" l="l" r="r" t="t"/>
                <a:pathLst>
                  <a:path extrusionOk="0" h="1819" w="2305">
                    <a:moveTo>
                      <a:pt x="1676" y="1"/>
                    </a:moveTo>
                    <a:cubicBezTo>
                      <a:pt x="1605" y="1"/>
                      <a:pt x="1508" y="22"/>
                      <a:pt x="1360" y="79"/>
                    </a:cubicBezTo>
                    <a:lnTo>
                      <a:pt x="444" y="429"/>
                    </a:lnTo>
                    <a:cubicBezTo>
                      <a:pt x="193" y="527"/>
                      <a:pt x="120" y="601"/>
                      <a:pt x="84" y="682"/>
                    </a:cubicBezTo>
                    <a:cubicBezTo>
                      <a:pt x="3" y="863"/>
                      <a:pt x="1" y="1046"/>
                      <a:pt x="107" y="1311"/>
                    </a:cubicBezTo>
                    <a:cubicBezTo>
                      <a:pt x="206" y="1579"/>
                      <a:pt x="330" y="1714"/>
                      <a:pt x="510" y="1794"/>
                    </a:cubicBezTo>
                    <a:cubicBezTo>
                      <a:pt x="543" y="1808"/>
                      <a:pt x="580" y="1818"/>
                      <a:pt x="629" y="1818"/>
                    </a:cubicBezTo>
                    <a:cubicBezTo>
                      <a:pt x="701" y="1818"/>
                      <a:pt x="798" y="1797"/>
                      <a:pt x="947" y="1741"/>
                    </a:cubicBezTo>
                    <a:lnTo>
                      <a:pt x="1864" y="1388"/>
                    </a:lnTo>
                    <a:cubicBezTo>
                      <a:pt x="2116" y="1293"/>
                      <a:pt x="2188" y="1217"/>
                      <a:pt x="2223" y="1137"/>
                    </a:cubicBezTo>
                    <a:cubicBezTo>
                      <a:pt x="2304" y="957"/>
                      <a:pt x="2140" y="836"/>
                      <a:pt x="2036" y="572"/>
                    </a:cubicBezTo>
                    <a:cubicBezTo>
                      <a:pt x="1937" y="304"/>
                      <a:pt x="1977" y="105"/>
                      <a:pt x="1797" y="26"/>
                    </a:cubicBezTo>
                    <a:cubicBezTo>
                      <a:pt x="1763" y="11"/>
                      <a:pt x="1726" y="1"/>
                      <a:pt x="16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6"/>
              <p:cNvSpPr/>
              <p:nvPr/>
            </p:nvSpPr>
            <p:spPr>
              <a:xfrm flipH="1">
                <a:off x="1595449" y="1678848"/>
                <a:ext cx="72075" cy="69920"/>
              </a:xfrm>
              <a:custGeom>
                <a:rect b="b" l="l" r="r" t="t"/>
                <a:pathLst>
                  <a:path extrusionOk="0" h="3211" w="3310">
                    <a:moveTo>
                      <a:pt x="2655" y="0"/>
                    </a:moveTo>
                    <a:cubicBezTo>
                      <a:pt x="2309" y="0"/>
                      <a:pt x="2200" y="354"/>
                      <a:pt x="2200" y="354"/>
                    </a:cubicBezTo>
                    <a:cubicBezTo>
                      <a:pt x="2200" y="354"/>
                      <a:pt x="2128" y="258"/>
                      <a:pt x="1951" y="258"/>
                    </a:cubicBezTo>
                    <a:cubicBezTo>
                      <a:pt x="1913" y="258"/>
                      <a:pt x="1871" y="263"/>
                      <a:pt x="1823" y="273"/>
                    </a:cubicBezTo>
                    <a:cubicBezTo>
                      <a:pt x="1553" y="335"/>
                      <a:pt x="1515" y="721"/>
                      <a:pt x="1515" y="721"/>
                    </a:cubicBezTo>
                    <a:cubicBezTo>
                      <a:pt x="1515" y="721"/>
                      <a:pt x="1336" y="529"/>
                      <a:pt x="1121" y="529"/>
                    </a:cubicBezTo>
                    <a:cubicBezTo>
                      <a:pt x="1080" y="529"/>
                      <a:pt x="1037" y="536"/>
                      <a:pt x="994" y="553"/>
                    </a:cubicBezTo>
                    <a:cubicBezTo>
                      <a:pt x="728" y="659"/>
                      <a:pt x="730" y="1039"/>
                      <a:pt x="730" y="1039"/>
                    </a:cubicBezTo>
                    <a:cubicBezTo>
                      <a:pt x="730" y="1039"/>
                      <a:pt x="691" y="1028"/>
                      <a:pt x="631" y="1028"/>
                    </a:cubicBezTo>
                    <a:cubicBezTo>
                      <a:pt x="501" y="1028"/>
                      <a:pt x="271" y="1082"/>
                      <a:pt x="134" y="1431"/>
                    </a:cubicBezTo>
                    <a:cubicBezTo>
                      <a:pt x="1" y="1773"/>
                      <a:pt x="280" y="2434"/>
                      <a:pt x="839" y="2927"/>
                    </a:cubicBezTo>
                    <a:cubicBezTo>
                      <a:pt x="1084" y="3143"/>
                      <a:pt x="1234" y="3211"/>
                      <a:pt x="1324" y="3211"/>
                    </a:cubicBezTo>
                    <a:cubicBezTo>
                      <a:pt x="1479" y="3211"/>
                      <a:pt x="1462" y="3013"/>
                      <a:pt x="1462" y="3013"/>
                    </a:cubicBezTo>
                    <a:lnTo>
                      <a:pt x="1462" y="3013"/>
                    </a:lnTo>
                    <a:cubicBezTo>
                      <a:pt x="1462" y="3013"/>
                      <a:pt x="1565" y="3189"/>
                      <a:pt x="1669" y="3189"/>
                    </a:cubicBezTo>
                    <a:cubicBezTo>
                      <a:pt x="1731" y="3189"/>
                      <a:pt x="1793" y="3127"/>
                      <a:pt x="1836" y="2930"/>
                    </a:cubicBezTo>
                    <a:cubicBezTo>
                      <a:pt x="1902" y="2988"/>
                      <a:pt x="1973" y="3018"/>
                      <a:pt x="2041" y="3018"/>
                    </a:cubicBezTo>
                    <a:cubicBezTo>
                      <a:pt x="2167" y="3018"/>
                      <a:pt x="2280" y="2916"/>
                      <a:pt x="2322" y="2694"/>
                    </a:cubicBezTo>
                    <a:cubicBezTo>
                      <a:pt x="2354" y="2707"/>
                      <a:pt x="2385" y="2713"/>
                      <a:pt x="2413" y="2713"/>
                    </a:cubicBezTo>
                    <a:cubicBezTo>
                      <a:pt x="2645" y="2713"/>
                      <a:pt x="2751" y="2319"/>
                      <a:pt x="2770" y="1947"/>
                    </a:cubicBezTo>
                    <a:cubicBezTo>
                      <a:pt x="2793" y="1492"/>
                      <a:pt x="2823" y="786"/>
                      <a:pt x="2823" y="786"/>
                    </a:cubicBezTo>
                    <a:lnTo>
                      <a:pt x="3309" y="589"/>
                    </a:lnTo>
                    <a:cubicBezTo>
                      <a:pt x="3309" y="589"/>
                      <a:pt x="3083" y="37"/>
                      <a:pt x="2701" y="2"/>
                    </a:cubicBezTo>
                    <a:cubicBezTo>
                      <a:pt x="2685" y="1"/>
                      <a:pt x="2670" y="0"/>
                      <a:pt x="2655"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6"/>
              <p:cNvSpPr/>
              <p:nvPr/>
            </p:nvSpPr>
            <p:spPr>
              <a:xfrm flipH="1">
                <a:off x="1579464" y="1726886"/>
                <a:ext cx="40828" cy="16832"/>
              </a:xfrm>
              <a:custGeom>
                <a:rect b="b" l="l" r="r" t="t"/>
                <a:pathLst>
                  <a:path extrusionOk="0" h="773" w="1875">
                    <a:moveTo>
                      <a:pt x="1874" y="0"/>
                    </a:moveTo>
                    <a:lnTo>
                      <a:pt x="1474" y="154"/>
                    </a:lnTo>
                    <a:cubicBezTo>
                      <a:pt x="1295" y="108"/>
                      <a:pt x="1115" y="71"/>
                      <a:pt x="933" y="45"/>
                    </a:cubicBezTo>
                    <a:cubicBezTo>
                      <a:pt x="840" y="32"/>
                      <a:pt x="742" y="22"/>
                      <a:pt x="646" y="22"/>
                    </a:cubicBezTo>
                    <a:cubicBezTo>
                      <a:pt x="485" y="22"/>
                      <a:pt x="329" y="51"/>
                      <a:pt x="203" y="151"/>
                    </a:cubicBezTo>
                    <a:cubicBezTo>
                      <a:pt x="1" y="311"/>
                      <a:pt x="6" y="414"/>
                      <a:pt x="69" y="495"/>
                    </a:cubicBezTo>
                    <a:cubicBezTo>
                      <a:pt x="130" y="574"/>
                      <a:pt x="303" y="547"/>
                      <a:pt x="472" y="653"/>
                    </a:cubicBezTo>
                    <a:cubicBezTo>
                      <a:pt x="566" y="712"/>
                      <a:pt x="716" y="772"/>
                      <a:pt x="905" y="772"/>
                    </a:cubicBezTo>
                    <a:cubicBezTo>
                      <a:pt x="1055" y="772"/>
                      <a:pt x="1228" y="734"/>
                      <a:pt x="1416" y="627"/>
                    </a:cubicBezTo>
                    <a:cubicBezTo>
                      <a:pt x="1839" y="387"/>
                      <a:pt x="1874" y="0"/>
                      <a:pt x="1874"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4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1540" name="Google Shape;1540;p47"/>
          <p:cNvSpPr txBox="1"/>
          <p:nvPr/>
        </p:nvSpPr>
        <p:spPr>
          <a:xfrm>
            <a:off x="720000" y="1351475"/>
            <a:ext cx="2366100" cy="18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191919"/>
                </a:solidFill>
                <a:latin typeface="PT Sans"/>
                <a:ea typeface="PT Sans"/>
                <a:cs typeface="PT Sans"/>
                <a:sym typeface="PT Sans"/>
              </a:rPr>
              <a:t>Here’s an assortment of alternative resources whose style fits the one of this template:</a:t>
            </a:r>
            <a:endParaRPr sz="1200">
              <a:solidFill>
                <a:srgbClr val="191919"/>
              </a:solidFill>
              <a:latin typeface="PT Sans"/>
              <a:ea typeface="PT Sans"/>
              <a:cs typeface="PT Sans"/>
              <a:sym typeface="PT Sans"/>
            </a:endParaRPr>
          </a:p>
          <a:p>
            <a:pPr indent="0" lvl="0" marL="0" rtl="0" algn="l">
              <a:lnSpc>
                <a:spcPct val="115000"/>
              </a:lnSpc>
              <a:spcBef>
                <a:spcPts val="1000"/>
              </a:spcBef>
              <a:spcAft>
                <a:spcPts val="0"/>
              </a:spcAft>
              <a:buNone/>
            </a:pPr>
            <a:r>
              <a:rPr lang="en">
                <a:solidFill>
                  <a:srgbClr val="191919"/>
                </a:solidFill>
                <a:latin typeface="Rock Salt"/>
                <a:ea typeface="Rock Salt"/>
                <a:cs typeface="Rock Salt"/>
                <a:sym typeface="Rock Salt"/>
              </a:rPr>
              <a:t>Vectors</a:t>
            </a:r>
            <a:endParaRPr>
              <a:solidFill>
                <a:srgbClr val="191919"/>
              </a:solidFill>
              <a:latin typeface="Rock Salt"/>
              <a:ea typeface="Rock Salt"/>
              <a:cs typeface="Rock Salt"/>
              <a:sym typeface="Rock Salt"/>
            </a:endParaRPr>
          </a:p>
          <a:p>
            <a:pPr indent="-304800" lvl="0" marL="457200" rtl="0" algn="l">
              <a:lnSpc>
                <a:spcPct val="115000"/>
              </a:lnSpc>
              <a:spcBef>
                <a:spcPts val="1000"/>
              </a:spcBef>
              <a:spcAft>
                <a:spcPts val="0"/>
              </a:spcAft>
              <a:buClr>
                <a:srgbClr val="191919"/>
              </a:buClr>
              <a:buSzPts val="1200"/>
              <a:buFont typeface="PT Sans"/>
              <a:buChar char="✦"/>
            </a:pPr>
            <a:r>
              <a:rPr lang="en" sz="1200" u="sng">
                <a:solidFill>
                  <a:schemeClr val="dk1"/>
                </a:solidFill>
                <a:latin typeface="PT Sans"/>
                <a:ea typeface="PT Sans"/>
                <a:cs typeface="PT Sans"/>
                <a:sym typeface="PT Sans"/>
                <a:hlinkClick r:id="rId3">
                  <a:extLst>
                    <a:ext uri="{A12FA001-AC4F-418D-AE19-62706E023703}">
                      <ahyp:hlinkClr val="tx"/>
                    </a:ext>
                  </a:extLst>
                </a:hlinkClick>
              </a:rPr>
              <a:t>Isometric karaoke horizontal flowchart composition illustration</a:t>
            </a:r>
            <a:endParaRPr sz="1200">
              <a:solidFill>
                <a:srgbClr val="191919"/>
              </a:solidFill>
              <a:latin typeface="PT Sans"/>
              <a:ea typeface="PT Sans"/>
              <a:cs typeface="PT Sans"/>
              <a:sym typeface="PT Sans"/>
            </a:endParaRPr>
          </a:p>
        </p:txBody>
      </p:sp>
      <p:grpSp>
        <p:nvGrpSpPr>
          <p:cNvPr id="1541" name="Google Shape;1541;p47"/>
          <p:cNvGrpSpPr/>
          <p:nvPr/>
        </p:nvGrpSpPr>
        <p:grpSpPr>
          <a:xfrm>
            <a:off x="5408008" y="1201775"/>
            <a:ext cx="3188400" cy="2908675"/>
            <a:chOff x="5340333" y="1309700"/>
            <a:chExt cx="3188400" cy="2908675"/>
          </a:xfrm>
        </p:grpSpPr>
        <p:sp>
          <p:nvSpPr>
            <p:cNvPr id="1542" name="Google Shape;1542;p47"/>
            <p:cNvSpPr/>
            <p:nvPr/>
          </p:nvSpPr>
          <p:spPr>
            <a:xfrm rot="1660594">
              <a:off x="5406049" y="2532037"/>
              <a:ext cx="3056967" cy="1035677"/>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3" name="Google Shape;1543;p47"/>
            <p:cNvGrpSpPr/>
            <p:nvPr/>
          </p:nvGrpSpPr>
          <p:grpSpPr>
            <a:xfrm>
              <a:off x="5701000" y="1309700"/>
              <a:ext cx="2727910" cy="2524096"/>
              <a:chOff x="5701000" y="1309700"/>
              <a:chExt cx="2727910" cy="2524096"/>
            </a:xfrm>
          </p:grpSpPr>
          <p:sp>
            <p:nvSpPr>
              <p:cNvPr id="1544" name="Google Shape;1544;p47"/>
              <p:cNvSpPr/>
              <p:nvPr/>
            </p:nvSpPr>
            <p:spPr>
              <a:xfrm>
                <a:off x="6076417" y="2463255"/>
                <a:ext cx="111014" cy="260810"/>
              </a:xfrm>
              <a:custGeom>
                <a:rect b="b" l="l" r="r" t="t"/>
                <a:pathLst>
                  <a:path extrusionOk="0" h="12724" w="5416">
                    <a:moveTo>
                      <a:pt x="0" y="0"/>
                    </a:moveTo>
                    <a:lnTo>
                      <a:pt x="1381" y="11971"/>
                    </a:lnTo>
                    <a:cubicBezTo>
                      <a:pt x="1381" y="12388"/>
                      <a:pt x="1980" y="12723"/>
                      <a:pt x="2719" y="12723"/>
                    </a:cubicBezTo>
                    <a:cubicBezTo>
                      <a:pt x="3456" y="12723"/>
                      <a:pt x="4056" y="12388"/>
                      <a:pt x="4056" y="11971"/>
                    </a:cubicBezTo>
                    <a:cubicBezTo>
                      <a:pt x="4056" y="11946"/>
                      <a:pt x="5415" y="0"/>
                      <a:pt x="54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5772988" y="2310403"/>
                <a:ext cx="111014" cy="260810"/>
              </a:xfrm>
              <a:custGeom>
                <a:rect b="b" l="l" r="r" t="t"/>
                <a:pathLst>
                  <a:path extrusionOk="0" h="12724" w="5416">
                    <a:moveTo>
                      <a:pt x="0" y="0"/>
                    </a:moveTo>
                    <a:lnTo>
                      <a:pt x="1381" y="11971"/>
                    </a:lnTo>
                    <a:cubicBezTo>
                      <a:pt x="1381" y="12388"/>
                      <a:pt x="1981" y="12723"/>
                      <a:pt x="2718" y="12723"/>
                    </a:cubicBezTo>
                    <a:cubicBezTo>
                      <a:pt x="3456" y="12723"/>
                      <a:pt x="4056" y="12388"/>
                      <a:pt x="4056" y="11971"/>
                    </a:cubicBezTo>
                    <a:cubicBezTo>
                      <a:pt x="4056" y="11946"/>
                      <a:pt x="5415" y="0"/>
                      <a:pt x="54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7970209" y="3572986"/>
                <a:ext cx="111014" cy="260810"/>
              </a:xfrm>
              <a:custGeom>
                <a:rect b="b" l="l" r="r" t="t"/>
                <a:pathLst>
                  <a:path extrusionOk="0" h="12724" w="5416">
                    <a:moveTo>
                      <a:pt x="0" y="1"/>
                    </a:moveTo>
                    <a:lnTo>
                      <a:pt x="1381" y="11972"/>
                    </a:lnTo>
                    <a:cubicBezTo>
                      <a:pt x="1381" y="12388"/>
                      <a:pt x="1980" y="12724"/>
                      <a:pt x="2719" y="12724"/>
                    </a:cubicBezTo>
                    <a:cubicBezTo>
                      <a:pt x="3456" y="12724"/>
                      <a:pt x="4055" y="12388"/>
                      <a:pt x="4055" y="11972"/>
                    </a:cubicBezTo>
                    <a:cubicBezTo>
                      <a:pt x="4056" y="11947"/>
                      <a:pt x="5415" y="1"/>
                      <a:pt x="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7675799" y="3397258"/>
                <a:ext cx="111014" cy="260851"/>
              </a:xfrm>
              <a:custGeom>
                <a:rect b="b" l="l" r="r" t="t"/>
                <a:pathLst>
                  <a:path extrusionOk="0" h="12726" w="5416">
                    <a:moveTo>
                      <a:pt x="0" y="1"/>
                    </a:moveTo>
                    <a:lnTo>
                      <a:pt x="1382" y="11973"/>
                    </a:lnTo>
                    <a:cubicBezTo>
                      <a:pt x="1382" y="12388"/>
                      <a:pt x="1981" y="12726"/>
                      <a:pt x="2718" y="12726"/>
                    </a:cubicBezTo>
                    <a:cubicBezTo>
                      <a:pt x="3456" y="12726"/>
                      <a:pt x="4056" y="12388"/>
                      <a:pt x="4056" y="11973"/>
                    </a:cubicBezTo>
                    <a:cubicBezTo>
                      <a:pt x="4056" y="11947"/>
                      <a:pt x="5415" y="1"/>
                      <a:pt x="54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6846561" y="2427835"/>
                <a:ext cx="111014" cy="260851"/>
              </a:xfrm>
              <a:custGeom>
                <a:rect b="b" l="l" r="r" t="t"/>
                <a:pathLst>
                  <a:path extrusionOk="0" h="12726" w="5416">
                    <a:moveTo>
                      <a:pt x="1" y="0"/>
                    </a:moveTo>
                    <a:lnTo>
                      <a:pt x="1381" y="11971"/>
                    </a:lnTo>
                    <a:cubicBezTo>
                      <a:pt x="1381" y="12388"/>
                      <a:pt x="1982" y="12725"/>
                      <a:pt x="2719" y="12725"/>
                    </a:cubicBezTo>
                    <a:cubicBezTo>
                      <a:pt x="3456" y="12725"/>
                      <a:pt x="4057" y="12388"/>
                      <a:pt x="4057" y="11971"/>
                    </a:cubicBezTo>
                    <a:cubicBezTo>
                      <a:pt x="4057" y="11946"/>
                      <a:pt x="5416" y="0"/>
                      <a:pt x="54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7617913" y="2825964"/>
                <a:ext cx="111014" cy="260810"/>
              </a:xfrm>
              <a:custGeom>
                <a:rect b="b" l="l" r="r" t="t"/>
                <a:pathLst>
                  <a:path extrusionOk="0" h="12724" w="5416">
                    <a:moveTo>
                      <a:pt x="0" y="0"/>
                    </a:moveTo>
                    <a:lnTo>
                      <a:pt x="1381" y="11971"/>
                    </a:lnTo>
                    <a:cubicBezTo>
                      <a:pt x="1381" y="12386"/>
                      <a:pt x="1981" y="12723"/>
                      <a:pt x="2718" y="12723"/>
                    </a:cubicBezTo>
                    <a:cubicBezTo>
                      <a:pt x="3456" y="12723"/>
                      <a:pt x="4056" y="12386"/>
                      <a:pt x="4056" y="11971"/>
                    </a:cubicBezTo>
                    <a:cubicBezTo>
                      <a:pt x="4056" y="11946"/>
                      <a:pt x="5415" y="0"/>
                      <a:pt x="54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5701000" y="2040242"/>
                <a:ext cx="2727910" cy="1606082"/>
              </a:xfrm>
              <a:custGeom>
                <a:rect b="b" l="l" r="r" t="t"/>
                <a:pathLst>
                  <a:path extrusionOk="0" h="78355" w="133085">
                    <a:moveTo>
                      <a:pt x="27294" y="0"/>
                    </a:moveTo>
                    <a:cubicBezTo>
                      <a:pt x="16623" y="0"/>
                      <a:pt x="7168" y="1670"/>
                      <a:pt x="0" y="5054"/>
                    </a:cubicBezTo>
                    <a:lnTo>
                      <a:pt x="0" y="11970"/>
                    </a:lnTo>
                    <a:lnTo>
                      <a:pt x="16960" y="22024"/>
                    </a:lnTo>
                    <a:cubicBezTo>
                      <a:pt x="18761" y="23092"/>
                      <a:pt x="20788" y="23620"/>
                      <a:pt x="22831" y="23620"/>
                    </a:cubicBezTo>
                    <a:cubicBezTo>
                      <a:pt x="24185" y="23620"/>
                      <a:pt x="25547" y="23388"/>
                      <a:pt x="26855" y="22927"/>
                    </a:cubicBezTo>
                    <a:cubicBezTo>
                      <a:pt x="31758" y="21199"/>
                      <a:pt x="37568" y="20357"/>
                      <a:pt x="43765" y="20357"/>
                    </a:cubicBezTo>
                    <a:cubicBezTo>
                      <a:pt x="56369" y="20357"/>
                      <a:pt x="70570" y="23839"/>
                      <a:pt x="81976" y="30424"/>
                    </a:cubicBezTo>
                    <a:cubicBezTo>
                      <a:pt x="97557" y="39418"/>
                      <a:pt x="103106" y="51427"/>
                      <a:pt x="96954" y="59980"/>
                    </a:cubicBezTo>
                    <a:cubicBezTo>
                      <a:pt x="94669" y="63158"/>
                      <a:pt x="95431" y="67579"/>
                      <a:pt x="98761" y="69638"/>
                    </a:cubicBezTo>
                    <a:lnTo>
                      <a:pt x="112858" y="78355"/>
                    </a:lnTo>
                    <a:cubicBezTo>
                      <a:pt x="133085" y="66419"/>
                      <a:pt x="127514" y="37157"/>
                      <a:pt x="97265" y="19665"/>
                    </a:cubicBezTo>
                    <a:cubicBezTo>
                      <a:pt x="74790" y="6669"/>
                      <a:pt x="48615" y="0"/>
                      <a:pt x="27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7660610" y="3165141"/>
                <a:ext cx="89287" cy="232134"/>
              </a:xfrm>
              <a:custGeom>
                <a:rect b="b" l="l" r="r" t="t"/>
                <a:pathLst>
                  <a:path extrusionOk="0" h="11325" w="4356">
                    <a:moveTo>
                      <a:pt x="4356" y="1"/>
                    </a:moveTo>
                    <a:lnTo>
                      <a:pt x="0" y="1947"/>
                    </a:lnTo>
                    <a:lnTo>
                      <a:pt x="0" y="9165"/>
                    </a:lnTo>
                    <a:lnTo>
                      <a:pt x="4356" y="11325"/>
                    </a:lnTo>
                    <a:lnTo>
                      <a:pt x="43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5701000" y="1972927"/>
                <a:ext cx="2727910" cy="1531635"/>
              </a:xfrm>
              <a:custGeom>
                <a:rect b="b" l="l" r="r" t="t"/>
                <a:pathLst>
                  <a:path extrusionOk="0" h="74723" w="133085">
                    <a:moveTo>
                      <a:pt x="37749" y="1"/>
                    </a:moveTo>
                    <a:cubicBezTo>
                      <a:pt x="22627" y="1"/>
                      <a:pt x="9257" y="3109"/>
                      <a:pt x="0" y="8338"/>
                    </a:cubicBezTo>
                    <a:lnTo>
                      <a:pt x="16103" y="17885"/>
                    </a:lnTo>
                    <a:cubicBezTo>
                      <a:pt x="18244" y="19152"/>
                      <a:pt x="20662" y="19800"/>
                      <a:pt x="23096" y="19800"/>
                    </a:cubicBezTo>
                    <a:cubicBezTo>
                      <a:pt x="24558" y="19800"/>
                      <a:pt x="26025" y="19567"/>
                      <a:pt x="27442" y="19093"/>
                    </a:cubicBezTo>
                    <a:cubicBezTo>
                      <a:pt x="32219" y="17501"/>
                      <a:pt x="37815" y="16724"/>
                      <a:pt x="43767" y="16724"/>
                    </a:cubicBezTo>
                    <a:cubicBezTo>
                      <a:pt x="56371" y="16724"/>
                      <a:pt x="70571" y="20206"/>
                      <a:pt x="81976" y="26790"/>
                    </a:cubicBezTo>
                    <a:cubicBezTo>
                      <a:pt x="97607" y="35816"/>
                      <a:pt x="103143" y="47871"/>
                      <a:pt x="96894" y="56431"/>
                    </a:cubicBezTo>
                    <a:cubicBezTo>
                      <a:pt x="94619" y="59547"/>
                      <a:pt x="95391" y="63922"/>
                      <a:pt x="98674" y="65951"/>
                    </a:cubicBezTo>
                    <a:lnTo>
                      <a:pt x="112858" y="74723"/>
                    </a:lnTo>
                    <a:cubicBezTo>
                      <a:pt x="133085" y="62787"/>
                      <a:pt x="127516" y="33526"/>
                      <a:pt x="97265" y="16033"/>
                    </a:cubicBezTo>
                    <a:cubicBezTo>
                      <a:pt x="77714" y="4728"/>
                      <a:pt x="56399" y="1"/>
                      <a:pt x="377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8179697" y="2701337"/>
                <a:ext cx="79858" cy="439917"/>
              </a:xfrm>
              <a:custGeom>
                <a:rect b="b" l="l" r="r" t="t"/>
                <a:pathLst>
                  <a:path extrusionOk="0" h="21462" w="3896">
                    <a:moveTo>
                      <a:pt x="3896" y="1"/>
                    </a:moveTo>
                    <a:lnTo>
                      <a:pt x="0" y="3800"/>
                    </a:lnTo>
                    <a:lnTo>
                      <a:pt x="1657" y="21462"/>
                    </a:lnTo>
                    <a:lnTo>
                      <a:pt x="3874" y="18648"/>
                    </a:lnTo>
                    <a:lnTo>
                      <a:pt x="38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5701000" y="1656133"/>
                <a:ext cx="2624500" cy="1848424"/>
              </a:xfrm>
              <a:custGeom>
                <a:rect b="b" l="l" r="r" t="t"/>
                <a:pathLst>
                  <a:path extrusionOk="0" h="90178" w="128040">
                    <a:moveTo>
                      <a:pt x="46412" y="0"/>
                    </a:moveTo>
                    <a:cubicBezTo>
                      <a:pt x="38297" y="0"/>
                      <a:pt x="30157" y="1341"/>
                      <a:pt x="21745" y="3968"/>
                    </a:cubicBezTo>
                    <a:cubicBezTo>
                      <a:pt x="14625" y="6194"/>
                      <a:pt x="5169" y="20875"/>
                      <a:pt x="0" y="23793"/>
                    </a:cubicBezTo>
                    <a:lnTo>
                      <a:pt x="6528" y="27662"/>
                    </a:lnTo>
                    <a:cubicBezTo>
                      <a:pt x="20425" y="20629"/>
                      <a:pt x="33043" y="17628"/>
                      <a:pt x="45045" y="17628"/>
                    </a:cubicBezTo>
                    <a:cubicBezTo>
                      <a:pt x="58457" y="17628"/>
                      <a:pt x="71098" y="21376"/>
                      <a:pt x="83895" y="27435"/>
                    </a:cubicBezTo>
                    <a:cubicBezTo>
                      <a:pt x="102144" y="36074"/>
                      <a:pt x="117862" y="49720"/>
                      <a:pt x="118409" y="62473"/>
                    </a:cubicBezTo>
                    <a:cubicBezTo>
                      <a:pt x="112858" y="67425"/>
                      <a:pt x="112858" y="74146"/>
                      <a:pt x="107240" y="86408"/>
                    </a:cubicBezTo>
                    <a:lnTo>
                      <a:pt x="112858" y="90178"/>
                    </a:lnTo>
                    <a:cubicBezTo>
                      <a:pt x="125441" y="82752"/>
                      <a:pt x="128040" y="68622"/>
                      <a:pt x="120927" y="54793"/>
                    </a:cubicBezTo>
                    <a:cubicBezTo>
                      <a:pt x="122582" y="41802"/>
                      <a:pt x="119417" y="30130"/>
                      <a:pt x="95056" y="15456"/>
                    </a:cubicBezTo>
                    <a:cubicBezTo>
                      <a:pt x="77734" y="5022"/>
                      <a:pt x="62119" y="0"/>
                      <a:pt x="46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5701000" y="1588183"/>
                <a:ext cx="2646617" cy="1916373"/>
              </a:xfrm>
              <a:custGeom>
                <a:rect b="b" l="l" r="r" t="t"/>
                <a:pathLst>
                  <a:path extrusionOk="0" h="93493" w="129119">
                    <a:moveTo>
                      <a:pt x="43719" y="1"/>
                    </a:moveTo>
                    <a:cubicBezTo>
                      <a:pt x="37634" y="1"/>
                      <a:pt x="31708" y="709"/>
                      <a:pt x="25994" y="2148"/>
                    </a:cubicBezTo>
                    <a:cubicBezTo>
                      <a:pt x="13530" y="5283"/>
                      <a:pt x="0" y="15415"/>
                      <a:pt x="0" y="27108"/>
                    </a:cubicBezTo>
                    <a:lnTo>
                      <a:pt x="6528" y="30977"/>
                    </a:lnTo>
                    <a:cubicBezTo>
                      <a:pt x="6528" y="20552"/>
                      <a:pt x="18962" y="9712"/>
                      <a:pt x="29183" y="7283"/>
                    </a:cubicBezTo>
                    <a:cubicBezTo>
                      <a:pt x="34246" y="6080"/>
                      <a:pt x="39398" y="5524"/>
                      <a:pt x="44571" y="5524"/>
                    </a:cubicBezTo>
                    <a:cubicBezTo>
                      <a:pt x="61485" y="5524"/>
                      <a:pt x="78630" y="11465"/>
                      <a:pt x="93650" y="20135"/>
                    </a:cubicBezTo>
                    <a:cubicBezTo>
                      <a:pt x="114839" y="32369"/>
                      <a:pt x="123285" y="48430"/>
                      <a:pt x="117005" y="60642"/>
                    </a:cubicBezTo>
                    <a:cubicBezTo>
                      <a:pt x="115082" y="64384"/>
                      <a:pt x="107238" y="78172"/>
                      <a:pt x="107238" y="89724"/>
                    </a:cubicBezTo>
                    <a:lnTo>
                      <a:pt x="112858" y="93493"/>
                    </a:lnTo>
                    <a:cubicBezTo>
                      <a:pt x="112858" y="80161"/>
                      <a:pt x="120922" y="68261"/>
                      <a:pt x="122843" y="63936"/>
                    </a:cubicBezTo>
                    <a:cubicBezTo>
                      <a:pt x="129118" y="49803"/>
                      <a:pt x="120426" y="29512"/>
                      <a:pt x="97265" y="16119"/>
                    </a:cubicBezTo>
                    <a:cubicBezTo>
                      <a:pt x="78950" y="5529"/>
                      <a:pt x="60716" y="1"/>
                      <a:pt x="437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6795706" y="1510251"/>
                <a:ext cx="152522" cy="126552"/>
              </a:xfrm>
              <a:custGeom>
                <a:rect b="b" l="l" r="r" t="t"/>
                <a:pathLst>
                  <a:path extrusionOk="0" h="6174" w="7441">
                    <a:moveTo>
                      <a:pt x="1215" y="0"/>
                    </a:moveTo>
                    <a:cubicBezTo>
                      <a:pt x="839" y="0"/>
                      <a:pt x="491" y="113"/>
                      <a:pt x="360" y="482"/>
                    </a:cubicBezTo>
                    <a:cubicBezTo>
                      <a:pt x="0" y="1494"/>
                      <a:pt x="810" y="2949"/>
                      <a:pt x="1177" y="3179"/>
                    </a:cubicBezTo>
                    <a:cubicBezTo>
                      <a:pt x="1546" y="3409"/>
                      <a:pt x="3910" y="4316"/>
                      <a:pt x="3910" y="4316"/>
                    </a:cubicBezTo>
                    <a:cubicBezTo>
                      <a:pt x="3910" y="4316"/>
                      <a:pt x="4737" y="5082"/>
                      <a:pt x="5888" y="5966"/>
                    </a:cubicBezTo>
                    <a:cubicBezTo>
                      <a:pt x="6079" y="6113"/>
                      <a:pt x="6249" y="6174"/>
                      <a:pt x="6400" y="6174"/>
                    </a:cubicBezTo>
                    <a:cubicBezTo>
                      <a:pt x="7161" y="6174"/>
                      <a:pt x="7440" y="4629"/>
                      <a:pt x="7440" y="4629"/>
                    </a:cubicBezTo>
                    <a:cubicBezTo>
                      <a:pt x="7440" y="4629"/>
                      <a:pt x="6258" y="3192"/>
                      <a:pt x="5916" y="2651"/>
                    </a:cubicBezTo>
                    <a:cubicBezTo>
                      <a:pt x="5651" y="2235"/>
                      <a:pt x="5324" y="2187"/>
                      <a:pt x="5187" y="2187"/>
                    </a:cubicBezTo>
                    <a:cubicBezTo>
                      <a:pt x="5146" y="2187"/>
                      <a:pt x="5122" y="2192"/>
                      <a:pt x="5122" y="2192"/>
                    </a:cubicBezTo>
                    <a:cubicBezTo>
                      <a:pt x="5122" y="2192"/>
                      <a:pt x="4109" y="717"/>
                      <a:pt x="3725" y="343"/>
                    </a:cubicBezTo>
                    <a:cubicBezTo>
                      <a:pt x="3582" y="203"/>
                      <a:pt x="3371" y="159"/>
                      <a:pt x="3163" y="159"/>
                    </a:cubicBezTo>
                    <a:cubicBezTo>
                      <a:pt x="2816" y="159"/>
                      <a:pt x="2477" y="282"/>
                      <a:pt x="2477" y="282"/>
                    </a:cubicBezTo>
                    <a:cubicBezTo>
                      <a:pt x="2477" y="282"/>
                      <a:pt x="1810" y="0"/>
                      <a:pt x="1215"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6890590" y="1571539"/>
                <a:ext cx="339500" cy="330953"/>
              </a:xfrm>
              <a:custGeom>
                <a:rect b="b" l="l" r="r" t="t"/>
                <a:pathLst>
                  <a:path extrusionOk="0" h="16146" w="16563">
                    <a:moveTo>
                      <a:pt x="2190" y="0"/>
                    </a:moveTo>
                    <a:cubicBezTo>
                      <a:pt x="1323" y="101"/>
                      <a:pt x="1" y="700"/>
                      <a:pt x="1" y="2325"/>
                    </a:cubicBezTo>
                    <a:cubicBezTo>
                      <a:pt x="948" y="3408"/>
                      <a:pt x="2097" y="4835"/>
                      <a:pt x="2820" y="5604"/>
                    </a:cubicBezTo>
                    <a:cubicBezTo>
                      <a:pt x="4455" y="7345"/>
                      <a:pt x="7281" y="9299"/>
                      <a:pt x="8061" y="10068"/>
                    </a:cubicBezTo>
                    <a:cubicBezTo>
                      <a:pt x="8840" y="10837"/>
                      <a:pt x="12203" y="15470"/>
                      <a:pt x="14154" y="16104"/>
                    </a:cubicBezTo>
                    <a:cubicBezTo>
                      <a:pt x="14240" y="16133"/>
                      <a:pt x="14323" y="16146"/>
                      <a:pt x="14403" y="16146"/>
                    </a:cubicBezTo>
                    <a:cubicBezTo>
                      <a:pt x="16144" y="16146"/>
                      <a:pt x="16563" y="9831"/>
                      <a:pt x="16563" y="9831"/>
                    </a:cubicBezTo>
                    <a:cubicBezTo>
                      <a:pt x="16563" y="9831"/>
                      <a:pt x="13322" y="7834"/>
                      <a:pt x="12373" y="7540"/>
                    </a:cubicBezTo>
                    <a:cubicBezTo>
                      <a:pt x="11422" y="7245"/>
                      <a:pt x="9900" y="5761"/>
                      <a:pt x="7912" y="4046"/>
                    </a:cubicBezTo>
                    <a:cubicBezTo>
                      <a:pt x="6966" y="3229"/>
                      <a:pt x="3713" y="1172"/>
                      <a:pt x="21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6882801" y="2639618"/>
                <a:ext cx="153854" cy="218729"/>
              </a:xfrm>
              <a:custGeom>
                <a:rect b="b" l="l" r="r" t="t"/>
                <a:pathLst>
                  <a:path extrusionOk="0" h="10671" w="7506">
                    <a:moveTo>
                      <a:pt x="3717" y="1"/>
                    </a:moveTo>
                    <a:cubicBezTo>
                      <a:pt x="3671" y="517"/>
                      <a:pt x="3608" y="935"/>
                      <a:pt x="3532" y="1209"/>
                    </a:cubicBezTo>
                    <a:cubicBezTo>
                      <a:pt x="3008" y="3076"/>
                      <a:pt x="2309" y="7238"/>
                      <a:pt x="935" y="8808"/>
                    </a:cubicBezTo>
                    <a:cubicBezTo>
                      <a:pt x="100" y="9764"/>
                      <a:pt x="0" y="10361"/>
                      <a:pt x="1044" y="10561"/>
                    </a:cubicBezTo>
                    <a:cubicBezTo>
                      <a:pt x="1407" y="10630"/>
                      <a:pt x="1751" y="10671"/>
                      <a:pt x="2081" y="10671"/>
                    </a:cubicBezTo>
                    <a:cubicBezTo>
                      <a:pt x="2822" y="10671"/>
                      <a:pt x="3489" y="10465"/>
                      <a:pt x="4129" y="9915"/>
                    </a:cubicBezTo>
                    <a:cubicBezTo>
                      <a:pt x="5131" y="9051"/>
                      <a:pt x="5138" y="7502"/>
                      <a:pt x="5462" y="6333"/>
                    </a:cubicBezTo>
                    <a:cubicBezTo>
                      <a:pt x="5837" y="4981"/>
                      <a:pt x="7292" y="4953"/>
                      <a:pt x="7411" y="3547"/>
                    </a:cubicBezTo>
                    <a:cubicBezTo>
                      <a:pt x="7505" y="2428"/>
                      <a:pt x="6956" y="1967"/>
                      <a:pt x="6523" y="925"/>
                    </a:cubicBezTo>
                    <a:cubicBezTo>
                      <a:pt x="6634" y="619"/>
                      <a:pt x="6741" y="312"/>
                      <a:pt x="6847"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6870728" y="2665302"/>
                <a:ext cx="166604" cy="207086"/>
              </a:xfrm>
              <a:custGeom>
                <a:rect b="b" l="l" r="r" t="t"/>
                <a:pathLst>
                  <a:path extrusionOk="0" h="10103" w="8128">
                    <a:moveTo>
                      <a:pt x="7263" y="1"/>
                    </a:moveTo>
                    <a:cubicBezTo>
                      <a:pt x="7215" y="290"/>
                      <a:pt x="6867" y="819"/>
                      <a:pt x="6621" y="1482"/>
                    </a:cubicBezTo>
                    <a:cubicBezTo>
                      <a:pt x="5687" y="1124"/>
                      <a:pt x="3880" y="740"/>
                      <a:pt x="3880" y="740"/>
                    </a:cubicBezTo>
                    <a:lnTo>
                      <a:pt x="3728" y="1544"/>
                    </a:lnTo>
                    <a:lnTo>
                      <a:pt x="6434" y="2159"/>
                    </a:lnTo>
                    <a:cubicBezTo>
                      <a:pt x="6423" y="2220"/>
                      <a:pt x="6408" y="2283"/>
                      <a:pt x="6399" y="2346"/>
                    </a:cubicBezTo>
                    <a:cubicBezTo>
                      <a:pt x="6345" y="2782"/>
                      <a:pt x="6304" y="3252"/>
                      <a:pt x="6274" y="3658"/>
                    </a:cubicBezTo>
                    <a:cubicBezTo>
                      <a:pt x="6004" y="4250"/>
                      <a:pt x="5677" y="5041"/>
                      <a:pt x="5556" y="5647"/>
                    </a:cubicBezTo>
                    <a:cubicBezTo>
                      <a:pt x="5417" y="6348"/>
                      <a:pt x="5191" y="7126"/>
                      <a:pt x="5045" y="7598"/>
                    </a:cubicBezTo>
                    <a:cubicBezTo>
                      <a:pt x="4538" y="7004"/>
                      <a:pt x="3465" y="6269"/>
                      <a:pt x="2503" y="6269"/>
                    </a:cubicBezTo>
                    <a:cubicBezTo>
                      <a:pt x="2374" y="6269"/>
                      <a:pt x="2247" y="6282"/>
                      <a:pt x="2124" y="6310"/>
                    </a:cubicBezTo>
                    <a:cubicBezTo>
                      <a:pt x="2124" y="6310"/>
                      <a:pt x="829" y="7969"/>
                      <a:pt x="364" y="8830"/>
                    </a:cubicBezTo>
                    <a:cubicBezTo>
                      <a:pt x="1" y="9507"/>
                      <a:pt x="535" y="10102"/>
                      <a:pt x="1584" y="10102"/>
                    </a:cubicBezTo>
                    <a:cubicBezTo>
                      <a:pt x="1872" y="10102"/>
                      <a:pt x="2197" y="10058"/>
                      <a:pt x="2554" y="9958"/>
                    </a:cubicBezTo>
                    <a:cubicBezTo>
                      <a:pt x="3984" y="9558"/>
                      <a:pt x="4918" y="8919"/>
                      <a:pt x="5232" y="8428"/>
                    </a:cubicBezTo>
                    <a:lnTo>
                      <a:pt x="5232" y="8425"/>
                    </a:lnTo>
                    <a:cubicBezTo>
                      <a:pt x="5278" y="8359"/>
                      <a:pt x="5313" y="8285"/>
                      <a:pt x="5336" y="8207"/>
                    </a:cubicBezTo>
                    <a:cubicBezTo>
                      <a:pt x="5338" y="8187"/>
                      <a:pt x="5338" y="8167"/>
                      <a:pt x="5336" y="8149"/>
                    </a:cubicBezTo>
                    <a:cubicBezTo>
                      <a:pt x="5512" y="7678"/>
                      <a:pt x="5862" y="6699"/>
                      <a:pt x="6032" y="5945"/>
                    </a:cubicBezTo>
                    <a:cubicBezTo>
                      <a:pt x="6171" y="5325"/>
                      <a:pt x="6446" y="4695"/>
                      <a:pt x="6639" y="4292"/>
                    </a:cubicBezTo>
                    <a:cubicBezTo>
                      <a:pt x="6649" y="4282"/>
                      <a:pt x="6657" y="4273"/>
                      <a:pt x="6669" y="4263"/>
                    </a:cubicBezTo>
                    <a:lnTo>
                      <a:pt x="6669" y="6841"/>
                    </a:lnTo>
                    <a:cubicBezTo>
                      <a:pt x="6787" y="6929"/>
                      <a:pt x="6908" y="6959"/>
                      <a:pt x="7016" y="6959"/>
                    </a:cubicBezTo>
                    <a:cubicBezTo>
                      <a:pt x="7232" y="6959"/>
                      <a:pt x="7398" y="6841"/>
                      <a:pt x="7398" y="6841"/>
                    </a:cubicBezTo>
                    <a:cubicBezTo>
                      <a:pt x="7456" y="6119"/>
                      <a:pt x="7555" y="5401"/>
                      <a:pt x="7696" y="4692"/>
                    </a:cubicBezTo>
                    <a:cubicBezTo>
                      <a:pt x="7878" y="3804"/>
                      <a:pt x="8127" y="2795"/>
                      <a:pt x="8040" y="1929"/>
                    </a:cubicBezTo>
                    <a:cubicBezTo>
                      <a:pt x="8055" y="929"/>
                      <a:pt x="7263" y="1"/>
                      <a:pt x="7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6950853" y="2123053"/>
                <a:ext cx="418948" cy="533119"/>
              </a:xfrm>
              <a:custGeom>
                <a:rect b="b" l="l" r="r" t="t"/>
                <a:pathLst>
                  <a:path extrusionOk="0" h="26009" w="20439">
                    <a:moveTo>
                      <a:pt x="14369" y="0"/>
                    </a:moveTo>
                    <a:cubicBezTo>
                      <a:pt x="13659" y="161"/>
                      <a:pt x="11655" y="981"/>
                      <a:pt x="6784" y="4845"/>
                    </a:cubicBezTo>
                    <a:cubicBezTo>
                      <a:pt x="5004" y="6257"/>
                      <a:pt x="2932" y="8006"/>
                      <a:pt x="1469" y="9732"/>
                    </a:cubicBezTo>
                    <a:cubicBezTo>
                      <a:pt x="1194" y="10055"/>
                      <a:pt x="0" y="11100"/>
                      <a:pt x="250" y="12727"/>
                    </a:cubicBezTo>
                    <a:cubicBezTo>
                      <a:pt x="622" y="15160"/>
                      <a:pt x="313" y="24549"/>
                      <a:pt x="245" y="25777"/>
                    </a:cubicBezTo>
                    <a:cubicBezTo>
                      <a:pt x="245" y="25777"/>
                      <a:pt x="1295" y="26009"/>
                      <a:pt x="2257" y="26009"/>
                    </a:cubicBezTo>
                    <a:cubicBezTo>
                      <a:pt x="2648" y="26009"/>
                      <a:pt x="3024" y="25970"/>
                      <a:pt x="3311" y="25863"/>
                    </a:cubicBezTo>
                    <a:cubicBezTo>
                      <a:pt x="3828" y="24606"/>
                      <a:pt x="4212" y="23560"/>
                      <a:pt x="4655" y="22298"/>
                    </a:cubicBezTo>
                    <a:cubicBezTo>
                      <a:pt x="5361" y="20284"/>
                      <a:pt x="5708" y="18037"/>
                      <a:pt x="5769" y="16816"/>
                    </a:cubicBezTo>
                    <a:cubicBezTo>
                      <a:pt x="5801" y="16159"/>
                      <a:pt x="5764" y="15481"/>
                      <a:pt x="5688" y="14823"/>
                    </a:cubicBezTo>
                    <a:cubicBezTo>
                      <a:pt x="7626" y="13742"/>
                      <a:pt x="9675" y="11921"/>
                      <a:pt x="10827" y="11406"/>
                    </a:cubicBezTo>
                    <a:cubicBezTo>
                      <a:pt x="15291" y="9403"/>
                      <a:pt x="18319" y="7586"/>
                      <a:pt x="18995" y="6670"/>
                    </a:cubicBezTo>
                    <a:cubicBezTo>
                      <a:pt x="20438" y="4708"/>
                      <a:pt x="15495" y="4276"/>
                      <a:pt x="143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7108912" y="1774775"/>
                <a:ext cx="303363" cy="518074"/>
              </a:xfrm>
              <a:custGeom>
                <a:rect b="b" l="l" r="r" t="t"/>
                <a:pathLst>
                  <a:path extrusionOk="0" h="25275" w="14800">
                    <a:moveTo>
                      <a:pt x="6735" y="0"/>
                    </a:moveTo>
                    <a:cubicBezTo>
                      <a:pt x="6522" y="0"/>
                      <a:pt x="6434" y="55"/>
                      <a:pt x="6434" y="55"/>
                    </a:cubicBezTo>
                    <a:cubicBezTo>
                      <a:pt x="6434" y="55"/>
                      <a:pt x="4540" y="279"/>
                      <a:pt x="3493" y="2327"/>
                    </a:cubicBezTo>
                    <a:cubicBezTo>
                      <a:pt x="2427" y="4412"/>
                      <a:pt x="1196" y="6120"/>
                      <a:pt x="623" y="7757"/>
                    </a:cubicBezTo>
                    <a:cubicBezTo>
                      <a:pt x="236" y="8861"/>
                      <a:pt x="1" y="10267"/>
                      <a:pt x="2086" y="11747"/>
                    </a:cubicBezTo>
                    <a:cubicBezTo>
                      <a:pt x="2947" y="12479"/>
                      <a:pt x="2827" y="12006"/>
                      <a:pt x="3349" y="16079"/>
                    </a:cubicBezTo>
                    <a:cubicBezTo>
                      <a:pt x="3483" y="17122"/>
                      <a:pt x="3247" y="22529"/>
                      <a:pt x="7046" y="25275"/>
                    </a:cubicBezTo>
                    <a:cubicBezTo>
                      <a:pt x="7107" y="25038"/>
                      <a:pt x="7172" y="24850"/>
                      <a:pt x="7245" y="24726"/>
                    </a:cubicBezTo>
                    <a:cubicBezTo>
                      <a:pt x="8286" y="21471"/>
                      <a:pt x="10879" y="20159"/>
                      <a:pt x="14172" y="20159"/>
                    </a:cubicBezTo>
                    <a:cubicBezTo>
                      <a:pt x="14379" y="20159"/>
                      <a:pt x="14588" y="20164"/>
                      <a:pt x="14799" y="20174"/>
                    </a:cubicBezTo>
                    <a:cubicBezTo>
                      <a:pt x="13762" y="17340"/>
                      <a:pt x="12134" y="17324"/>
                      <a:pt x="11805" y="15126"/>
                    </a:cubicBezTo>
                    <a:cubicBezTo>
                      <a:pt x="11256" y="11472"/>
                      <a:pt x="13217" y="8605"/>
                      <a:pt x="13584" y="6892"/>
                    </a:cubicBezTo>
                    <a:cubicBezTo>
                      <a:pt x="13949" y="5179"/>
                      <a:pt x="13336" y="4410"/>
                      <a:pt x="10332" y="1952"/>
                    </a:cubicBezTo>
                    <a:cubicBezTo>
                      <a:pt x="8270" y="265"/>
                      <a:pt x="7202" y="0"/>
                      <a:pt x="6735"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7110572" y="1752289"/>
                <a:ext cx="303568" cy="452216"/>
              </a:xfrm>
              <a:custGeom>
                <a:rect b="b" l="l" r="r" t="t"/>
                <a:pathLst>
                  <a:path extrusionOk="0" h="22062" w="14810">
                    <a:moveTo>
                      <a:pt x="6287" y="0"/>
                    </a:moveTo>
                    <a:cubicBezTo>
                      <a:pt x="5474" y="0"/>
                      <a:pt x="4795" y="308"/>
                      <a:pt x="4392" y="1098"/>
                    </a:cubicBezTo>
                    <a:cubicBezTo>
                      <a:pt x="4392" y="1098"/>
                      <a:pt x="2423" y="4930"/>
                      <a:pt x="1545" y="6724"/>
                    </a:cubicBezTo>
                    <a:cubicBezTo>
                      <a:pt x="669" y="8518"/>
                      <a:pt x="1" y="9548"/>
                      <a:pt x="285" y="10838"/>
                    </a:cubicBezTo>
                    <a:cubicBezTo>
                      <a:pt x="495" y="11794"/>
                      <a:pt x="1630" y="12854"/>
                      <a:pt x="2093" y="13153"/>
                    </a:cubicBezTo>
                    <a:cubicBezTo>
                      <a:pt x="2795" y="13608"/>
                      <a:pt x="2742" y="18817"/>
                      <a:pt x="3025" y="20659"/>
                    </a:cubicBezTo>
                    <a:cubicBezTo>
                      <a:pt x="4348" y="21733"/>
                      <a:pt x="5860" y="22062"/>
                      <a:pt x="7383" y="22062"/>
                    </a:cubicBezTo>
                    <a:cubicBezTo>
                      <a:pt x="7769" y="22062"/>
                      <a:pt x="8156" y="22041"/>
                      <a:pt x="8541" y="22005"/>
                    </a:cubicBezTo>
                    <a:cubicBezTo>
                      <a:pt x="11086" y="21770"/>
                      <a:pt x="13557" y="19084"/>
                      <a:pt x="13557" y="19084"/>
                    </a:cubicBezTo>
                    <a:cubicBezTo>
                      <a:pt x="13557" y="19084"/>
                      <a:pt x="11368" y="17678"/>
                      <a:pt x="11830" y="14428"/>
                    </a:cubicBezTo>
                    <a:cubicBezTo>
                      <a:pt x="12056" y="12835"/>
                      <a:pt x="12780" y="11117"/>
                      <a:pt x="13448" y="9562"/>
                    </a:cubicBezTo>
                    <a:cubicBezTo>
                      <a:pt x="14809" y="6384"/>
                      <a:pt x="14485" y="4524"/>
                      <a:pt x="13448" y="3656"/>
                    </a:cubicBezTo>
                    <a:cubicBezTo>
                      <a:pt x="12663" y="2998"/>
                      <a:pt x="8824" y="0"/>
                      <a:pt x="62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7196294" y="1773750"/>
                <a:ext cx="143913" cy="115380"/>
              </a:xfrm>
              <a:custGeom>
                <a:rect b="b" l="l" r="r" t="t"/>
                <a:pathLst>
                  <a:path extrusionOk="0" h="5629" w="7021">
                    <a:moveTo>
                      <a:pt x="2009" y="0"/>
                    </a:moveTo>
                    <a:cubicBezTo>
                      <a:pt x="1312" y="0"/>
                      <a:pt x="801" y="51"/>
                      <a:pt x="801" y="51"/>
                    </a:cubicBezTo>
                    <a:cubicBezTo>
                      <a:pt x="801" y="51"/>
                      <a:pt x="1" y="1731"/>
                      <a:pt x="1" y="3616"/>
                    </a:cubicBezTo>
                    <a:cubicBezTo>
                      <a:pt x="1" y="5004"/>
                      <a:pt x="946" y="5629"/>
                      <a:pt x="1989" y="5629"/>
                    </a:cubicBezTo>
                    <a:cubicBezTo>
                      <a:pt x="2360" y="5629"/>
                      <a:pt x="2744" y="5550"/>
                      <a:pt x="3102" y="5398"/>
                    </a:cubicBezTo>
                    <a:cubicBezTo>
                      <a:pt x="4466" y="4821"/>
                      <a:pt x="7021" y="2356"/>
                      <a:pt x="7021" y="2356"/>
                    </a:cubicBezTo>
                    <a:cubicBezTo>
                      <a:pt x="7021" y="2356"/>
                      <a:pt x="6538" y="1378"/>
                      <a:pt x="5138" y="570"/>
                    </a:cubicBezTo>
                    <a:cubicBezTo>
                      <a:pt x="4321" y="99"/>
                      <a:pt x="2983" y="0"/>
                      <a:pt x="20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7202464" y="1743536"/>
                <a:ext cx="127207" cy="132311"/>
              </a:xfrm>
              <a:custGeom>
                <a:rect b="b" l="l" r="r" t="t"/>
                <a:pathLst>
                  <a:path extrusionOk="0" h="6455" w="6206">
                    <a:moveTo>
                      <a:pt x="5377" y="0"/>
                    </a:moveTo>
                    <a:cubicBezTo>
                      <a:pt x="4356" y="97"/>
                      <a:pt x="3090" y="307"/>
                      <a:pt x="2035" y="307"/>
                    </a:cubicBezTo>
                    <a:cubicBezTo>
                      <a:pt x="1690" y="307"/>
                      <a:pt x="1367" y="285"/>
                      <a:pt x="1083" y="228"/>
                    </a:cubicBezTo>
                    <a:lnTo>
                      <a:pt x="1083" y="228"/>
                    </a:lnTo>
                    <a:cubicBezTo>
                      <a:pt x="1212" y="1235"/>
                      <a:pt x="824" y="2084"/>
                      <a:pt x="253" y="4488"/>
                    </a:cubicBezTo>
                    <a:cubicBezTo>
                      <a:pt x="0" y="5551"/>
                      <a:pt x="668" y="6454"/>
                      <a:pt x="1601" y="6454"/>
                    </a:cubicBezTo>
                    <a:cubicBezTo>
                      <a:pt x="1973" y="6454"/>
                      <a:pt x="2387" y="6311"/>
                      <a:pt x="2801" y="5976"/>
                    </a:cubicBezTo>
                    <a:cubicBezTo>
                      <a:pt x="4045" y="4974"/>
                      <a:pt x="5809" y="3838"/>
                      <a:pt x="6206" y="3476"/>
                    </a:cubicBezTo>
                    <a:cubicBezTo>
                      <a:pt x="5735" y="2742"/>
                      <a:pt x="5544" y="858"/>
                      <a:pt x="5377" y="0"/>
                    </a:cubicBezTo>
                    <a:close/>
                  </a:path>
                </a:pathLst>
              </a:custGeom>
              <a:solidFill>
                <a:srgbClr val="FCA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7070048" y="1561782"/>
                <a:ext cx="182079" cy="226005"/>
              </a:xfrm>
              <a:custGeom>
                <a:rect b="b" l="l" r="r" t="t"/>
                <a:pathLst>
                  <a:path extrusionOk="0" h="11026" w="8883">
                    <a:moveTo>
                      <a:pt x="4032" y="1"/>
                    </a:moveTo>
                    <a:cubicBezTo>
                      <a:pt x="3348" y="1"/>
                      <a:pt x="2551" y="505"/>
                      <a:pt x="2633" y="1174"/>
                    </a:cubicBezTo>
                    <a:cubicBezTo>
                      <a:pt x="2537" y="1106"/>
                      <a:pt x="2438" y="1076"/>
                      <a:pt x="2340" y="1076"/>
                    </a:cubicBezTo>
                    <a:cubicBezTo>
                      <a:pt x="1819" y="1076"/>
                      <a:pt x="1327" y="1923"/>
                      <a:pt x="1470" y="2402"/>
                    </a:cubicBezTo>
                    <a:cubicBezTo>
                      <a:pt x="1310" y="2497"/>
                      <a:pt x="1097" y="2710"/>
                      <a:pt x="1161" y="3138"/>
                    </a:cubicBezTo>
                    <a:cubicBezTo>
                      <a:pt x="0" y="3743"/>
                      <a:pt x="330" y="4327"/>
                      <a:pt x="682" y="4800"/>
                    </a:cubicBezTo>
                    <a:cubicBezTo>
                      <a:pt x="503" y="5015"/>
                      <a:pt x="391" y="5298"/>
                      <a:pt x="409" y="5542"/>
                    </a:cubicBezTo>
                    <a:cubicBezTo>
                      <a:pt x="437" y="5909"/>
                      <a:pt x="730" y="6321"/>
                      <a:pt x="1082" y="6462"/>
                    </a:cubicBezTo>
                    <a:cubicBezTo>
                      <a:pt x="1080" y="6475"/>
                      <a:pt x="1075" y="6486"/>
                      <a:pt x="1075" y="6498"/>
                    </a:cubicBezTo>
                    <a:cubicBezTo>
                      <a:pt x="1034" y="7224"/>
                      <a:pt x="1550" y="7988"/>
                      <a:pt x="2238" y="8166"/>
                    </a:cubicBezTo>
                    <a:cubicBezTo>
                      <a:pt x="2306" y="8582"/>
                      <a:pt x="2093" y="8919"/>
                      <a:pt x="1662" y="8919"/>
                    </a:cubicBezTo>
                    <a:cubicBezTo>
                      <a:pt x="1633" y="8919"/>
                      <a:pt x="1602" y="8917"/>
                      <a:pt x="1570" y="8914"/>
                    </a:cubicBezTo>
                    <a:lnTo>
                      <a:pt x="1570" y="8914"/>
                    </a:lnTo>
                    <a:cubicBezTo>
                      <a:pt x="1746" y="9191"/>
                      <a:pt x="1925" y="9284"/>
                      <a:pt x="2086" y="9284"/>
                    </a:cubicBezTo>
                    <a:cubicBezTo>
                      <a:pt x="2404" y="9284"/>
                      <a:pt x="2651" y="8921"/>
                      <a:pt x="2661" y="8904"/>
                    </a:cubicBezTo>
                    <a:lnTo>
                      <a:pt x="2661" y="8904"/>
                    </a:lnTo>
                    <a:cubicBezTo>
                      <a:pt x="2761" y="9333"/>
                      <a:pt x="2930" y="10272"/>
                      <a:pt x="2329" y="10272"/>
                    </a:cubicBezTo>
                    <a:cubicBezTo>
                      <a:pt x="2283" y="10272"/>
                      <a:pt x="2231" y="10267"/>
                      <a:pt x="2175" y="10255"/>
                    </a:cubicBezTo>
                    <a:lnTo>
                      <a:pt x="2175" y="10255"/>
                    </a:lnTo>
                    <a:cubicBezTo>
                      <a:pt x="2361" y="10622"/>
                      <a:pt x="2561" y="10746"/>
                      <a:pt x="2747" y="10746"/>
                    </a:cubicBezTo>
                    <a:cubicBezTo>
                      <a:pt x="3113" y="10746"/>
                      <a:pt x="3422" y="10266"/>
                      <a:pt x="3450" y="10231"/>
                    </a:cubicBezTo>
                    <a:cubicBezTo>
                      <a:pt x="3509" y="10432"/>
                      <a:pt x="3558" y="11026"/>
                      <a:pt x="4119" y="11026"/>
                    </a:cubicBezTo>
                    <a:cubicBezTo>
                      <a:pt x="4187" y="11026"/>
                      <a:pt x="4261" y="11017"/>
                      <a:pt x="4344" y="10999"/>
                    </a:cubicBezTo>
                    <a:cubicBezTo>
                      <a:pt x="4108" y="10370"/>
                      <a:pt x="4245" y="9932"/>
                      <a:pt x="4918" y="9709"/>
                    </a:cubicBezTo>
                    <a:cubicBezTo>
                      <a:pt x="5182" y="9621"/>
                      <a:pt x="5500" y="9641"/>
                      <a:pt x="5744" y="9489"/>
                    </a:cubicBezTo>
                    <a:cubicBezTo>
                      <a:pt x="6118" y="9257"/>
                      <a:pt x="6179" y="8821"/>
                      <a:pt x="6098" y="8421"/>
                    </a:cubicBezTo>
                    <a:cubicBezTo>
                      <a:pt x="6442" y="8219"/>
                      <a:pt x="6742" y="7979"/>
                      <a:pt x="6968" y="7635"/>
                    </a:cubicBezTo>
                    <a:cubicBezTo>
                      <a:pt x="7352" y="7063"/>
                      <a:pt x="7492" y="6364"/>
                      <a:pt x="7362" y="5688"/>
                    </a:cubicBezTo>
                    <a:cubicBezTo>
                      <a:pt x="7841" y="5322"/>
                      <a:pt x="8246" y="4762"/>
                      <a:pt x="8425" y="4352"/>
                    </a:cubicBezTo>
                    <a:cubicBezTo>
                      <a:pt x="8883" y="3294"/>
                      <a:pt x="8034" y="2164"/>
                      <a:pt x="7195" y="1592"/>
                    </a:cubicBezTo>
                    <a:cubicBezTo>
                      <a:pt x="7035" y="795"/>
                      <a:pt x="6377" y="383"/>
                      <a:pt x="5658" y="383"/>
                    </a:cubicBezTo>
                    <a:cubicBezTo>
                      <a:pt x="5407" y="383"/>
                      <a:pt x="5150" y="433"/>
                      <a:pt x="4903" y="534"/>
                    </a:cubicBezTo>
                    <a:cubicBezTo>
                      <a:pt x="4763" y="159"/>
                      <a:pt x="4415" y="1"/>
                      <a:pt x="4032" y="1"/>
                    </a:cubicBezTo>
                    <a:close/>
                  </a:path>
                </a:pathLst>
              </a:custGeom>
              <a:solidFill>
                <a:srgbClr val="9E6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7181679" y="1634119"/>
                <a:ext cx="159901" cy="174454"/>
              </a:xfrm>
              <a:custGeom>
                <a:rect b="b" l="l" r="r" t="t"/>
                <a:pathLst>
                  <a:path extrusionOk="0" h="8511" w="7801">
                    <a:moveTo>
                      <a:pt x="2657" y="1"/>
                    </a:moveTo>
                    <a:cubicBezTo>
                      <a:pt x="2295" y="1"/>
                      <a:pt x="1915" y="25"/>
                      <a:pt x="1505" y="70"/>
                    </a:cubicBezTo>
                    <a:cubicBezTo>
                      <a:pt x="365" y="196"/>
                      <a:pt x="1" y="3516"/>
                      <a:pt x="211" y="5237"/>
                    </a:cubicBezTo>
                    <a:cubicBezTo>
                      <a:pt x="372" y="6557"/>
                      <a:pt x="1076" y="8511"/>
                      <a:pt x="2684" y="8511"/>
                    </a:cubicBezTo>
                    <a:cubicBezTo>
                      <a:pt x="2873" y="8511"/>
                      <a:pt x="3075" y="8484"/>
                      <a:pt x="3290" y="8425"/>
                    </a:cubicBezTo>
                    <a:cubicBezTo>
                      <a:pt x="5771" y="7749"/>
                      <a:pt x="6732" y="5583"/>
                      <a:pt x="7335" y="3506"/>
                    </a:cubicBezTo>
                    <a:cubicBezTo>
                      <a:pt x="7354" y="3440"/>
                      <a:pt x="7800" y="2184"/>
                      <a:pt x="7750" y="2142"/>
                    </a:cubicBezTo>
                    <a:cubicBezTo>
                      <a:pt x="7076" y="1587"/>
                      <a:pt x="6484" y="1087"/>
                      <a:pt x="5704" y="780"/>
                    </a:cubicBezTo>
                    <a:cubicBezTo>
                      <a:pt x="4679" y="225"/>
                      <a:pt x="3754" y="1"/>
                      <a:pt x="2657"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7184836" y="2010909"/>
                <a:ext cx="134546" cy="46058"/>
              </a:xfrm>
              <a:custGeom>
                <a:rect b="b" l="l" r="r" t="t"/>
                <a:pathLst>
                  <a:path extrusionOk="0" h="2247" w="6564">
                    <a:moveTo>
                      <a:pt x="6563" y="0"/>
                    </a:moveTo>
                    <a:cubicBezTo>
                      <a:pt x="6563" y="0"/>
                      <a:pt x="5429" y="473"/>
                      <a:pt x="4789" y="933"/>
                    </a:cubicBezTo>
                    <a:cubicBezTo>
                      <a:pt x="4452" y="1175"/>
                      <a:pt x="4011" y="1319"/>
                      <a:pt x="3464" y="1319"/>
                    </a:cubicBezTo>
                    <a:cubicBezTo>
                      <a:pt x="2971" y="1319"/>
                      <a:pt x="2393" y="1202"/>
                      <a:pt x="1727" y="933"/>
                    </a:cubicBezTo>
                    <a:cubicBezTo>
                      <a:pt x="1149" y="698"/>
                      <a:pt x="662" y="649"/>
                      <a:pt x="354" y="649"/>
                    </a:cubicBezTo>
                    <a:cubicBezTo>
                      <a:pt x="130" y="649"/>
                      <a:pt x="1" y="675"/>
                      <a:pt x="1" y="675"/>
                    </a:cubicBezTo>
                    <a:cubicBezTo>
                      <a:pt x="1" y="675"/>
                      <a:pt x="1338" y="1339"/>
                      <a:pt x="1993" y="1701"/>
                    </a:cubicBezTo>
                    <a:cubicBezTo>
                      <a:pt x="2371" y="1910"/>
                      <a:pt x="2880" y="2247"/>
                      <a:pt x="3658" y="2247"/>
                    </a:cubicBezTo>
                    <a:cubicBezTo>
                      <a:pt x="3901" y="2247"/>
                      <a:pt x="4169" y="2214"/>
                      <a:pt x="4468" y="2135"/>
                    </a:cubicBezTo>
                    <a:cubicBezTo>
                      <a:pt x="5728" y="1801"/>
                      <a:pt x="6563" y="0"/>
                      <a:pt x="65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7114282" y="2143489"/>
                <a:ext cx="356718" cy="607095"/>
              </a:xfrm>
              <a:custGeom>
                <a:rect b="b" l="l" r="r" t="t"/>
                <a:pathLst>
                  <a:path extrusionOk="0" h="29618" w="17403">
                    <a:moveTo>
                      <a:pt x="13375" y="0"/>
                    </a:moveTo>
                    <a:cubicBezTo>
                      <a:pt x="11782" y="1835"/>
                      <a:pt x="9229" y="3043"/>
                      <a:pt x="6822" y="3043"/>
                    </a:cubicBezTo>
                    <a:cubicBezTo>
                      <a:pt x="5359" y="3043"/>
                      <a:pt x="3950" y="2597"/>
                      <a:pt x="2842" y="1574"/>
                    </a:cubicBezTo>
                    <a:lnTo>
                      <a:pt x="2842" y="1574"/>
                    </a:lnTo>
                    <a:cubicBezTo>
                      <a:pt x="2957" y="2709"/>
                      <a:pt x="2880" y="3223"/>
                      <a:pt x="3143" y="4550"/>
                    </a:cubicBezTo>
                    <a:cubicBezTo>
                      <a:pt x="3443" y="6050"/>
                      <a:pt x="5096" y="7591"/>
                      <a:pt x="5096" y="7591"/>
                    </a:cubicBezTo>
                    <a:cubicBezTo>
                      <a:pt x="5096" y="7591"/>
                      <a:pt x="1454" y="12611"/>
                      <a:pt x="607" y="14413"/>
                    </a:cubicBezTo>
                    <a:lnTo>
                      <a:pt x="609" y="14413"/>
                    </a:lnTo>
                    <a:cubicBezTo>
                      <a:pt x="0" y="15752"/>
                      <a:pt x="228" y="17637"/>
                      <a:pt x="382" y="20552"/>
                    </a:cubicBezTo>
                    <a:cubicBezTo>
                      <a:pt x="518" y="23100"/>
                      <a:pt x="1520" y="27637"/>
                      <a:pt x="1693" y="29618"/>
                    </a:cubicBezTo>
                    <a:lnTo>
                      <a:pt x="4443" y="29618"/>
                    </a:lnTo>
                    <a:cubicBezTo>
                      <a:pt x="4650" y="27113"/>
                      <a:pt x="4994" y="24573"/>
                      <a:pt x="5222" y="23586"/>
                    </a:cubicBezTo>
                    <a:cubicBezTo>
                      <a:pt x="5660" y="21675"/>
                      <a:pt x="5500" y="19284"/>
                      <a:pt x="5243" y="17383"/>
                    </a:cubicBezTo>
                    <a:cubicBezTo>
                      <a:pt x="8520" y="15571"/>
                      <a:pt x="17403" y="11377"/>
                      <a:pt x="15952" y="5496"/>
                    </a:cubicBezTo>
                    <a:cubicBezTo>
                      <a:pt x="15951" y="5488"/>
                      <a:pt x="15951" y="5481"/>
                      <a:pt x="15951" y="5475"/>
                    </a:cubicBezTo>
                    <a:cubicBezTo>
                      <a:pt x="15528" y="3100"/>
                      <a:pt x="14324" y="1194"/>
                      <a:pt x="13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7121149" y="2734339"/>
                <a:ext cx="99454" cy="198846"/>
              </a:xfrm>
              <a:custGeom>
                <a:rect b="b" l="l" r="r" t="t"/>
                <a:pathLst>
                  <a:path extrusionOk="0" h="9701" w="4852">
                    <a:moveTo>
                      <a:pt x="2447" y="1"/>
                    </a:moveTo>
                    <a:cubicBezTo>
                      <a:pt x="2017" y="1"/>
                      <a:pt x="1589" y="10"/>
                      <a:pt x="1271" y="39"/>
                    </a:cubicBezTo>
                    <a:cubicBezTo>
                      <a:pt x="1119" y="2083"/>
                      <a:pt x="780" y="4394"/>
                      <a:pt x="593" y="6618"/>
                    </a:cubicBezTo>
                    <a:cubicBezTo>
                      <a:pt x="406" y="8842"/>
                      <a:pt x="1" y="8665"/>
                      <a:pt x="1271" y="9465"/>
                    </a:cubicBezTo>
                    <a:cubicBezTo>
                      <a:pt x="1533" y="9630"/>
                      <a:pt x="1831" y="9701"/>
                      <a:pt x="2139" y="9701"/>
                    </a:cubicBezTo>
                    <a:cubicBezTo>
                      <a:pt x="3323" y="9701"/>
                      <a:pt x="4662" y="8666"/>
                      <a:pt x="4746" y="8015"/>
                    </a:cubicBezTo>
                    <a:cubicBezTo>
                      <a:pt x="4852" y="7193"/>
                      <a:pt x="4376" y="5039"/>
                      <a:pt x="4392" y="3648"/>
                    </a:cubicBezTo>
                    <a:cubicBezTo>
                      <a:pt x="4409" y="2260"/>
                      <a:pt x="4174" y="39"/>
                      <a:pt x="4174" y="39"/>
                    </a:cubicBezTo>
                    <a:cubicBezTo>
                      <a:pt x="4174" y="39"/>
                      <a:pt x="3308" y="1"/>
                      <a:pt x="2447"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7122133" y="2871161"/>
                <a:ext cx="97896" cy="94452"/>
              </a:xfrm>
              <a:custGeom>
                <a:rect b="b" l="l" r="r" t="t"/>
                <a:pathLst>
                  <a:path extrusionOk="0" h="4608" w="4776">
                    <a:moveTo>
                      <a:pt x="2166" y="1"/>
                    </a:moveTo>
                    <a:cubicBezTo>
                      <a:pt x="1245" y="1"/>
                      <a:pt x="515" y="252"/>
                      <a:pt x="515" y="252"/>
                    </a:cubicBezTo>
                    <a:cubicBezTo>
                      <a:pt x="515" y="252"/>
                      <a:pt x="1" y="2112"/>
                      <a:pt x="333" y="3235"/>
                    </a:cubicBezTo>
                    <a:cubicBezTo>
                      <a:pt x="611" y="4177"/>
                      <a:pt x="908" y="4608"/>
                      <a:pt x="1613" y="4608"/>
                    </a:cubicBezTo>
                    <a:cubicBezTo>
                      <a:pt x="1874" y="4608"/>
                      <a:pt x="2190" y="4549"/>
                      <a:pt x="2582" y="4435"/>
                    </a:cubicBezTo>
                    <a:cubicBezTo>
                      <a:pt x="3961" y="4035"/>
                      <a:pt x="4174" y="3326"/>
                      <a:pt x="4389" y="2745"/>
                    </a:cubicBezTo>
                    <a:cubicBezTo>
                      <a:pt x="4548" y="2312"/>
                      <a:pt x="4776" y="1606"/>
                      <a:pt x="4673" y="922"/>
                    </a:cubicBezTo>
                    <a:cubicBezTo>
                      <a:pt x="3932" y="194"/>
                      <a:pt x="2975" y="1"/>
                      <a:pt x="21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7144066" y="2750470"/>
                <a:ext cx="66084" cy="25786"/>
              </a:xfrm>
              <a:custGeom>
                <a:rect b="b" l="l" r="r" t="t"/>
                <a:pathLst>
                  <a:path extrusionOk="0" h="1258" w="3224">
                    <a:moveTo>
                      <a:pt x="1412" y="1"/>
                    </a:moveTo>
                    <a:cubicBezTo>
                      <a:pt x="652" y="1"/>
                      <a:pt x="68" y="229"/>
                      <a:pt x="68" y="229"/>
                    </a:cubicBezTo>
                    <a:lnTo>
                      <a:pt x="1" y="899"/>
                    </a:lnTo>
                    <a:cubicBezTo>
                      <a:pt x="1" y="899"/>
                      <a:pt x="356" y="842"/>
                      <a:pt x="897" y="842"/>
                    </a:cubicBezTo>
                    <a:cubicBezTo>
                      <a:pt x="1167" y="842"/>
                      <a:pt x="1483" y="856"/>
                      <a:pt x="1824" y="899"/>
                    </a:cubicBezTo>
                    <a:cubicBezTo>
                      <a:pt x="2846" y="1028"/>
                      <a:pt x="3223" y="1258"/>
                      <a:pt x="3223" y="1258"/>
                    </a:cubicBezTo>
                    <a:lnTo>
                      <a:pt x="3223" y="494"/>
                    </a:lnTo>
                    <a:cubicBezTo>
                      <a:pt x="3223" y="494"/>
                      <a:pt x="2467" y="51"/>
                      <a:pt x="1611" y="6"/>
                    </a:cubicBezTo>
                    <a:cubicBezTo>
                      <a:pt x="1543" y="2"/>
                      <a:pt x="1477" y="1"/>
                      <a:pt x="14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6829916" y="1409709"/>
                <a:ext cx="69651" cy="41774"/>
              </a:xfrm>
              <a:custGeom>
                <a:rect b="b" l="l" r="r" t="t"/>
                <a:pathLst>
                  <a:path extrusionOk="0" h="2038" w="3398">
                    <a:moveTo>
                      <a:pt x="1699" y="0"/>
                    </a:moveTo>
                    <a:cubicBezTo>
                      <a:pt x="760" y="0"/>
                      <a:pt x="1" y="456"/>
                      <a:pt x="1" y="1019"/>
                    </a:cubicBezTo>
                    <a:cubicBezTo>
                      <a:pt x="1" y="1581"/>
                      <a:pt x="760" y="2037"/>
                      <a:pt x="1699" y="2037"/>
                    </a:cubicBezTo>
                    <a:cubicBezTo>
                      <a:pt x="2637" y="2037"/>
                      <a:pt x="3397" y="1581"/>
                      <a:pt x="3397" y="1019"/>
                    </a:cubicBezTo>
                    <a:cubicBezTo>
                      <a:pt x="3397" y="456"/>
                      <a:pt x="2637" y="0"/>
                      <a:pt x="1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a:off x="6828297" y="1605565"/>
                <a:ext cx="72377" cy="43434"/>
              </a:xfrm>
              <a:custGeom>
                <a:rect b="b" l="l" r="r" t="t"/>
                <a:pathLst>
                  <a:path extrusionOk="0" h="2119" w="3531">
                    <a:moveTo>
                      <a:pt x="1766" y="0"/>
                    </a:moveTo>
                    <a:cubicBezTo>
                      <a:pt x="791" y="0"/>
                      <a:pt x="1" y="475"/>
                      <a:pt x="1" y="1060"/>
                    </a:cubicBezTo>
                    <a:cubicBezTo>
                      <a:pt x="1" y="1644"/>
                      <a:pt x="791" y="2118"/>
                      <a:pt x="1766" y="2118"/>
                    </a:cubicBezTo>
                    <a:cubicBezTo>
                      <a:pt x="2740" y="2118"/>
                      <a:pt x="3531" y="1644"/>
                      <a:pt x="3531" y="1060"/>
                    </a:cubicBezTo>
                    <a:cubicBezTo>
                      <a:pt x="3531" y="475"/>
                      <a:pt x="2740" y="0"/>
                      <a:pt x="17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6829916" y="1409709"/>
                <a:ext cx="69651" cy="41774"/>
              </a:xfrm>
              <a:custGeom>
                <a:rect b="b" l="l" r="r" t="t"/>
                <a:pathLst>
                  <a:path extrusionOk="0" h="2038" w="3398">
                    <a:moveTo>
                      <a:pt x="1687" y="73"/>
                    </a:moveTo>
                    <a:cubicBezTo>
                      <a:pt x="2519" y="73"/>
                      <a:pt x="3194" y="478"/>
                      <a:pt x="3194" y="977"/>
                    </a:cubicBezTo>
                    <a:cubicBezTo>
                      <a:pt x="3194" y="984"/>
                      <a:pt x="3190" y="991"/>
                      <a:pt x="3190" y="999"/>
                    </a:cubicBezTo>
                    <a:cubicBezTo>
                      <a:pt x="3171" y="1488"/>
                      <a:pt x="2508" y="1882"/>
                      <a:pt x="1687" y="1882"/>
                    </a:cubicBezTo>
                    <a:cubicBezTo>
                      <a:pt x="867" y="1882"/>
                      <a:pt x="203" y="1488"/>
                      <a:pt x="185" y="999"/>
                    </a:cubicBezTo>
                    <a:cubicBezTo>
                      <a:pt x="185" y="992"/>
                      <a:pt x="181" y="984"/>
                      <a:pt x="181" y="977"/>
                    </a:cubicBezTo>
                    <a:cubicBezTo>
                      <a:pt x="181" y="478"/>
                      <a:pt x="856" y="73"/>
                      <a:pt x="1687" y="73"/>
                    </a:cubicBezTo>
                    <a:close/>
                    <a:moveTo>
                      <a:pt x="1699" y="0"/>
                    </a:moveTo>
                    <a:cubicBezTo>
                      <a:pt x="771" y="0"/>
                      <a:pt x="22" y="445"/>
                      <a:pt x="4" y="999"/>
                    </a:cubicBezTo>
                    <a:cubicBezTo>
                      <a:pt x="3" y="1005"/>
                      <a:pt x="1" y="1012"/>
                      <a:pt x="1" y="1019"/>
                    </a:cubicBezTo>
                    <a:cubicBezTo>
                      <a:pt x="1" y="1582"/>
                      <a:pt x="762" y="2037"/>
                      <a:pt x="1699" y="2037"/>
                    </a:cubicBezTo>
                    <a:cubicBezTo>
                      <a:pt x="2637" y="2037"/>
                      <a:pt x="3397" y="1581"/>
                      <a:pt x="3397" y="1019"/>
                    </a:cubicBezTo>
                    <a:cubicBezTo>
                      <a:pt x="3397" y="1012"/>
                      <a:pt x="3394" y="1005"/>
                      <a:pt x="3394" y="999"/>
                    </a:cubicBezTo>
                    <a:cubicBezTo>
                      <a:pt x="3374" y="445"/>
                      <a:pt x="2625" y="0"/>
                      <a:pt x="16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6853407" y="1558728"/>
                <a:ext cx="22691" cy="66104"/>
              </a:xfrm>
              <a:custGeom>
                <a:rect b="b" l="l" r="r" t="t"/>
                <a:pathLst>
                  <a:path extrusionOk="0" h="3225" w="1107">
                    <a:moveTo>
                      <a:pt x="1" y="0"/>
                    </a:moveTo>
                    <a:lnTo>
                      <a:pt x="1" y="2"/>
                    </a:lnTo>
                    <a:cubicBezTo>
                      <a:pt x="1" y="4"/>
                      <a:pt x="2" y="6"/>
                      <a:pt x="3" y="8"/>
                    </a:cubicBezTo>
                    <a:lnTo>
                      <a:pt x="3" y="8"/>
                    </a:lnTo>
                    <a:cubicBezTo>
                      <a:pt x="2" y="5"/>
                      <a:pt x="1" y="3"/>
                      <a:pt x="1" y="0"/>
                    </a:cubicBezTo>
                    <a:close/>
                    <a:moveTo>
                      <a:pt x="3" y="8"/>
                    </a:moveTo>
                    <a:cubicBezTo>
                      <a:pt x="4" y="13"/>
                      <a:pt x="5" y="17"/>
                      <a:pt x="7" y="22"/>
                    </a:cubicBezTo>
                    <a:lnTo>
                      <a:pt x="7" y="22"/>
                    </a:lnTo>
                    <a:cubicBezTo>
                      <a:pt x="5" y="17"/>
                      <a:pt x="4" y="12"/>
                      <a:pt x="3" y="8"/>
                    </a:cubicBezTo>
                    <a:close/>
                    <a:moveTo>
                      <a:pt x="1107" y="8"/>
                    </a:moveTo>
                    <a:cubicBezTo>
                      <a:pt x="1067" y="166"/>
                      <a:pt x="824" y="286"/>
                      <a:pt x="551" y="286"/>
                    </a:cubicBezTo>
                    <a:cubicBezTo>
                      <a:pt x="288" y="286"/>
                      <a:pt x="56" y="172"/>
                      <a:pt x="7" y="22"/>
                    </a:cubicBezTo>
                    <a:lnTo>
                      <a:pt x="7" y="22"/>
                    </a:lnTo>
                    <a:cubicBezTo>
                      <a:pt x="135" y="469"/>
                      <a:pt x="203" y="933"/>
                      <a:pt x="203" y="1397"/>
                    </a:cubicBezTo>
                    <a:cubicBezTo>
                      <a:pt x="203" y="2174"/>
                      <a:pt x="12" y="2902"/>
                      <a:pt x="12" y="2902"/>
                    </a:cubicBezTo>
                    <a:cubicBezTo>
                      <a:pt x="12" y="3081"/>
                      <a:pt x="254" y="3224"/>
                      <a:pt x="551" y="3224"/>
                    </a:cubicBezTo>
                    <a:cubicBezTo>
                      <a:pt x="851" y="3224"/>
                      <a:pt x="1092" y="3081"/>
                      <a:pt x="1092" y="2902"/>
                    </a:cubicBezTo>
                    <a:cubicBezTo>
                      <a:pt x="1092" y="2902"/>
                      <a:pt x="902" y="2174"/>
                      <a:pt x="902" y="1397"/>
                    </a:cubicBezTo>
                    <a:cubicBezTo>
                      <a:pt x="902" y="928"/>
                      <a:pt x="971" y="460"/>
                      <a:pt x="1107" y="10"/>
                    </a:cubicBezTo>
                    <a:lnTo>
                      <a:pt x="1107" y="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6812575" y="1430166"/>
                <a:ext cx="103820" cy="135529"/>
              </a:xfrm>
              <a:custGeom>
                <a:rect b="b" l="l" r="r" t="t"/>
                <a:pathLst>
                  <a:path extrusionOk="0" h="6612" w="5065">
                    <a:moveTo>
                      <a:pt x="847" y="1"/>
                    </a:moveTo>
                    <a:cubicBezTo>
                      <a:pt x="847" y="1"/>
                      <a:pt x="0" y="2903"/>
                      <a:pt x="0" y="4253"/>
                    </a:cubicBezTo>
                    <a:cubicBezTo>
                      <a:pt x="0" y="5604"/>
                      <a:pt x="1270" y="6611"/>
                      <a:pt x="2578" y="6611"/>
                    </a:cubicBezTo>
                    <a:cubicBezTo>
                      <a:pt x="3884" y="6611"/>
                      <a:pt x="5065" y="5604"/>
                      <a:pt x="5065" y="4253"/>
                    </a:cubicBezTo>
                    <a:cubicBezTo>
                      <a:pt x="5065" y="2903"/>
                      <a:pt x="4243" y="1"/>
                      <a:pt x="4243" y="1"/>
                    </a:cubicBezTo>
                    <a:lnTo>
                      <a:pt x="4238" y="1"/>
                    </a:lnTo>
                    <a:cubicBezTo>
                      <a:pt x="4240" y="7"/>
                      <a:pt x="4243" y="14"/>
                      <a:pt x="4243" y="21"/>
                    </a:cubicBezTo>
                    <a:cubicBezTo>
                      <a:pt x="4243" y="584"/>
                      <a:pt x="3483" y="1039"/>
                      <a:pt x="2545" y="1039"/>
                    </a:cubicBezTo>
                    <a:cubicBezTo>
                      <a:pt x="1606" y="1039"/>
                      <a:pt x="847" y="583"/>
                      <a:pt x="847" y="21"/>
                    </a:cubicBezTo>
                    <a:cubicBezTo>
                      <a:pt x="847" y="14"/>
                      <a:pt x="850" y="7"/>
                      <a:pt x="8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6816736" y="1495574"/>
                <a:ext cx="95190" cy="64280"/>
              </a:xfrm>
              <a:custGeom>
                <a:rect b="b" l="l" r="r" t="t"/>
                <a:pathLst>
                  <a:path extrusionOk="0" h="3136" w="4644">
                    <a:moveTo>
                      <a:pt x="120" y="1"/>
                    </a:moveTo>
                    <a:cubicBezTo>
                      <a:pt x="62" y="366"/>
                      <a:pt x="1" y="709"/>
                      <a:pt x="1" y="981"/>
                    </a:cubicBezTo>
                    <a:cubicBezTo>
                      <a:pt x="1" y="2215"/>
                      <a:pt x="1161" y="3136"/>
                      <a:pt x="2357" y="3136"/>
                    </a:cubicBezTo>
                    <a:cubicBezTo>
                      <a:pt x="3551" y="3136"/>
                      <a:pt x="4576" y="2215"/>
                      <a:pt x="4630" y="981"/>
                    </a:cubicBezTo>
                    <a:cubicBezTo>
                      <a:pt x="4644" y="694"/>
                      <a:pt x="4620" y="356"/>
                      <a:pt x="4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7"/>
              <p:cNvSpPr/>
              <p:nvPr/>
            </p:nvSpPr>
            <p:spPr>
              <a:xfrm>
                <a:off x="6819012" y="1470464"/>
                <a:ext cx="91521" cy="54933"/>
              </a:xfrm>
              <a:custGeom>
                <a:rect b="b" l="l" r="r" t="t"/>
                <a:pathLst>
                  <a:path extrusionOk="0" h="2680" w="4465">
                    <a:moveTo>
                      <a:pt x="2233" y="1"/>
                    </a:moveTo>
                    <a:cubicBezTo>
                      <a:pt x="1001" y="1"/>
                      <a:pt x="1" y="599"/>
                      <a:pt x="1" y="1340"/>
                    </a:cubicBezTo>
                    <a:cubicBezTo>
                      <a:pt x="1" y="2081"/>
                      <a:pt x="1001" y="2679"/>
                      <a:pt x="2233" y="2679"/>
                    </a:cubicBezTo>
                    <a:cubicBezTo>
                      <a:pt x="3466" y="2679"/>
                      <a:pt x="4465" y="2081"/>
                      <a:pt x="4465" y="1340"/>
                    </a:cubicBezTo>
                    <a:cubicBezTo>
                      <a:pt x="4465" y="599"/>
                      <a:pt x="3466" y="1"/>
                      <a:pt x="2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7"/>
              <p:cNvSpPr/>
              <p:nvPr/>
            </p:nvSpPr>
            <p:spPr>
              <a:xfrm>
                <a:off x="6828297" y="1627293"/>
                <a:ext cx="72377" cy="25909"/>
              </a:xfrm>
              <a:custGeom>
                <a:rect b="b" l="l" r="r" t="t"/>
                <a:pathLst>
                  <a:path extrusionOk="0" h="1264" w="3531">
                    <a:moveTo>
                      <a:pt x="1" y="0"/>
                    </a:moveTo>
                    <a:lnTo>
                      <a:pt x="1" y="237"/>
                    </a:lnTo>
                    <a:cubicBezTo>
                      <a:pt x="30" y="805"/>
                      <a:pt x="809" y="1263"/>
                      <a:pt x="1766" y="1263"/>
                    </a:cubicBezTo>
                    <a:cubicBezTo>
                      <a:pt x="2724" y="1263"/>
                      <a:pt x="3503" y="805"/>
                      <a:pt x="3531" y="237"/>
                    </a:cubicBezTo>
                    <a:lnTo>
                      <a:pt x="3531" y="0"/>
                    </a:lnTo>
                    <a:cubicBezTo>
                      <a:pt x="3531" y="585"/>
                      <a:pt x="2740" y="1060"/>
                      <a:pt x="1766" y="1060"/>
                    </a:cubicBezTo>
                    <a:cubicBezTo>
                      <a:pt x="791" y="1060"/>
                      <a:pt x="1" y="584"/>
                      <a:pt x="1" y="0"/>
                    </a:cubicBezTo>
                    <a:close/>
                  </a:path>
                </a:pathLst>
              </a:custGeom>
              <a:solidFill>
                <a:srgbClr val="BDAA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6828297" y="1627293"/>
                <a:ext cx="72377" cy="25909"/>
              </a:xfrm>
              <a:custGeom>
                <a:rect b="b" l="l" r="r" t="t"/>
                <a:pathLst>
                  <a:path extrusionOk="0" h="1264" w="3531">
                    <a:moveTo>
                      <a:pt x="1" y="0"/>
                    </a:moveTo>
                    <a:lnTo>
                      <a:pt x="1" y="237"/>
                    </a:lnTo>
                    <a:cubicBezTo>
                      <a:pt x="30" y="805"/>
                      <a:pt x="809" y="1263"/>
                      <a:pt x="1766" y="1263"/>
                    </a:cubicBezTo>
                    <a:cubicBezTo>
                      <a:pt x="2724" y="1263"/>
                      <a:pt x="3503" y="805"/>
                      <a:pt x="3531" y="237"/>
                    </a:cubicBezTo>
                    <a:lnTo>
                      <a:pt x="3531" y="0"/>
                    </a:lnTo>
                    <a:cubicBezTo>
                      <a:pt x="3531" y="585"/>
                      <a:pt x="2740" y="1060"/>
                      <a:pt x="1766" y="1060"/>
                    </a:cubicBezTo>
                    <a:cubicBezTo>
                      <a:pt x="791" y="1060"/>
                      <a:pt x="1" y="58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6894853" y="1445764"/>
                <a:ext cx="11684" cy="46939"/>
              </a:xfrm>
              <a:custGeom>
                <a:rect b="b" l="l" r="r" t="t"/>
                <a:pathLst>
                  <a:path extrusionOk="0" h="2290" w="570">
                    <a:moveTo>
                      <a:pt x="82" y="0"/>
                    </a:moveTo>
                    <a:cubicBezTo>
                      <a:pt x="52" y="0"/>
                      <a:pt x="21" y="24"/>
                      <a:pt x="19" y="58"/>
                    </a:cubicBezTo>
                    <a:cubicBezTo>
                      <a:pt x="1" y="407"/>
                      <a:pt x="343" y="1903"/>
                      <a:pt x="490" y="2272"/>
                    </a:cubicBezTo>
                    <a:cubicBezTo>
                      <a:pt x="494" y="2284"/>
                      <a:pt x="504" y="2290"/>
                      <a:pt x="514" y="2290"/>
                    </a:cubicBezTo>
                    <a:cubicBezTo>
                      <a:pt x="527" y="2290"/>
                      <a:pt x="539" y="2281"/>
                      <a:pt x="540" y="2266"/>
                    </a:cubicBezTo>
                    <a:cubicBezTo>
                      <a:pt x="570" y="1890"/>
                      <a:pt x="490" y="754"/>
                      <a:pt x="128" y="30"/>
                    </a:cubicBezTo>
                    <a:cubicBezTo>
                      <a:pt x="118" y="9"/>
                      <a:pt x="100" y="0"/>
                      <a:pt x="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6813723" y="1474441"/>
                <a:ext cx="26524" cy="69692"/>
              </a:xfrm>
              <a:custGeom>
                <a:rect b="b" l="l" r="r" t="t"/>
                <a:pathLst>
                  <a:path extrusionOk="0" h="3400" w="1294">
                    <a:moveTo>
                      <a:pt x="653" y="0"/>
                    </a:moveTo>
                    <a:cubicBezTo>
                      <a:pt x="643" y="0"/>
                      <a:pt x="633" y="5"/>
                      <a:pt x="629" y="15"/>
                    </a:cubicBezTo>
                    <a:cubicBezTo>
                      <a:pt x="224" y="941"/>
                      <a:pt x="1" y="2940"/>
                      <a:pt x="1193" y="3395"/>
                    </a:cubicBezTo>
                    <a:cubicBezTo>
                      <a:pt x="1201" y="3398"/>
                      <a:pt x="1209" y="3399"/>
                      <a:pt x="1217" y="3399"/>
                    </a:cubicBezTo>
                    <a:cubicBezTo>
                      <a:pt x="1271" y="3399"/>
                      <a:pt x="1294" y="3321"/>
                      <a:pt x="1259" y="3281"/>
                    </a:cubicBezTo>
                    <a:cubicBezTo>
                      <a:pt x="411" y="2259"/>
                      <a:pt x="631" y="1250"/>
                      <a:pt x="687" y="32"/>
                    </a:cubicBezTo>
                    <a:cubicBezTo>
                      <a:pt x="688" y="13"/>
                      <a:pt x="669" y="0"/>
                      <a:pt x="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6797263" y="1499940"/>
                <a:ext cx="49317" cy="70183"/>
              </a:xfrm>
              <a:custGeom>
                <a:rect b="b" l="l" r="r" t="t"/>
                <a:pathLst>
                  <a:path extrusionOk="0" h="3424" w="2406">
                    <a:moveTo>
                      <a:pt x="1039" y="1"/>
                    </a:moveTo>
                    <a:cubicBezTo>
                      <a:pt x="990" y="1"/>
                      <a:pt x="939" y="5"/>
                      <a:pt x="888" y="14"/>
                    </a:cubicBezTo>
                    <a:cubicBezTo>
                      <a:pt x="0" y="176"/>
                      <a:pt x="46" y="2495"/>
                      <a:pt x="724" y="3106"/>
                    </a:cubicBezTo>
                    <a:cubicBezTo>
                      <a:pt x="951" y="3310"/>
                      <a:pt x="1244" y="3423"/>
                      <a:pt x="1520" y="3423"/>
                    </a:cubicBezTo>
                    <a:cubicBezTo>
                      <a:pt x="1988" y="3423"/>
                      <a:pt x="2406" y="3097"/>
                      <a:pt x="2358" y="2332"/>
                    </a:cubicBezTo>
                    <a:cubicBezTo>
                      <a:pt x="2286" y="1188"/>
                      <a:pt x="1832" y="1"/>
                      <a:pt x="1039"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6886695" y="1498997"/>
                <a:ext cx="35461" cy="76825"/>
              </a:xfrm>
              <a:custGeom>
                <a:rect b="b" l="l" r="r" t="t"/>
                <a:pathLst>
                  <a:path extrusionOk="0" h="3748" w="1730">
                    <a:moveTo>
                      <a:pt x="1317" y="0"/>
                    </a:moveTo>
                    <a:cubicBezTo>
                      <a:pt x="1280" y="0"/>
                      <a:pt x="1230" y="15"/>
                      <a:pt x="1164" y="47"/>
                    </a:cubicBezTo>
                    <a:cubicBezTo>
                      <a:pt x="723" y="260"/>
                      <a:pt x="683" y="657"/>
                      <a:pt x="801" y="1401"/>
                    </a:cubicBezTo>
                    <a:cubicBezTo>
                      <a:pt x="882" y="1912"/>
                      <a:pt x="0" y="2450"/>
                      <a:pt x="222" y="3200"/>
                    </a:cubicBezTo>
                    <a:cubicBezTo>
                      <a:pt x="357" y="3658"/>
                      <a:pt x="706" y="3747"/>
                      <a:pt x="957" y="3747"/>
                    </a:cubicBezTo>
                    <a:cubicBezTo>
                      <a:pt x="1116" y="3747"/>
                      <a:pt x="1236" y="3711"/>
                      <a:pt x="1236" y="3711"/>
                    </a:cubicBezTo>
                    <a:cubicBezTo>
                      <a:pt x="1236" y="3711"/>
                      <a:pt x="1257" y="3722"/>
                      <a:pt x="1287" y="3722"/>
                    </a:cubicBezTo>
                    <a:cubicBezTo>
                      <a:pt x="1373" y="3722"/>
                      <a:pt x="1529" y="3630"/>
                      <a:pt x="1449" y="2913"/>
                    </a:cubicBezTo>
                    <a:cubicBezTo>
                      <a:pt x="1341" y="1947"/>
                      <a:pt x="1730" y="1853"/>
                      <a:pt x="1568" y="1287"/>
                    </a:cubicBezTo>
                    <a:cubicBezTo>
                      <a:pt x="1340" y="502"/>
                      <a:pt x="1529" y="0"/>
                      <a:pt x="1317"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7285193" y="1831451"/>
                <a:ext cx="174085" cy="407408"/>
              </a:xfrm>
              <a:custGeom>
                <a:rect b="b" l="l" r="r" t="t"/>
                <a:pathLst>
                  <a:path extrusionOk="0" h="19876" w="8493">
                    <a:moveTo>
                      <a:pt x="3266" y="0"/>
                    </a:moveTo>
                    <a:cubicBezTo>
                      <a:pt x="989" y="2760"/>
                      <a:pt x="1087" y="4560"/>
                      <a:pt x="1611" y="6424"/>
                    </a:cubicBezTo>
                    <a:cubicBezTo>
                      <a:pt x="2049" y="7986"/>
                      <a:pt x="3334" y="10701"/>
                      <a:pt x="4194" y="12313"/>
                    </a:cubicBezTo>
                    <a:cubicBezTo>
                      <a:pt x="3602" y="13325"/>
                      <a:pt x="2186" y="15615"/>
                      <a:pt x="713" y="17075"/>
                    </a:cubicBezTo>
                    <a:cubicBezTo>
                      <a:pt x="453" y="17333"/>
                      <a:pt x="217" y="17583"/>
                      <a:pt x="0" y="17824"/>
                    </a:cubicBezTo>
                    <a:cubicBezTo>
                      <a:pt x="811" y="17912"/>
                      <a:pt x="1656" y="18669"/>
                      <a:pt x="2044" y="19876"/>
                    </a:cubicBezTo>
                    <a:cubicBezTo>
                      <a:pt x="3011" y="19016"/>
                      <a:pt x="4375" y="18423"/>
                      <a:pt x="5465" y="17556"/>
                    </a:cubicBezTo>
                    <a:cubicBezTo>
                      <a:pt x="6834" y="16468"/>
                      <a:pt x="7361" y="15408"/>
                      <a:pt x="7773" y="14529"/>
                    </a:cubicBezTo>
                    <a:cubicBezTo>
                      <a:pt x="8225" y="13563"/>
                      <a:pt x="8492" y="12803"/>
                      <a:pt x="8478" y="12199"/>
                    </a:cubicBezTo>
                    <a:cubicBezTo>
                      <a:pt x="8451" y="11002"/>
                      <a:pt x="7915" y="9137"/>
                      <a:pt x="7874" y="8935"/>
                    </a:cubicBezTo>
                    <a:cubicBezTo>
                      <a:pt x="7576" y="7505"/>
                      <a:pt x="7267" y="6182"/>
                      <a:pt x="6870" y="5557"/>
                    </a:cubicBezTo>
                    <a:cubicBezTo>
                      <a:pt x="6862" y="3927"/>
                      <a:pt x="5834" y="1971"/>
                      <a:pt x="5207" y="1488"/>
                    </a:cubicBezTo>
                    <a:cubicBezTo>
                      <a:pt x="4579" y="1007"/>
                      <a:pt x="3266" y="0"/>
                      <a:pt x="3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7175448" y="1561885"/>
                <a:ext cx="281390" cy="328247"/>
              </a:xfrm>
              <a:custGeom>
                <a:rect b="b" l="l" r="r" t="t"/>
                <a:pathLst>
                  <a:path extrusionOk="0" h="16014" w="13728">
                    <a:moveTo>
                      <a:pt x="4771" y="1"/>
                    </a:moveTo>
                    <a:cubicBezTo>
                      <a:pt x="3695" y="1"/>
                      <a:pt x="2580" y="408"/>
                      <a:pt x="1793" y="989"/>
                    </a:cubicBezTo>
                    <a:cubicBezTo>
                      <a:pt x="305" y="2083"/>
                      <a:pt x="1" y="4783"/>
                      <a:pt x="1" y="4783"/>
                    </a:cubicBezTo>
                    <a:cubicBezTo>
                      <a:pt x="1" y="4783"/>
                      <a:pt x="480" y="5081"/>
                      <a:pt x="1507" y="5182"/>
                    </a:cubicBezTo>
                    <a:cubicBezTo>
                      <a:pt x="1583" y="5189"/>
                      <a:pt x="1658" y="5193"/>
                      <a:pt x="1730" y="5193"/>
                    </a:cubicBezTo>
                    <a:cubicBezTo>
                      <a:pt x="2628" y="5193"/>
                      <a:pt x="3197" y="4649"/>
                      <a:pt x="3197" y="4649"/>
                    </a:cubicBezTo>
                    <a:cubicBezTo>
                      <a:pt x="3197" y="4649"/>
                      <a:pt x="3686" y="5596"/>
                      <a:pt x="4916" y="5596"/>
                    </a:cubicBezTo>
                    <a:cubicBezTo>
                      <a:pt x="5122" y="5596"/>
                      <a:pt x="5349" y="5569"/>
                      <a:pt x="5597" y="5508"/>
                    </a:cubicBezTo>
                    <a:cubicBezTo>
                      <a:pt x="5735" y="6789"/>
                      <a:pt x="6236" y="7344"/>
                      <a:pt x="6616" y="7588"/>
                    </a:cubicBezTo>
                    <a:cubicBezTo>
                      <a:pt x="6512" y="7690"/>
                      <a:pt x="6428" y="7806"/>
                      <a:pt x="6383" y="7930"/>
                    </a:cubicBezTo>
                    <a:cubicBezTo>
                      <a:pt x="6257" y="8282"/>
                      <a:pt x="6317" y="9046"/>
                      <a:pt x="6545" y="9338"/>
                    </a:cubicBezTo>
                    <a:cubicBezTo>
                      <a:pt x="5455" y="9436"/>
                      <a:pt x="5636" y="10326"/>
                      <a:pt x="5649" y="10679"/>
                    </a:cubicBezTo>
                    <a:cubicBezTo>
                      <a:pt x="5655" y="10886"/>
                      <a:pt x="5869" y="11638"/>
                      <a:pt x="4925" y="11776"/>
                    </a:cubicBezTo>
                    <a:cubicBezTo>
                      <a:pt x="5148" y="12090"/>
                      <a:pt x="5512" y="12217"/>
                      <a:pt x="5803" y="12217"/>
                    </a:cubicBezTo>
                    <a:cubicBezTo>
                      <a:pt x="6045" y="12217"/>
                      <a:pt x="6236" y="12130"/>
                      <a:pt x="6257" y="11992"/>
                    </a:cubicBezTo>
                    <a:cubicBezTo>
                      <a:pt x="6300" y="12239"/>
                      <a:pt x="6429" y="12494"/>
                      <a:pt x="6664" y="12494"/>
                    </a:cubicBezTo>
                    <a:cubicBezTo>
                      <a:pt x="6758" y="12494"/>
                      <a:pt x="6869" y="12453"/>
                      <a:pt x="6998" y="12354"/>
                    </a:cubicBezTo>
                    <a:lnTo>
                      <a:pt x="6998" y="12354"/>
                    </a:lnTo>
                    <a:cubicBezTo>
                      <a:pt x="7168" y="12543"/>
                      <a:pt x="7287" y="13327"/>
                      <a:pt x="6041" y="13505"/>
                    </a:cubicBezTo>
                    <a:cubicBezTo>
                      <a:pt x="6094" y="13780"/>
                      <a:pt x="6440" y="13857"/>
                      <a:pt x="6740" y="13857"/>
                    </a:cubicBezTo>
                    <a:cubicBezTo>
                      <a:pt x="6862" y="13857"/>
                      <a:pt x="6976" y="13845"/>
                      <a:pt x="7061" y="13828"/>
                    </a:cubicBezTo>
                    <a:cubicBezTo>
                      <a:pt x="7322" y="13773"/>
                      <a:pt x="7562" y="13639"/>
                      <a:pt x="7745" y="13444"/>
                    </a:cubicBezTo>
                    <a:cubicBezTo>
                      <a:pt x="7793" y="13680"/>
                      <a:pt x="7907" y="13907"/>
                      <a:pt x="8096" y="14034"/>
                    </a:cubicBezTo>
                    <a:cubicBezTo>
                      <a:pt x="8020" y="14252"/>
                      <a:pt x="7765" y="14892"/>
                      <a:pt x="8435" y="15013"/>
                    </a:cubicBezTo>
                    <a:cubicBezTo>
                      <a:pt x="8431" y="14693"/>
                      <a:pt x="8604" y="14608"/>
                      <a:pt x="8852" y="14608"/>
                    </a:cubicBezTo>
                    <a:cubicBezTo>
                      <a:pt x="9132" y="14608"/>
                      <a:pt x="9507" y="14717"/>
                      <a:pt x="9827" y="14717"/>
                    </a:cubicBezTo>
                    <a:cubicBezTo>
                      <a:pt x="9976" y="14717"/>
                      <a:pt x="10113" y="14693"/>
                      <a:pt x="10224" y="14624"/>
                    </a:cubicBezTo>
                    <a:cubicBezTo>
                      <a:pt x="10482" y="14464"/>
                      <a:pt x="10548" y="14223"/>
                      <a:pt x="10574" y="14188"/>
                    </a:cubicBezTo>
                    <a:lnTo>
                      <a:pt x="10574" y="14188"/>
                    </a:lnTo>
                    <a:cubicBezTo>
                      <a:pt x="10923" y="14709"/>
                      <a:pt x="11001" y="14992"/>
                      <a:pt x="10520" y="16002"/>
                    </a:cubicBezTo>
                    <a:cubicBezTo>
                      <a:pt x="10565" y="16010"/>
                      <a:pt x="10609" y="16013"/>
                      <a:pt x="10652" y="16013"/>
                    </a:cubicBezTo>
                    <a:cubicBezTo>
                      <a:pt x="11205" y="16013"/>
                      <a:pt x="11564" y="15390"/>
                      <a:pt x="11702" y="14902"/>
                    </a:cubicBezTo>
                    <a:cubicBezTo>
                      <a:pt x="11795" y="14581"/>
                      <a:pt x="11829" y="14246"/>
                      <a:pt x="11804" y="13913"/>
                    </a:cubicBezTo>
                    <a:lnTo>
                      <a:pt x="11804" y="13913"/>
                    </a:lnTo>
                    <a:cubicBezTo>
                      <a:pt x="12017" y="14124"/>
                      <a:pt x="12424" y="14313"/>
                      <a:pt x="12830" y="14313"/>
                    </a:cubicBezTo>
                    <a:cubicBezTo>
                      <a:pt x="12982" y="14313"/>
                      <a:pt x="13133" y="14286"/>
                      <a:pt x="13274" y="14224"/>
                    </a:cubicBezTo>
                    <a:cubicBezTo>
                      <a:pt x="13045" y="13897"/>
                      <a:pt x="12851" y="13360"/>
                      <a:pt x="13132" y="13203"/>
                    </a:cubicBezTo>
                    <a:cubicBezTo>
                      <a:pt x="13233" y="13070"/>
                      <a:pt x="13398" y="12993"/>
                      <a:pt x="13494" y="12850"/>
                    </a:cubicBezTo>
                    <a:cubicBezTo>
                      <a:pt x="13605" y="12685"/>
                      <a:pt x="13663" y="12520"/>
                      <a:pt x="13663" y="12320"/>
                    </a:cubicBezTo>
                    <a:cubicBezTo>
                      <a:pt x="13665" y="12115"/>
                      <a:pt x="13554" y="11638"/>
                      <a:pt x="13003" y="11387"/>
                    </a:cubicBezTo>
                    <a:cubicBezTo>
                      <a:pt x="13274" y="11205"/>
                      <a:pt x="13415" y="10904"/>
                      <a:pt x="13140" y="10433"/>
                    </a:cubicBezTo>
                    <a:cubicBezTo>
                      <a:pt x="13412" y="10344"/>
                      <a:pt x="13641" y="10127"/>
                      <a:pt x="13678" y="9823"/>
                    </a:cubicBezTo>
                    <a:cubicBezTo>
                      <a:pt x="13727" y="9405"/>
                      <a:pt x="13314" y="9090"/>
                      <a:pt x="12950" y="8864"/>
                    </a:cubicBezTo>
                    <a:cubicBezTo>
                      <a:pt x="13162" y="8672"/>
                      <a:pt x="13268" y="8393"/>
                      <a:pt x="13202" y="8075"/>
                    </a:cubicBezTo>
                    <a:cubicBezTo>
                      <a:pt x="13126" y="7713"/>
                      <a:pt x="12879" y="7465"/>
                      <a:pt x="12577" y="7296"/>
                    </a:cubicBezTo>
                    <a:cubicBezTo>
                      <a:pt x="12666" y="6893"/>
                      <a:pt x="12644" y="6473"/>
                      <a:pt x="12514" y="6081"/>
                    </a:cubicBezTo>
                    <a:cubicBezTo>
                      <a:pt x="12206" y="5140"/>
                      <a:pt x="11408" y="4601"/>
                      <a:pt x="10505" y="4368"/>
                    </a:cubicBezTo>
                    <a:cubicBezTo>
                      <a:pt x="10495" y="4173"/>
                      <a:pt x="10460" y="3993"/>
                      <a:pt x="10397" y="3857"/>
                    </a:cubicBezTo>
                    <a:cubicBezTo>
                      <a:pt x="10175" y="3378"/>
                      <a:pt x="9623" y="3019"/>
                      <a:pt x="9089" y="3019"/>
                    </a:cubicBezTo>
                    <a:cubicBezTo>
                      <a:pt x="9047" y="3019"/>
                      <a:pt x="9006" y="3021"/>
                      <a:pt x="8966" y="3026"/>
                    </a:cubicBezTo>
                    <a:cubicBezTo>
                      <a:pt x="8726" y="2647"/>
                      <a:pt x="8365" y="2315"/>
                      <a:pt x="7821" y="2096"/>
                    </a:cubicBezTo>
                    <a:cubicBezTo>
                      <a:pt x="7263" y="571"/>
                      <a:pt x="6044" y="1"/>
                      <a:pt x="4771" y="1"/>
                    </a:cubicBezTo>
                    <a:close/>
                  </a:path>
                </a:pathLst>
              </a:custGeom>
              <a:solidFill>
                <a:srgbClr val="9E6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7189673" y="2196456"/>
                <a:ext cx="137436" cy="156437"/>
              </a:xfrm>
              <a:custGeom>
                <a:rect b="b" l="l" r="r" t="t"/>
                <a:pathLst>
                  <a:path extrusionOk="0" h="7632" w="6705">
                    <a:moveTo>
                      <a:pt x="4904" y="1"/>
                    </a:moveTo>
                    <a:cubicBezTo>
                      <a:pt x="4826" y="1"/>
                      <a:pt x="4745" y="5"/>
                      <a:pt x="4660" y="15"/>
                    </a:cubicBezTo>
                    <a:cubicBezTo>
                      <a:pt x="2987" y="1332"/>
                      <a:pt x="1656" y="2689"/>
                      <a:pt x="823" y="4855"/>
                    </a:cubicBezTo>
                    <a:cubicBezTo>
                      <a:pt x="177" y="6535"/>
                      <a:pt x="0" y="7632"/>
                      <a:pt x="904" y="7632"/>
                    </a:cubicBezTo>
                    <a:cubicBezTo>
                      <a:pt x="1165" y="7632"/>
                      <a:pt x="1516" y="7540"/>
                      <a:pt x="1972" y="7345"/>
                    </a:cubicBezTo>
                    <a:cubicBezTo>
                      <a:pt x="4009" y="6474"/>
                      <a:pt x="4968" y="3957"/>
                      <a:pt x="5368" y="3417"/>
                    </a:cubicBezTo>
                    <a:cubicBezTo>
                      <a:pt x="5767" y="2876"/>
                      <a:pt x="6704" y="2067"/>
                      <a:pt x="6704" y="2067"/>
                    </a:cubicBezTo>
                    <a:cubicBezTo>
                      <a:pt x="6704" y="2067"/>
                      <a:pt x="6520" y="1"/>
                      <a:pt x="4904"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7182233" y="2955612"/>
                <a:ext cx="209833" cy="134361"/>
              </a:xfrm>
              <a:custGeom>
                <a:rect b="b" l="l" r="r" t="t"/>
                <a:pathLst>
                  <a:path extrusionOk="0" h="6555" w="10237">
                    <a:moveTo>
                      <a:pt x="9095" y="0"/>
                    </a:moveTo>
                    <a:cubicBezTo>
                      <a:pt x="9095" y="0"/>
                      <a:pt x="9107" y="22"/>
                      <a:pt x="9144" y="89"/>
                    </a:cubicBezTo>
                    <a:lnTo>
                      <a:pt x="9144" y="89"/>
                    </a:lnTo>
                    <a:lnTo>
                      <a:pt x="9145" y="89"/>
                    </a:lnTo>
                    <a:cubicBezTo>
                      <a:pt x="9145" y="89"/>
                      <a:pt x="9096" y="0"/>
                      <a:pt x="9095" y="0"/>
                    </a:cubicBezTo>
                    <a:close/>
                    <a:moveTo>
                      <a:pt x="9144" y="89"/>
                    </a:moveTo>
                    <a:lnTo>
                      <a:pt x="6520" y="400"/>
                    </a:lnTo>
                    <a:cubicBezTo>
                      <a:pt x="6520" y="400"/>
                      <a:pt x="2768" y="3103"/>
                      <a:pt x="1384" y="4411"/>
                    </a:cubicBezTo>
                    <a:cubicBezTo>
                      <a:pt x="0" y="5719"/>
                      <a:pt x="1219" y="6005"/>
                      <a:pt x="1920" y="6395"/>
                    </a:cubicBezTo>
                    <a:cubicBezTo>
                      <a:pt x="2114" y="6503"/>
                      <a:pt x="2402" y="6554"/>
                      <a:pt x="2747" y="6554"/>
                    </a:cubicBezTo>
                    <a:cubicBezTo>
                      <a:pt x="3648" y="6554"/>
                      <a:pt x="4939" y="6204"/>
                      <a:pt x="5964" y="5601"/>
                    </a:cubicBezTo>
                    <a:cubicBezTo>
                      <a:pt x="7383" y="4766"/>
                      <a:pt x="7717" y="4310"/>
                      <a:pt x="7717" y="4310"/>
                    </a:cubicBezTo>
                    <a:lnTo>
                      <a:pt x="8511" y="4823"/>
                    </a:lnTo>
                    <a:cubicBezTo>
                      <a:pt x="8511" y="4823"/>
                      <a:pt x="10237" y="4497"/>
                      <a:pt x="10199" y="3518"/>
                    </a:cubicBezTo>
                    <a:cubicBezTo>
                      <a:pt x="10161" y="2539"/>
                      <a:pt x="9754" y="1193"/>
                      <a:pt x="9349" y="461"/>
                    </a:cubicBezTo>
                    <a:cubicBezTo>
                      <a:pt x="9245" y="274"/>
                      <a:pt x="9181" y="158"/>
                      <a:pt x="9144" y="89"/>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7"/>
              <p:cNvSpPr/>
              <p:nvPr/>
            </p:nvSpPr>
            <p:spPr>
              <a:xfrm>
                <a:off x="7227246" y="2373721"/>
                <a:ext cx="378773" cy="612055"/>
              </a:xfrm>
              <a:custGeom>
                <a:rect b="b" l="l" r="r" t="t"/>
                <a:pathLst>
                  <a:path extrusionOk="0" h="29860" w="18479">
                    <a:moveTo>
                      <a:pt x="16257" y="1"/>
                    </a:moveTo>
                    <a:cubicBezTo>
                      <a:pt x="16252" y="1"/>
                      <a:pt x="16248" y="2"/>
                      <a:pt x="16243" y="5"/>
                    </a:cubicBezTo>
                    <a:cubicBezTo>
                      <a:pt x="14130" y="1346"/>
                      <a:pt x="11964" y="3241"/>
                      <a:pt x="9243" y="5585"/>
                    </a:cubicBezTo>
                    <a:cubicBezTo>
                      <a:pt x="5385" y="8905"/>
                      <a:pt x="3595" y="10337"/>
                      <a:pt x="2584" y="11475"/>
                    </a:cubicBezTo>
                    <a:cubicBezTo>
                      <a:pt x="0" y="13237"/>
                      <a:pt x="1457" y="16471"/>
                      <a:pt x="1964" y="19459"/>
                    </a:cubicBezTo>
                    <a:cubicBezTo>
                      <a:pt x="2325" y="21577"/>
                      <a:pt x="3618" y="27574"/>
                      <a:pt x="3618" y="29186"/>
                    </a:cubicBezTo>
                    <a:cubicBezTo>
                      <a:pt x="4356" y="29617"/>
                      <a:pt x="5093" y="29860"/>
                      <a:pt x="5749" y="29860"/>
                    </a:cubicBezTo>
                    <a:cubicBezTo>
                      <a:pt x="6411" y="29860"/>
                      <a:pt x="6990" y="29612"/>
                      <a:pt x="7401" y="29060"/>
                    </a:cubicBezTo>
                    <a:cubicBezTo>
                      <a:pt x="8211" y="22503"/>
                      <a:pt x="8872" y="19398"/>
                      <a:pt x="7202" y="16713"/>
                    </a:cubicBezTo>
                    <a:cubicBezTo>
                      <a:pt x="9921" y="15307"/>
                      <a:pt x="15028" y="11938"/>
                      <a:pt x="15691" y="11228"/>
                    </a:cubicBezTo>
                    <a:cubicBezTo>
                      <a:pt x="17751" y="9019"/>
                      <a:pt x="18479" y="5038"/>
                      <a:pt x="18393" y="4894"/>
                    </a:cubicBezTo>
                    <a:cubicBezTo>
                      <a:pt x="17454" y="3335"/>
                      <a:pt x="16498" y="1"/>
                      <a:pt x="16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7"/>
              <p:cNvSpPr/>
              <p:nvPr/>
            </p:nvSpPr>
            <p:spPr>
              <a:xfrm>
                <a:off x="7436323" y="3043548"/>
                <a:ext cx="139772" cy="167567"/>
              </a:xfrm>
              <a:custGeom>
                <a:rect b="b" l="l" r="r" t="t"/>
                <a:pathLst>
                  <a:path extrusionOk="0" h="8175" w="6819">
                    <a:moveTo>
                      <a:pt x="6353" y="0"/>
                    </a:moveTo>
                    <a:cubicBezTo>
                      <a:pt x="6353" y="0"/>
                      <a:pt x="5356" y="192"/>
                      <a:pt x="3404" y="461"/>
                    </a:cubicBezTo>
                    <a:cubicBezTo>
                      <a:pt x="3150" y="1771"/>
                      <a:pt x="2133" y="3330"/>
                      <a:pt x="1334" y="4780"/>
                    </a:cubicBezTo>
                    <a:cubicBezTo>
                      <a:pt x="536" y="6230"/>
                      <a:pt x="0" y="7710"/>
                      <a:pt x="815" y="8013"/>
                    </a:cubicBezTo>
                    <a:cubicBezTo>
                      <a:pt x="1092" y="8115"/>
                      <a:pt x="1480" y="8174"/>
                      <a:pt x="1909" y="8174"/>
                    </a:cubicBezTo>
                    <a:cubicBezTo>
                      <a:pt x="2745" y="8174"/>
                      <a:pt x="3739" y="7952"/>
                      <a:pt x="4385" y="7401"/>
                    </a:cubicBezTo>
                    <a:cubicBezTo>
                      <a:pt x="5364" y="6567"/>
                      <a:pt x="5504" y="4502"/>
                      <a:pt x="5504" y="4502"/>
                    </a:cubicBezTo>
                    <a:cubicBezTo>
                      <a:pt x="5504" y="4502"/>
                      <a:pt x="5580" y="4533"/>
                      <a:pt x="5691" y="4533"/>
                    </a:cubicBezTo>
                    <a:cubicBezTo>
                      <a:pt x="5821" y="4533"/>
                      <a:pt x="5999" y="4491"/>
                      <a:pt x="6161" y="4309"/>
                    </a:cubicBezTo>
                    <a:cubicBezTo>
                      <a:pt x="6463" y="3972"/>
                      <a:pt x="6703" y="3734"/>
                      <a:pt x="6761" y="2732"/>
                    </a:cubicBezTo>
                    <a:cubicBezTo>
                      <a:pt x="6819" y="1730"/>
                      <a:pt x="6353" y="0"/>
                      <a:pt x="635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7428924" y="2404590"/>
                <a:ext cx="399865" cy="659528"/>
              </a:xfrm>
              <a:custGeom>
                <a:rect b="b" l="l" r="r" t="t"/>
                <a:pathLst>
                  <a:path extrusionOk="0" h="32176" w="19508">
                    <a:moveTo>
                      <a:pt x="5722" y="0"/>
                    </a:moveTo>
                    <a:cubicBezTo>
                      <a:pt x="5316" y="0"/>
                      <a:pt x="5079" y="10"/>
                      <a:pt x="5072" y="32"/>
                    </a:cubicBezTo>
                    <a:cubicBezTo>
                      <a:pt x="4108" y="2958"/>
                      <a:pt x="4037" y="4552"/>
                      <a:pt x="6047" y="7012"/>
                    </a:cubicBezTo>
                    <a:cubicBezTo>
                      <a:pt x="4111" y="8793"/>
                      <a:pt x="700" y="15081"/>
                      <a:pt x="908" y="17763"/>
                    </a:cubicBezTo>
                    <a:cubicBezTo>
                      <a:pt x="1" y="22419"/>
                      <a:pt x="1432" y="26827"/>
                      <a:pt x="3269" y="31213"/>
                    </a:cubicBezTo>
                    <a:cubicBezTo>
                      <a:pt x="3551" y="31908"/>
                      <a:pt x="4088" y="32175"/>
                      <a:pt x="4698" y="32175"/>
                    </a:cubicBezTo>
                    <a:cubicBezTo>
                      <a:pt x="5329" y="32175"/>
                      <a:pt x="6038" y="31889"/>
                      <a:pt x="6619" y="31491"/>
                    </a:cubicBezTo>
                    <a:cubicBezTo>
                      <a:pt x="6795" y="27746"/>
                      <a:pt x="8803" y="24382"/>
                      <a:pt x="8107" y="21384"/>
                    </a:cubicBezTo>
                    <a:cubicBezTo>
                      <a:pt x="7689" y="19577"/>
                      <a:pt x="7258" y="18647"/>
                      <a:pt x="6788" y="17801"/>
                    </a:cubicBezTo>
                    <a:cubicBezTo>
                      <a:pt x="9137" y="15890"/>
                      <a:pt x="14207" y="14183"/>
                      <a:pt x="15422" y="10189"/>
                    </a:cubicBezTo>
                    <a:cubicBezTo>
                      <a:pt x="18916" y="8046"/>
                      <a:pt x="19508" y="3474"/>
                      <a:pt x="17839" y="549"/>
                    </a:cubicBezTo>
                    <a:cubicBezTo>
                      <a:pt x="17749" y="393"/>
                      <a:pt x="8312" y="0"/>
                      <a:pt x="5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7313009" y="1941422"/>
                <a:ext cx="287457" cy="314350"/>
              </a:xfrm>
              <a:custGeom>
                <a:rect b="b" l="l" r="r" t="t"/>
                <a:pathLst>
                  <a:path extrusionOk="0" h="15336" w="14024">
                    <a:moveTo>
                      <a:pt x="12915" y="1"/>
                    </a:moveTo>
                    <a:cubicBezTo>
                      <a:pt x="12768" y="1"/>
                      <a:pt x="12618" y="30"/>
                      <a:pt x="12469" y="78"/>
                    </a:cubicBezTo>
                    <a:cubicBezTo>
                      <a:pt x="10980" y="564"/>
                      <a:pt x="9672" y="893"/>
                      <a:pt x="9493" y="3258"/>
                    </a:cubicBezTo>
                    <a:cubicBezTo>
                      <a:pt x="7536" y="6117"/>
                      <a:pt x="6777" y="10951"/>
                      <a:pt x="6775" y="10953"/>
                    </a:cubicBezTo>
                    <a:cubicBezTo>
                      <a:pt x="6499" y="11003"/>
                      <a:pt x="6172" y="11021"/>
                      <a:pt x="5815" y="11021"/>
                    </a:cubicBezTo>
                    <a:cubicBezTo>
                      <a:pt x="4925" y="11021"/>
                      <a:pt x="3849" y="10909"/>
                      <a:pt x="2910" y="10909"/>
                    </a:cubicBezTo>
                    <a:cubicBezTo>
                      <a:pt x="2204" y="10909"/>
                      <a:pt x="1575" y="10973"/>
                      <a:pt x="1162" y="11194"/>
                    </a:cubicBezTo>
                    <a:cubicBezTo>
                      <a:pt x="1" y="11814"/>
                      <a:pt x="580" y="14283"/>
                      <a:pt x="1163" y="14501"/>
                    </a:cubicBezTo>
                    <a:cubicBezTo>
                      <a:pt x="2305" y="14931"/>
                      <a:pt x="3810" y="15336"/>
                      <a:pt x="5387" y="15336"/>
                    </a:cubicBezTo>
                    <a:cubicBezTo>
                      <a:pt x="5992" y="15336"/>
                      <a:pt x="6608" y="15276"/>
                      <a:pt x="7218" y="15136"/>
                    </a:cubicBezTo>
                    <a:cubicBezTo>
                      <a:pt x="8376" y="14868"/>
                      <a:pt x="8848" y="14762"/>
                      <a:pt x="9920" y="14501"/>
                    </a:cubicBezTo>
                    <a:cubicBezTo>
                      <a:pt x="11147" y="14202"/>
                      <a:pt x="11362" y="10237"/>
                      <a:pt x="11763" y="9632"/>
                    </a:cubicBezTo>
                    <a:cubicBezTo>
                      <a:pt x="12096" y="9134"/>
                      <a:pt x="13924" y="6325"/>
                      <a:pt x="13933" y="5148"/>
                    </a:cubicBezTo>
                    <a:cubicBezTo>
                      <a:pt x="13939" y="4172"/>
                      <a:pt x="13953" y="3197"/>
                      <a:pt x="13943" y="2221"/>
                    </a:cubicBezTo>
                    <a:cubicBezTo>
                      <a:pt x="13938" y="1646"/>
                      <a:pt x="14024" y="801"/>
                      <a:pt x="13602" y="313"/>
                    </a:cubicBezTo>
                    <a:cubicBezTo>
                      <a:pt x="13405" y="87"/>
                      <a:pt x="13166" y="1"/>
                      <a:pt x="12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7502265" y="1964277"/>
                <a:ext cx="364896" cy="500672"/>
              </a:xfrm>
              <a:custGeom>
                <a:rect b="b" l="l" r="r" t="t"/>
                <a:pathLst>
                  <a:path extrusionOk="0" h="24426" w="17802">
                    <a:moveTo>
                      <a:pt x="5179" y="1"/>
                    </a:moveTo>
                    <a:cubicBezTo>
                      <a:pt x="4642" y="1"/>
                      <a:pt x="4120" y="74"/>
                      <a:pt x="3668" y="263"/>
                    </a:cubicBezTo>
                    <a:cubicBezTo>
                      <a:pt x="1588" y="1134"/>
                      <a:pt x="1806" y="4453"/>
                      <a:pt x="1188" y="6154"/>
                    </a:cubicBezTo>
                    <a:cubicBezTo>
                      <a:pt x="277" y="8661"/>
                      <a:pt x="1" y="10476"/>
                      <a:pt x="1487" y="12034"/>
                    </a:cubicBezTo>
                    <a:cubicBezTo>
                      <a:pt x="1805" y="13713"/>
                      <a:pt x="2185" y="14560"/>
                      <a:pt x="1717" y="16709"/>
                    </a:cubicBezTo>
                    <a:cubicBezTo>
                      <a:pt x="1525" y="17584"/>
                      <a:pt x="1976" y="18389"/>
                      <a:pt x="2226" y="18829"/>
                    </a:cubicBezTo>
                    <a:cubicBezTo>
                      <a:pt x="2525" y="19357"/>
                      <a:pt x="2185" y="19927"/>
                      <a:pt x="1770" y="20216"/>
                    </a:cubicBezTo>
                    <a:cubicBezTo>
                      <a:pt x="202" y="21306"/>
                      <a:pt x="5341" y="24151"/>
                      <a:pt x="6409" y="24350"/>
                    </a:cubicBezTo>
                    <a:cubicBezTo>
                      <a:pt x="6690" y="24402"/>
                      <a:pt x="6996" y="24426"/>
                      <a:pt x="7318" y="24426"/>
                    </a:cubicBezTo>
                    <a:cubicBezTo>
                      <a:pt x="9636" y="24426"/>
                      <a:pt x="12783" y="23216"/>
                      <a:pt x="13531" y="22981"/>
                    </a:cubicBezTo>
                    <a:cubicBezTo>
                      <a:pt x="16462" y="22058"/>
                      <a:pt x="15463" y="20838"/>
                      <a:pt x="15010" y="20025"/>
                    </a:cubicBezTo>
                    <a:cubicBezTo>
                      <a:pt x="14362" y="18861"/>
                      <a:pt x="14404" y="16362"/>
                      <a:pt x="14800" y="14610"/>
                    </a:cubicBezTo>
                    <a:cubicBezTo>
                      <a:pt x="15683" y="10714"/>
                      <a:pt x="17801" y="7837"/>
                      <a:pt x="17213" y="6495"/>
                    </a:cubicBezTo>
                    <a:cubicBezTo>
                      <a:pt x="16004" y="3735"/>
                      <a:pt x="13899" y="3180"/>
                      <a:pt x="11844" y="2414"/>
                    </a:cubicBezTo>
                    <a:cubicBezTo>
                      <a:pt x="11841" y="2404"/>
                      <a:pt x="9076" y="805"/>
                      <a:pt x="9025" y="805"/>
                    </a:cubicBezTo>
                    <a:lnTo>
                      <a:pt x="9025" y="805"/>
                    </a:lnTo>
                    <a:cubicBezTo>
                      <a:pt x="9024" y="805"/>
                      <a:pt x="9024" y="806"/>
                      <a:pt x="9025" y="807"/>
                    </a:cubicBezTo>
                    <a:cubicBezTo>
                      <a:pt x="9028" y="810"/>
                      <a:pt x="9027" y="812"/>
                      <a:pt x="9023" y="812"/>
                    </a:cubicBezTo>
                    <a:cubicBezTo>
                      <a:pt x="8923" y="812"/>
                      <a:pt x="6969" y="1"/>
                      <a:pt x="5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7575852" y="1959726"/>
                <a:ext cx="169207" cy="166440"/>
              </a:xfrm>
              <a:custGeom>
                <a:rect b="b" l="l" r="r" t="t"/>
                <a:pathLst>
                  <a:path extrusionOk="0" h="8120" w="8255">
                    <a:moveTo>
                      <a:pt x="2446" y="0"/>
                    </a:moveTo>
                    <a:cubicBezTo>
                      <a:pt x="2446" y="0"/>
                      <a:pt x="0" y="3380"/>
                      <a:pt x="481" y="5389"/>
                    </a:cubicBezTo>
                    <a:cubicBezTo>
                      <a:pt x="868" y="7011"/>
                      <a:pt x="1683" y="8120"/>
                      <a:pt x="2535" y="8120"/>
                    </a:cubicBezTo>
                    <a:cubicBezTo>
                      <a:pt x="2738" y="8120"/>
                      <a:pt x="2943" y="8056"/>
                      <a:pt x="3145" y="7922"/>
                    </a:cubicBezTo>
                    <a:cubicBezTo>
                      <a:pt x="4193" y="7224"/>
                      <a:pt x="5023" y="6088"/>
                      <a:pt x="5961" y="4822"/>
                    </a:cubicBezTo>
                    <a:cubicBezTo>
                      <a:pt x="6897" y="3555"/>
                      <a:pt x="8254" y="2636"/>
                      <a:pt x="8254" y="2636"/>
                    </a:cubicBezTo>
                    <a:cubicBezTo>
                      <a:pt x="6943" y="1500"/>
                      <a:pt x="2446" y="0"/>
                      <a:pt x="24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7"/>
              <p:cNvSpPr/>
              <p:nvPr/>
            </p:nvSpPr>
            <p:spPr>
              <a:xfrm>
                <a:off x="7596206" y="1920043"/>
                <a:ext cx="121899" cy="176299"/>
              </a:xfrm>
              <a:custGeom>
                <a:rect b="b" l="l" r="r" t="t"/>
                <a:pathLst>
                  <a:path extrusionOk="0" h="8601" w="5947">
                    <a:moveTo>
                      <a:pt x="3929" y="0"/>
                    </a:moveTo>
                    <a:cubicBezTo>
                      <a:pt x="3895" y="0"/>
                      <a:pt x="3862" y="28"/>
                      <a:pt x="3873" y="73"/>
                    </a:cubicBezTo>
                    <a:cubicBezTo>
                      <a:pt x="3906" y="217"/>
                      <a:pt x="3953" y="357"/>
                      <a:pt x="3989" y="501"/>
                    </a:cubicBezTo>
                    <a:cubicBezTo>
                      <a:pt x="3539" y="647"/>
                      <a:pt x="3362" y="1110"/>
                      <a:pt x="2885" y="1381"/>
                    </a:cubicBezTo>
                    <a:cubicBezTo>
                      <a:pt x="2522" y="1587"/>
                      <a:pt x="2307" y="1657"/>
                      <a:pt x="2154" y="1657"/>
                    </a:cubicBezTo>
                    <a:cubicBezTo>
                      <a:pt x="1830" y="1657"/>
                      <a:pt x="1778" y="1348"/>
                      <a:pt x="1191" y="1348"/>
                    </a:cubicBezTo>
                    <a:cubicBezTo>
                      <a:pt x="1140" y="1348"/>
                      <a:pt x="1050" y="1328"/>
                      <a:pt x="965" y="1328"/>
                    </a:cubicBezTo>
                    <a:cubicBezTo>
                      <a:pt x="910" y="1328"/>
                      <a:pt x="857" y="1336"/>
                      <a:pt x="818" y="1363"/>
                    </a:cubicBezTo>
                    <a:cubicBezTo>
                      <a:pt x="485" y="1583"/>
                      <a:pt x="573" y="2037"/>
                      <a:pt x="573" y="2368"/>
                    </a:cubicBezTo>
                    <a:cubicBezTo>
                      <a:pt x="575" y="3410"/>
                      <a:pt x="596" y="4455"/>
                      <a:pt x="623" y="5496"/>
                    </a:cubicBezTo>
                    <a:cubicBezTo>
                      <a:pt x="662" y="6983"/>
                      <a:pt x="1" y="8039"/>
                      <a:pt x="1322" y="8552"/>
                    </a:cubicBezTo>
                    <a:cubicBezTo>
                      <a:pt x="1409" y="8585"/>
                      <a:pt x="1501" y="8601"/>
                      <a:pt x="1597" y="8601"/>
                    </a:cubicBezTo>
                    <a:cubicBezTo>
                      <a:pt x="2444" y="8601"/>
                      <a:pt x="3571" y="7388"/>
                      <a:pt x="3855" y="6888"/>
                    </a:cubicBezTo>
                    <a:cubicBezTo>
                      <a:pt x="4597" y="5577"/>
                      <a:pt x="5494" y="4331"/>
                      <a:pt x="5947" y="4307"/>
                    </a:cubicBezTo>
                    <a:cubicBezTo>
                      <a:pt x="5042" y="2836"/>
                      <a:pt x="4955" y="2356"/>
                      <a:pt x="4290" y="766"/>
                    </a:cubicBezTo>
                    <a:cubicBezTo>
                      <a:pt x="4320" y="743"/>
                      <a:pt x="4349" y="716"/>
                      <a:pt x="4379" y="695"/>
                    </a:cubicBezTo>
                    <a:cubicBezTo>
                      <a:pt x="4480" y="622"/>
                      <a:pt x="4450" y="455"/>
                      <a:pt x="4313" y="452"/>
                    </a:cubicBezTo>
                    <a:cubicBezTo>
                      <a:pt x="4263" y="452"/>
                      <a:pt x="4214" y="457"/>
                      <a:pt x="4164" y="465"/>
                    </a:cubicBezTo>
                    <a:cubicBezTo>
                      <a:pt x="4106" y="323"/>
                      <a:pt x="4045" y="184"/>
                      <a:pt x="3987" y="42"/>
                    </a:cubicBezTo>
                    <a:cubicBezTo>
                      <a:pt x="3976" y="13"/>
                      <a:pt x="3952" y="0"/>
                      <a:pt x="3929" y="0"/>
                    </a:cubicBezTo>
                    <a:close/>
                  </a:path>
                </a:pathLst>
              </a:custGeom>
              <a:solidFill>
                <a:srgbClr val="FFB1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7"/>
              <p:cNvSpPr/>
              <p:nvPr/>
            </p:nvSpPr>
            <p:spPr>
              <a:xfrm>
                <a:off x="7547319" y="1841475"/>
                <a:ext cx="169022" cy="189069"/>
              </a:xfrm>
              <a:custGeom>
                <a:rect b="b" l="l" r="r" t="t"/>
                <a:pathLst>
                  <a:path extrusionOk="0" h="9224" w="8246">
                    <a:moveTo>
                      <a:pt x="3905" y="1"/>
                    </a:moveTo>
                    <a:cubicBezTo>
                      <a:pt x="2953" y="1"/>
                      <a:pt x="2013" y="296"/>
                      <a:pt x="1367" y="900"/>
                    </a:cubicBezTo>
                    <a:cubicBezTo>
                      <a:pt x="437" y="1773"/>
                      <a:pt x="0" y="2995"/>
                      <a:pt x="8" y="4255"/>
                    </a:cubicBezTo>
                    <a:cubicBezTo>
                      <a:pt x="17" y="5672"/>
                      <a:pt x="542" y="7767"/>
                      <a:pt x="1658" y="8732"/>
                    </a:cubicBezTo>
                    <a:cubicBezTo>
                      <a:pt x="2056" y="9077"/>
                      <a:pt x="2487" y="9224"/>
                      <a:pt x="2929" y="9224"/>
                    </a:cubicBezTo>
                    <a:cubicBezTo>
                      <a:pt x="4820" y="9224"/>
                      <a:pt x="6918" y="6544"/>
                      <a:pt x="7472" y="5176"/>
                    </a:cubicBezTo>
                    <a:cubicBezTo>
                      <a:pt x="7923" y="4057"/>
                      <a:pt x="8246" y="2499"/>
                      <a:pt x="7378" y="1487"/>
                    </a:cubicBezTo>
                    <a:cubicBezTo>
                      <a:pt x="7138" y="1208"/>
                      <a:pt x="6825" y="1001"/>
                      <a:pt x="6477" y="842"/>
                    </a:cubicBezTo>
                    <a:cubicBezTo>
                      <a:pt x="5787" y="286"/>
                      <a:pt x="4840" y="1"/>
                      <a:pt x="3905"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7"/>
              <p:cNvSpPr/>
              <p:nvPr/>
            </p:nvSpPr>
            <p:spPr>
              <a:xfrm>
                <a:off x="7546233" y="1938122"/>
                <a:ext cx="125240" cy="108124"/>
              </a:xfrm>
              <a:custGeom>
                <a:rect b="b" l="l" r="r" t="t"/>
                <a:pathLst>
                  <a:path extrusionOk="0" h="5275" w="6110">
                    <a:moveTo>
                      <a:pt x="5482" y="1"/>
                    </a:moveTo>
                    <a:cubicBezTo>
                      <a:pt x="5302" y="1"/>
                      <a:pt x="5076" y="155"/>
                      <a:pt x="5020" y="416"/>
                    </a:cubicBezTo>
                    <a:cubicBezTo>
                      <a:pt x="4937" y="806"/>
                      <a:pt x="4927" y="1546"/>
                      <a:pt x="4845" y="1937"/>
                    </a:cubicBezTo>
                    <a:cubicBezTo>
                      <a:pt x="4865" y="2376"/>
                      <a:pt x="4497" y="2992"/>
                      <a:pt x="4023" y="2992"/>
                    </a:cubicBezTo>
                    <a:cubicBezTo>
                      <a:pt x="3889" y="2992"/>
                      <a:pt x="3747" y="2943"/>
                      <a:pt x="3603" y="2827"/>
                    </a:cubicBezTo>
                    <a:cubicBezTo>
                      <a:pt x="3213" y="2513"/>
                      <a:pt x="2780" y="1603"/>
                      <a:pt x="2358" y="1255"/>
                    </a:cubicBezTo>
                    <a:cubicBezTo>
                      <a:pt x="2005" y="962"/>
                      <a:pt x="1565" y="792"/>
                      <a:pt x="1169" y="792"/>
                    </a:cubicBezTo>
                    <a:cubicBezTo>
                      <a:pt x="801" y="792"/>
                      <a:pt x="471" y="938"/>
                      <a:pt x="280" y="1269"/>
                    </a:cubicBezTo>
                    <a:cubicBezTo>
                      <a:pt x="0" y="1755"/>
                      <a:pt x="56" y="2867"/>
                      <a:pt x="294" y="3576"/>
                    </a:cubicBezTo>
                    <a:cubicBezTo>
                      <a:pt x="644" y="4628"/>
                      <a:pt x="1643" y="5275"/>
                      <a:pt x="2706" y="5275"/>
                    </a:cubicBezTo>
                    <a:cubicBezTo>
                      <a:pt x="2982" y="5275"/>
                      <a:pt x="3262" y="5231"/>
                      <a:pt x="3537" y="5140"/>
                    </a:cubicBezTo>
                    <a:cubicBezTo>
                      <a:pt x="4524" y="4813"/>
                      <a:pt x="5456" y="4031"/>
                      <a:pt x="5822" y="3057"/>
                    </a:cubicBezTo>
                    <a:cubicBezTo>
                      <a:pt x="6110" y="2288"/>
                      <a:pt x="5900" y="1121"/>
                      <a:pt x="5713" y="188"/>
                    </a:cubicBezTo>
                    <a:cubicBezTo>
                      <a:pt x="5687" y="59"/>
                      <a:pt x="5593" y="1"/>
                      <a:pt x="5482"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7529383" y="1774775"/>
                <a:ext cx="210284" cy="198047"/>
              </a:xfrm>
              <a:custGeom>
                <a:rect b="b" l="l" r="r" t="t"/>
                <a:pathLst>
                  <a:path extrusionOk="0" h="9662" w="10259">
                    <a:moveTo>
                      <a:pt x="4058" y="1"/>
                    </a:moveTo>
                    <a:cubicBezTo>
                      <a:pt x="2945" y="1"/>
                      <a:pt x="1658" y="691"/>
                      <a:pt x="1004" y="1360"/>
                    </a:cubicBezTo>
                    <a:cubicBezTo>
                      <a:pt x="0" y="2383"/>
                      <a:pt x="306" y="3868"/>
                      <a:pt x="1394" y="4706"/>
                    </a:cubicBezTo>
                    <a:cubicBezTo>
                      <a:pt x="2238" y="5357"/>
                      <a:pt x="3367" y="5665"/>
                      <a:pt x="4472" y="5665"/>
                    </a:cubicBezTo>
                    <a:cubicBezTo>
                      <a:pt x="5065" y="5665"/>
                      <a:pt x="5652" y="5577"/>
                      <a:pt x="6184" y="5404"/>
                    </a:cubicBezTo>
                    <a:cubicBezTo>
                      <a:pt x="6328" y="6996"/>
                      <a:pt x="7452" y="8787"/>
                      <a:pt x="8218" y="9662"/>
                    </a:cubicBezTo>
                    <a:cubicBezTo>
                      <a:pt x="9175" y="8838"/>
                      <a:pt x="10258" y="5811"/>
                      <a:pt x="9559" y="3861"/>
                    </a:cubicBezTo>
                    <a:cubicBezTo>
                      <a:pt x="9156" y="2743"/>
                      <a:pt x="7113" y="1655"/>
                      <a:pt x="5828" y="1655"/>
                    </a:cubicBezTo>
                    <a:cubicBezTo>
                      <a:pt x="5795" y="1655"/>
                      <a:pt x="5763" y="1656"/>
                      <a:pt x="5731" y="1657"/>
                    </a:cubicBezTo>
                    <a:cubicBezTo>
                      <a:pt x="5820" y="1204"/>
                      <a:pt x="5639" y="662"/>
                      <a:pt x="5230" y="355"/>
                    </a:cubicBezTo>
                    <a:cubicBezTo>
                      <a:pt x="4897" y="105"/>
                      <a:pt x="4491" y="1"/>
                      <a:pt x="4058" y="1"/>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7659422" y="1913463"/>
                <a:ext cx="44828" cy="45873"/>
              </a:xfrm>
              <a:custGeom>
                <a:rect b="b" l="l" r="r" t="t"/>
                <a:pathLst>
                  <a:path extrusionOk="0" h="2238" w="2187">
                    <a:moveTo>
                      <a:pt x="844" y="1"/>
                    </a:moveTo>
                    <a:cubicBezTo>
                      <a:pt x="414" y="1"/>
                      <a:pt x="1" y="515"/>
                      <a:pt x="1" y="515"/>
                    </a:cubicBezTo>
                    <a:lnTo>
                      <a:pt x="672" y="2238"/>
                    </a:lnTo>
                    <a:cubicBezTo>
                      <a:pt x="672" y="2238"/>
                      <a:pt x="2186" y="1803"/>
                      <a:pt x="1386" y="386"/>
                    </a:cubicBezTo>
                    <a:cubicBezTo>
                      <a:pt x="1225" y="100"/>
                      <a:pt x="1033" y="1"/>
                      <a:pt x="844" y="1"/>
                    </a:cubicBezTo>
                    <a:close/>
                  </a:path>
                </a:pathLst>
              </a:custGeom>
              <a:solidFill>
                <a:srgbClr val="FFC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7560417" y="1972804"/>
                <a:ext cx="33616" cy="28840"/>
              </a:xfrm>
              <a:custGeom>
                <a:rect b="b" l="l" r="r" t="t"/>
                <a:pathLst>
                  <a:path extrusionOk="0" h="1407" w="1640">
                    <a:moveTo>
                      <a:pt x="680" y="1"/>
                    </a:moveTo>
                    <a:cubicBezTo>
                      <a:pt x="437" y="199"/>
                      <a:pt x="211" y="417"/>
                      <a:pt x="1" y="650"/>
                    </a:cubicBezTo>
                    <a:cubicBezTo>
                      <a:pt x="79" y="996"/>
                      <a:pt x="340" y="1272"/>
                      <a:pt x="682" y="1370"/>
                    </a:cubicBezTo>
                    <a:cubicBezTo>
                      <a:pt x="769" y="1395"/>
                      <a:pt x="858" y="1407"/>
                      <a:pt x="946" y="1407"/>
                    </a:cubicBezTo>
                    <a:cubicBezTo>
                      <a:pt x="1204" y="1407"/>
                      <a:pt x="1455" y="1303"/>
                      <a:pt x="1639" y="1113"/>
                    </a:cubicBezTo>
                    <a:cubicBezTo>
                      <a:pt x="1277" y="890"/>
                      <a:pt x="680" y="1"/>
                      <a:pt x="680" y="1"/>
                    </a:cubicBezTo>
                    <a:close/>
                  </a:path>
                </a:pathLst>
              </a:custGeom>
              <a:solidFill>
                <a:srgbClr val="FFC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7"/>
              <p:cNvSpPr/>
              <p:nvPr/>
            </p:nvSpPr>
            <p:spPr>
              <a:xfrm>
                <a:off x="7691788" y="2036388"/>
                <a:ext cx="226108" cy="395130"/>
              </a:xfrm>
              <a:custGeom>
                <a:rect b="b" l="l" r="r" t="t"/>
                <a:pathLst>
                  <a:path extrusionOk="0" h="19277" w="11031">
                    <a:moveTo>
                      <a:pt x="5278" y="0"/>
                    </a:moveTo>
                    <a:cubicBezTo>
                      <a:pt x="4549" y="1280"/>
                      <a:pt x="3036" y="5936"/>
                      <a:pt x="3997" y="8018"/>
                    </a:cubicBezTo>
                    <a:cubicBezTo>
                      <a:pt x="4958" y="10101"/>
                      <a:pt x="6442" y="12702"/>
                      <a:pt x="6442" y="12702"/>
                    </a:cubicBezTo>
                    <a:cubicBezTo>
                      <a:pt x="6442" y="12702"/>
                      <a:pt x="4569" y="12867"/>
                      <a:pt x="2643" y="14645"/>
                    </a:cubicBezTo>
                    <a:cubicBezTo>
                      <a:pt x="940" y="16217"/>
                      <a:pt x="174" y="16677"/>
                      <a:pt x="174" y="16677"/>
                    </a:cubicBezTo>
                    <a:lnTo>
                      <a:pt x="1" y="19276"/>
                    </a:lnTo>
                    <a:cubicBezTo>
                      <a:pt x="1" y="19276"/>
                      <a:pt x="3501" y="19271"/>
                      <a:pt x="5920" y="18162"/>
                    </a:cubicBezTo>
                    <a:cubicBezTo>
                      <a:pt x="9695" y="16429"/>
                      <a:pt x="9349" y="15781"/>
                      <a:pt x="9832" y="15395"/>
                    </a:cubicBezTo>
                    <a:cubicBezTo>
                      <a:pt x="10419" y="14926"/>
                      <a:pt x="11031" y="15015"/>
                      <a:pt x="10855" y="13444"/>
                    </a:cubicBezTo>
                    <a:cubicBezTo>
                      <a:pt x="10680" y="11874"/>
                      <a:pt x="10935" y="11401"/>
                      <a:pt x="10323" y="9455"/>
                    </a:cubicBezTo>
                    <a:cubicBezTo>
                      <a:pt x="9711" y="7510"/>
                      <a:pt x="10549" y="6323"/>
                      <a:pt x="9414" y="3387"/>
                    </a:cubicBezTo>
                    <a:cubicBezTo>
                      <a:pt x="8278" y="450"/>
                      <a:pt x="5278" y="0"/>
                      <a:pt x="52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7"/>
              <p:cNvSpPr/>
              <p:nvPr/>
            </p:nvSpPr>
            <p:spPr>
              <a:xfrm>
                <a:off x="7583580" y="2363738"/>
                <a:ext cx="169166" cy="143155"/>
              </a:xfrm>
              <a:custGeom>
                <a:rect b="b" l="l" r="r" t="t"/>
                <a:pathLst>
                  <a:path extrusionOk="0" h="6984" w="8253">
                    <a:moveTo>
                      <a:pt x="6620" y="1"/>
                    </a:moveTo>
                    <a:cubicBezTo>
                      <a:pt x="6465" y="1"/>
                      <a:pt x="6363" y="32"/>
                      <a:pt x="6363" y="32"/>
                    </a:cubicBezTo>
                    <a:cubicBezTo>
                      <a:pt x="5928" y="350"/>
                      <a:pt x="5132" y="699"/>
                      <a:pt x="4340" y="1105"/>
                    </a:cubicBezTo>
                    <a:cubicBezTo>
                      <a:pt x="4306" y="1123"/>
                      <a:pt x="4272" y="1131"/>
                      <a:pt x="4237" y="1131"/>
                    </a:cubicBezTo>
                    <a:cubicBezTo>
                      <a:pt x="4056" y="1131"/>
                      <a:pt x="3838" y="932"/>
                      <a:pt x="3364" y="932"/>
                    </a:cubicBezTo>
                    <a:cubicBezTo>
                      <a:pt x="3289" y="932"/>
                      <a:pt x="3208" y="937"/>
                      <a:pt x="3120" y="948"/>
                    </a:cubicBezTo>
                    <a:cubicBezTo>
                      <a:pt x="2153" y="1074"/>
                      <a:pt x="1920" y="1423"/>
                      <a:pt x="1409" y="1461"/>
                    </a:cubicBezTo>
                    <a:cubicBezTo>
                      <a:pt x="404" y="1534"/>
                      <a:pt x="147" y="1972"/>
                      <a:pt x="756" y="2246"/>
                    </a:cubicBezTo>
                    <a:cubicBezTo>
                      <a:pt x="916" y="2318"/>
                      <a:pt x="1096" y="2343"/>
                      <a:pt x="1277" y="2343"/>
                    </a:cubicBezTo>
                    <a:cubicBezTo>
                      <a:pt x="1669" y="2343"/>
                      <a:pt x="2065" y="2227"/>
                      <a:pt x="2263" y="2227"/>
                    </a:cubicBezTo>
                    <a:cubicBezTo>
                      <a:pt x="2308" y="2227"/>
                      <a:pt x="2342" y="2232"/>
                      <a:pt x="2365" y="2246"/>
                    </a:cubicBezTo>
                    <a:cubicBezTo>
                      <a:pt x="2624" y="2405"/>
                      <a:pt x="2176" y="2874"/>
                      <a:pt x="1439" y="3452"/>
                    </a:cubicBezTo>
                    <a:cubicBezTo>
                      <a:pt x="759" y="3981"/>
                      <a:pt x="0" y="4680"/>
                      <a:pt x="126" y="5583"/>
                    </a:cubicBezTo>
                    <a:cubicBezTo>
                      <a:pt x="222" y="6263"/>
                      <a:pt x="475" y="6983"/>
                      <a:pt x="1242" y="6983"/>
                    </a:cubicBezTo>
                    <a:cubicBezTo>
                      <a:pt x="1494" y="6983"/>
                      <a:pt x="1801" y="6906"/>
                      <a:pt x="2176" y="6724"/>
                    </a:cubicBezTo>
                    <a:cubicBezTo>
                      <a:pt x="3224" y="6214"/>
                      <a:pt x="4641" y="4541"/>
                      <a:pt x="5833" y="3673"/>
                    </a:cubicBezTo>
                    <a:cubicBezTo>
                      <a:pt x="6368" y="3286"/>
                      <a:pt x="7143" y="3114"/>
                      <a:pt x="7656" y="3114"/>
                    </a:cubicBezTo>
                    <a:cubicBezTo>
                      <a:pt x="7998" y="2747"/>
                      <a:pt x="8252" y="1929"/>
                      <a:pt x="7866" y="998"/>
                    </a:cubicBezTo>
                    <a:cubicBezTo>
                      <a:pt x="7510" y="139"/>
                      <a:pt x="6947" y="1"/>
                      <a:pt x="6620" y="1"/>
                    </a:cubicBezTo>
                    <a:close/>
                  </a:path>
                </a:pathLst>
              </a:custGeom>
              <a:solidFill>
                <a:srgbClr val="FFC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7611498" y="2280804"/>
                <a:ext cx="111650" cy="51920"/>
              </a:xfrm>
              <a:custGeom>
                <a:rect b="b" l="l" r="r" t="t"/>
                <a:pathLst>
                  <a:path extrusionOk="0" h="2533" w="5447">
                    <a:moveTo>
                      <a:pt x="1" y="1"/>
                    </a:moveTo>
                    <a:cubicBezTo>
                      <a:pt x="1" y="1"/>
                      <a:pt x="207" y="765"/>
                      <a:pt x="2173" y="1639"/>
                    </a:cubicBezTo>
                    <a:cubicBezTo>
                      <a:pt x="4139" y="2516"/>
                      <a:pt x="5447" y="2532"/>
                      <a:pt x="5447" y="2532"/>
                    </a:cubicBezTo>
                    <a:cubicBezTo>
                      <a:pt x="5447" y="2532"/>
                      <a:pt x="4663" y="2008"/>
                      <a:pt x="3091" y="1289"/>
                    </a:cubicBezTo>
                    <a:cubicBezTo>
                      <a:pt x="1519" y="568"/>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7"/>
              <p:cNvSpPr/>
              <p:nvPr/>
            </p:nvSpPr>
            <p:spPr>
              <a:xfrm>
                <a:off x="7592824" y="2210005"/>
                <a:ext cx="138748" cy="70757"/>
              </a:xfrm>
              <a:custGeom>
                <a:rect b="b" l="l" r="r" t="t"/>
                <a:pathLst>
                  <a:path extrusionOk="0" h="3452" w="6769">
                    <a:moveTo>
                      <a:pt x="1" y="1"/>
                    </a:moveTo>
                    <a:lnTo>
                      <a:pt x="1" y="1"/>
                    </a:lnTo>
                    <a:cubicBezTo>
                      <a:pt x="1" y="1"/>
                      <a:pt x="464" y="1355"/>
                      <a:pt x="2868" y="2245"/>
                    </a:cubicBezTo>
                    <a:cubicBezTo>
                      <a:pt x="5273" y="3136"/>
                      <a:pt x="6768" y="3452"/>
                      <a:pt x="6768" y="3452"/>
                    </a:cubicBezTo>
                    <a:cubicBezTo>
                      <a:pt x="6768" y="3452"/>
                      <a:pt x="6090" y="2797"/>
                      <a:pt x="4597" y="2063"/>
                    </a:cubicBezTo>
                    <a:cubicBezTo>
                      <a:pt x="3103" y="1329"/>
                      <a:pt x="1"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7"/>
              <p:cNvSpPr/>
              <p:nvPr/>
            </p:nvSpPr>
            <p:spPr>
              <a:xfrm>
                <a:off x="7295791" y="2176019"/>
                <a:ext cx="78280" cy="68011"/>
              </a:xfrm>
              <a:custGeom>
                <a:rect b="b" l="l" r="r" t="t"/>
                <a:pathLst>
                  <a:path extrusionOk="0" h="3318" w="3819">
                    <a:moveTo>
                      <a:pt x="2076" y="1"/>
                    </a:moveTo>
                    <a:cubicBezTo>
                      <a:pt x="1654" y="1"/>
                      <a:pt x="1286" y="75"/>
                      <a:pt x="1286" y="75"/>
                    </a:cubicBezTo>
                    <a:cubicBezTo>
                      <a:pt x="1286" y="75"/>
                      <a:pt x="1" y="2395"/>
                      <a:pt x="700" y="3030"/>
                    </a:cubicBezTo>
                    <a:cubicBezTo>
                      <a:pt x="930" y="3237"/>
                      <a:pt x="1166" y="3317"/>
                      <a:pt x="1407" y="3317"/>
                    </a:cubicBezTo>
                    <a:cubicBezTo>
                      <a:pt x="1903" y="3317"/>
                      <a:pt x="2417" y="2975"/>
                      <a:pt x="2921" y="2689"/>
                    </a:cubicBezTo>
                    <a:cubicBezTo>
                      <a:pt x="3672" y="2262"/>
                      <a:pt x="3819" y="788"/>
                      <a:pt x="3037" y="225"/>
                    </a:cubicBezTo>
                    <a:cubicBezTo>
                      <a:pt x="2793" y="49"/>
                      <a:pt x="2417" y="1"/>
                      <a:pt x="2076" y="1"/>
                    </a:cubicBezTo>
                    <a:close/>
                  </a:path>
                </a:pathLst>
              </a:custGeom>
              <a:solidFill>
                <a:srgbClr val="FFC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7290277" y="2056353"/>
                <a:ext cx="62148" cy="37305"/>
              </a:xfrm>
              <a:custGeom>
                <a:rect b="b" l="l" r="r" t="t"/>
                <a:pathLst>
                  <a:path extrusionOk="0" h="1820" w="3032">
                    <a:moveTo>
                      <a:pt x="1515" y="0"/>
                    </a:moveTo>
                    <a:cubicBezTo>
                      <a:pt x="678" y="0"/>
                      <a:pt x="0" y="407"/>
                      <a:pt x="0" y="910"/>
                    </a:cubicBezTo>
                    <a:cubicBezTo>
                      <a:pt x="0" y="1412"/>
                      <a:pt x="678" y="1819"/>
                      <a:pt x="1515" y="1819"/>
                    </a:cubicBezTo>
                    <a:cubicBezTo>
                      <a:pt x="2352" y="1819"/>
                      <a:pt x="3031" y="1412"/>
                      <a:pt x="3031" y="910"/>
                    </a:cubicBezTo>
                    <a:cubicBezTo>
                      <a:pt x="3031" y="407"/>
                      <a:pt x="2352" y="0"/>
                      <a:pt x="1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7"/>
              <p:cNvSpPr/>
              <p:nvPr/>
            </p:nvSpPr>
            <p:spPr>
              <a:xfrm>
                <a:off x="7289252" y="2231138"/>
                <a:ext cx="64588" cy="38720"/>
              </a:xfrm>
              <a:custGeom>
                <a:rect b="b" l="l" r="r" t="t"/>
                <a:pathLst>
                  <a:path extrusionOk="0" h="1889" w="3151">
                    <a:moveTo>
                      <a:pt x="1575" y="0"/>
                    </a:moveTo>
                    <a:cubicBezTo>
                      <a:pt x="705" y="0"/>
                      <a:pt x="1" y="422"/>
                      <a:pt x="1" y="944"/>
                    </a:cubicBezTo>
                    <a:cubicBezTo>
                      <a:pt x="1" y="1465"/>
                      <a:pt x="705" y="1888"/>
                      <a:pt x="1575" y="1888"/>
                    </a:cubicBezTo>
                    <a:cubicBezTo>
                      <a:pt x="2445" y="1888"/>
                      <a:pt x="3151" y="1467"/>
                      <a:pt x="3151" y="944"/>
                    </a:cubicBezTo>
                    <a:cubicBezTo>
                      <a:pt x="3151" y="422"/>
                      <a:pt x="2445" y="0"/>
                      <a:pt x="1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7"/>
              <p:cNvSpPr/>
              <p:nvPr/>
            </p:nvSpPr>
            <p:spPr>
              <a:xfrm>
                <a:off x="7290277" y="2056353"/>
                <a:ext cx="62148" cy="37305"/>
              </a:xfrm>
              <a:custGeom>
                <a:rect b="b" l="l" r="r" t="t"/>
                <a:pathLst>
                  <a:path extrusionOk="0" h="1820" w="3032">
                    <a:moveTo>
                      <a:pt x="1525" y="66"/>
                    </a:moveTo>
                    <a:cubicBezTo>
                      <a:pt x="2266" y="66"/>
                      <a:pt x="2867" y="429"/>
                      <a:pt x="2867" y="873"/>
                    </a:cubicBezTo>
                    <a:cubicBezTo>
                      <a:pt x="2867" y="880"/>
                      <a:pt x="2866" y="885"/>
                      <a:pt x="2864" y="892"/>
                    </a:cubicBezTo>
                    <a:cubicBezTo>
                      <a:pt x="2849" y="1328"/>
                      <a:pt x="2257" y="1680"/>
                      <a:pt x="1525" y="1680"/>
                    </a:cubicBezTo>
                    <a:cubicBezTo>
                      <a:pt x="794" y="1680"/>
                      <a:pt x="201" y="1328"/>
                      <a:pt x="184" y="892"/>
                    </a:cubicBezTo>
                    <a:cubicBezTo>
                      <a:pt x="184" y="885"/>
                      <a:pt x="181" y="880"/>
                      <a:pt x="181" y="873"/>
                    </a:cubicBezTo>
                    <a:cubicBezTo>
                      <a:pt x="181" y="427"/>
                      <a:pt x="783" y="66"/>
                      <a:pt x="1525" y="66"/>
                    </a:cubicBezTo>
                    <a:close/>
                    <a:moveTo>
                      <a:pt x="1515" y="0"/>
                    </a:moveTo>
                    <a:cubicBezTo>
                      <a:pt x="688" y="0"/>
                      <a:pt x="20" y="399"/>
                      <a:pt x="4" y="892"/>
                    </a:cubicBezTo>
                    <a:cubicBezTo>
                      <a:pt x="4" y="898"/>
                      <a:pt x="0" y="903"/>
                      <a:pt x="0" y="910"/>
                    </a:cubicBezTo>
                    <a:cubicBezTo>
                      <a:pt x="0" y="1412"/>
                      <a:pt x="678" y="1819"/>
                      <a:pt x="1515" y="1819"/>
                    </a:cubicBezTo>
                    <a:cubicBezTo>
                      <a:pt x="2352" y="1819"/>
                      <a:pt x="3031" y="1412"/>
                      <a:pt x="3031" y="910"/>
                    </a:cubicBezTo>
                    <a:cubicBezTo>
                      <a:pt x="3031" y="903"/>
                      <a:pt x="3028" y="898"/>
                      <a:pt x="3028" y="892"/>
                    </a:cubicBezTo>
                    <a:cubicBezTo>
                      <a:pt x="3011" y="399"/>
                      <a:pt x="2342" y="0"/>
                      <a:pt x="1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7"/>
              <p:cNvSpPr/>
              <p:nvPr/>
            </p:nvSpPr>
            <p:spPr>
              <a:xfrm>
                <a:off x="7311184" y="2189302"/>
                <a:ext cx="20252" cy="59033"/>
              </a:xfrm>
              <a:custGeom>
                <a:rect b="b" l="l" r="r" t="t"/>
                <a:pathLst>
                  <a:path extrusionOk="0" h="2880" w="988">
                    <a:moveTo>
                      <a:pt x="988" y="1"/>
                    </a:moveTo>
                    <a:cubicBezTo>
                      <a:pt x="987" y="3"/>
                      <a:pt x="987" y="6"/>
                      <a:pt x="986" y="9"/>
                    </a:cubicBezTo>
                    <a:lnTo>
                      <a:pt x="986" y="9"/>
                    </a:lnTo>
                    <a:cubicBezTo>
                      <a:pt x="987" y="6"/>
                      <a:pt x="987" y="4"/>
                      <a:pt x="988" y="2"/>
                    </a:cubicBezTo>
                    <a:lnTo>
                      <a:pt x="988" y="1"/>
                    </a:lnTo>
                    <a:close/>
                    <a:moveTo>
                      <a:pt x="986" y="9"/>
                    </a:moveTo>
                    <a:cubicBezTo>
                      <a:pt x="985" y="12"/>
                      <a:pt x="984" y="16"/>
                      <a:pt x="983" y="20"/>
                    </a:cubicBezTo>
                    <a:lnTo>
                      <a:pt x="983" y="20"/>
                    </a:lnTo>
                    <a:cubicBezTo>
                      <a:pt x="984" y="16"/>
                      <a:pt x="985" y="12"/>
                      <a:pt x="986" y="9"/>
                    </a:cubicBezTo>
                    <a:close/>
                    <a:moveTo>
                      <a:pt x="1" y="9"/>
                    </a:moveTo>
                    <a:lnTo>
                      <a:pt x="1" y="11"/>
                    </a:lnTo>
                    <a:cubicBezTo>
                      <a:pt x="121" y="412"/>
                      <a:pt x="182" y="829"/>
                      <a:pt x="184" y="1247"/>
                    </a:cubicBezTo>
                    <a:cubicBezTo>
                      <a:pt x="184" y="1940"/>
                      <a:pt x="14" y="2590"/>
                      <a:pt x="14" y="2590"/>
                    </a:cubicBezTo>
                    <a:cubicBezTo>
                      <a:pt x="14" y="2749"/>
                      <a:pt x="230" y="2879"/>
                      <a:pt x="495" y="2879"/>
                    </a:cubicBezTo>
                    <a:cubicBezTo>
                      <a:pt x="761" y="2879"/>
                      <a:pt x="978" y="2749"/>
                      <a:pt x="978" y="2590"/>
                    </a:cubicBezTo>
                    <a:cubicBezTo>
                      <a:pt x="978" y="2590"/>
                      <a:pt x="807" y="1940"/>
                      <a:pt x="807" y="1247"/>
                    </a:cubicBezTo>
                    <a:cubicBezTo>
                      <a:pt x="807" y="832"/>
                      <a:pt x="867" y="419"/>
                      <a:pt x="983" y="20"/>
                    </a:cubicBezTo>
                    <a:lnTo>
                      <a:pt x="983" y="20"/>
                    </a:lnTo>
                    <a:cubicBezTo>
                      <a:pt x="939" y="154"/>
                      <a:pt x="732" y="257"/>
                      <a:pt x="495" y="257"/>
                    </a:cubicBezTo>
                    <a:cubicBezTo>
                      <a:pt x="252" y="257"/>
                      <a:pt x="37" y="148"/>
                      <a:pt x="1" y="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7275231" y="2074617"/>
                <a:ext cx="92649" cy="120915"/>
              </a:xfrm>
              <a:custGeom>
                <a:rect b="b" l="l" r="r" t="t"/>
                <a:pathLst>
                  <a:path extrusionOk="0" h="5899" w="4520">
                    <a:moveTo>
                      <a:pt x="734" y="1"/>
                    </a:moveTo>
                    <a:cubicBezTo>
                      <a:pt x="734" y="1"/>
                      <a:pt x="0" y="2590"/>
                      <a:pt x="0" y="3795"/>
                    </a:cubicBezTo>
                    <a:cubicBezTo>
                      <a:pt x="0" y="5000"/>
                      <a:pt x="1054" y="5898"/>
                      <a:pt x="2219" y="5898"/>
                    </a:cubicBezTo>
                    <a:cubicBezTo>
                      <a:pt x="3387" y="5898"/>
                      <a:pt x="4519" y="5000"/>
                      <a:pt x="4519" y="3795"/>
                    </a:cubicBezTo>
                    <a:cubicBezTo>
                      <a:pt x="4519" y="2590"/>
                      <a:pt x="3765" y="1"/>
                      <a:pt x="3765" y="1"/>
                    </a:cubicBezTo>
                    <a:lnTo>
                      <a:pt x="3762" y="1"/>
                    </a:lnTo>
                    <a:cubicBezTo>
                      <a:pt x="3762" y="7"/>
                      <a:pt x="3765" y="12"/>
                      <a:pt x="3765" y="19"/>
                    </a:cubicBezTo>
                    <a:cubicBezTo>
                      <a:pt x="3765" y="521"/>
                      <a:pt x="3086" y="928"/>
                      <a:pt x="2249" y="928"/>
                    </a:cubicBezTo>
                    <a:cubicBezTo>
                      <a:pt x="1412" y="928"/>
                      <a:pt x="734" y="521"/>
                      <a:pt x="734" y="19"/>
                    </a:cubicBezTo>
                    <a:cubicBezTo>
                      <a:pt x="734" y="12"/>
                      <a:pt x="738" y="7"/>
                      <a:pt x="7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7311082" y="2188564"/>
                <a:ext cx="20" cy="20"/>
              </a:xfrm>
              <a:custGeom>
                <a:rect b="b" l="l" r="r" t="t"/>
                <a:pathLst>
                  <a:path extrusionOk="0" h="1" w="1">
                    <a:moveTo>
                      <a:pt x="1" y="0"/>
                    </a:move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7331416" y="2189302"/>
                <a:ext cx="20" cy="20"/>
              </a:xfrm>
              <a:custGeom>
                <a:rect b="b" l="l" r="r" t="t"/>
                <a:pathLst>
                  <a:path extrusionOk="0" h="1" w="1">
                    <a:moveTo>
                      <a:pt x="1" y="1"/>
                    </a:move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7279269" y="2132974"/>
                <a:ext cx="84880" cy="57373"/>
              </a:xfrm>
              <a:custGeom>
                <a:rect b="b" l="l" r="r" t="t"/>
                <a:pathLst>
                  <a:path extrusionOk="0" h="2799" w="4141">
                    <a:moveTo>
                      <a:pt x="55" y="1"/>
                    </a:moveTo>
                    <a:cubicBezTo>
                      <a:pt x="18" y="318"/>
                      <a:pt x="0" y="619"/>
                      <a:pt x="10" y="875"/>
                    </a:cubicBezTo>
                    <a:cubicBezTo>
                      <a:pt x="58" y="1977"/>
                      <a:pt x="972" y="2798"/>
                      <a:pt x="2039" y="2798"/>
                    </a:cubicBezTo>
                    <a:cubicBezTo>
                      <a:pt x="3105" y="2798"/>
                      <a:pt x="4140" y="1977"/>
                      <a:pt x="4140" y="875"/>
                    </a:cubicBezTo>
                    <a:cubicBezTo>
                      <a:pt x="4140" y="632"/>
                      <a:pt x="4086" y="326"/>
                      <a:pt x="40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7280438" y="2110570"/>
                <a:ext cx="81683" cy="48989"/>
              </a:xfrm>
              <a:custGeom>
                <a:rect b="b" l="l" r="r" t="t"/>
                <a:pathLst>
                  <a:path extrusionOk="0" h="2390" w="3985">
                    <a:moveTo>
                      <a:pt x="1992" y="1"/>
                    </a:moveTo>
                    <a:cubicBezTo>
                      <a:pt x="892" y="1"/>
                      <a:pt x="1" y="537"/>
                      <a:pt x="1" y="1196"/>
                    </a:cubicBezTo>
                    <a:cubicBezTo>
                      <a:pt x="1" y="1856"/>
                      <a:pt x="892" y="2390"/>
                      <a:pt x="1992" y="2390"/>
                    </a:cubicBezTo>
                    <a:cubicBezTo>
                      <a:pt x="3093" y="2390"/>
                      <a:pt x="3984" y="1856"/>
                      <a:pt x="3984" y="1196"/>
                    </a:cubicBezTo>
                    <a:cubicBezTo>
                      <a:pt x="3984" y="537"/>
                      <a:pt x="3093" y="1"/>
                      <a:pt x="19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7"/>
              <p:cNvSpPr/>
              <p:nvPr/>
            </p:nvSpPr>
            <p:spPr>
              <a:xfrm>
                <a:off x="7289252" y="2250488"/>
                <a:ext cx="64588" cy="23121"/>
              </a:xfrm>
              <a:custGeom>
                <a:rect b="b" l="l" r="r" t="t"/>
                <a:pathLst>
                  <a:path extrusionOk="0" h="1128" w="3151">
                    <a:moveTo>
                      <a:pt x="1" y="0"/>
                    </a:moveTo>
                    <a:lnTo>
                      <a:pt x="1" y="210"/>
                    </a:lnTo>
                    <a:cubicBezTo>
                      <a:pt x="26" y="719"/>
                      <a:pt x="722" y="1128"/>
                      <a:pt x="1575" y="1128"/>
                    </a:cubicBezTo>
                    <a:cubicBezTo>
                      <a:pt x="2430" y="1128"/>
                      <a:pt x="3126" y="719"/>
                      <a:pt x="3151" y="210"/>
                    </a:cubicBezTo>
                    <a:lnTo>
                      <a:pt x="3151" y="0"/>
                    </a:lnTo>
                    <a:cubicBezTo>
                      <a:pt x="3151" y="521"/>
                      <a:pt x="2445" y="944"/>
                      <a:pt x="1575" y="944"/>
                    </a:cubicBezTo>
                    <a:cubicBezTo>
                      <a:pt x="705" y="944"/>
                      <a:pt x="1" y="523"/>
                      <a:pt x="1" y="0"/>
                    </a:cubicBezTo>
                    <a:close/>
                  </a:path>
                </a:pathLst>
              </a:custGeom>
              <a:solidFill>
                <a:srgbClr val="BDAA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7"/>
              <p:cNvSpPr/>
              <p:nvPr/>
            </p:nvSpPr>
            <p:spPr>
              <a:xfrm>
                <a:off x="7289252" y="2250488"/>
                <a:ext cx="64588" cy="23121"/>
              </a:xfrm>
              <a:custGeom>
                <a:rect b="b" l="l" r="r" t="t"/>
                <a:pathLst>
                  <a:path extrusionOk="0" h="1128" w="3151">
                    <a:moveTo>
                      <a:pt x="1" y="0"/>
                    </a:moveTo>
                    <a:lnTo>
                      <a:pt x="1" y="210"/>
                    </a:lnTo>
                    <a:cubicBezTo>
                      <a:pt x="26" y="719"/>
                      <a:pt x="722" y="1128"/>
                      <a:pt x="1575" y="1128"/>
                    </a:cubicBezTo>
                    <a:cubicBezTo>
                      <a:pt x="2430" y="1128"/>
                      <a:pt x="3126" y="719"/>
                      <a:pt x="3151" y="210"/>
                    </a:cubicBezTo>
                    <a:lnTo>
                      <a:pt x="3151" y="0"/>
                    </a:lnTo>
                    <a:cubicBezTo>
                      <a:pt x="3151" y="521"/>
                      <a:pt x="2445" y="944"/>
                      <a:pt x="1575" y="944"/>
                    </a:cubicBezTo>
                    <a:cubicBezTo>
                      <a:pt x="705" y="944"/>
                      <a:pt x="1" y="52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7"/>
              <p:cNvSpPr/>
              <p:nvPr/>
            </p:nvSpPr>
            <p:spPr>
              <a:xfrm>
                <a:off x="7284045" y="2088535"/>
                <a:ext cx="10392" cy="41876"/>
              </a:xfrm>
              <a:custGeom>
                <a:rect b="b" l="l" r="r" t="t"/>
                <a:pathLst>
                  <a:path extrusionOk="0" h="2043" w="507">
                    <a:moveTo>
                      <a:pt x="435" y="1"/>
                    </a:moveTo>
                    <a:cubicBezTo>
                      <a:pt x="419" y="1"/>
                      <a:pt x="403" y="8"/>
                      <a:pt x="394" y="26"/>
                    </a:cubicBezTo>
                    <a:cubicBezTo>
                      <a:pt x="71" y="674"/>
                      <a:pt x="0" y="1686"/>
                      <a:pt x="27" y="2022"/>
                    </a:cubicBezTo>
                    <a:cubicBezTo>
                      <a:pt x="27" y="2035"/>
                      <a:pt x="38" y="2043"/>
                      <a:pt x="49" y="2043"/>
                    </a:cubicBezTo>
                    <a:cubicBezTo>
                      <a:pt x="58" y="2043"/>
                      <a:pt x="67" y="2038"/>
                      <a:pt x="70" y="2027"/>
                    </a:cubicBezTo>
                    <a:cubicBezTo>
                      <a:pt x="202" y="1697"/>
                      <a:pt x="506" y="363"/>
                      <a:pt x="491" y="52"/>
                    </a:cubicBezTo>
                    <a:cubicBezTo>
                      <a:pt x="489" y="21"/>
                      <a:pt x="462" y="1"/>
                      <a:pt x="4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7"/>
              <p:cNvSpPr/>
              <p:nvPr/>
            </p:nvSpPr>
            <p:spPr>
              <a:xfrm>
                <a:off x="7343202" y="2114116"/>
                <a:ext cx="23613" cy="62169"/>
              </a:xfrm>
              <a:custGeom>
                <a:rect b="b" l="l" r="r" t="t"/>
                <a:pathLst>
                  <a:path extrusionOk="0" h="3033" w="1152">
                    <a:moveTo>
                      <a:pt x="571" y="0"/>
                    </a:moveTo>
                    <a:cubicBezTo>
                      <a:pt x="556" y="0"/>
                      <a:pt x="541" y="12"/>
                      <a:pt x="542" y="28"/>
                    </a:cubicBezTo>
                    <a:cubicBezTo>
                      <a:pt x="591" y="1116"/>
                      <a:pt x="788" y="2017"/>
                      <a:pt x="31" y="2926"/>
                    </a:cubicBezTo>
                    <a:cubicBezTo>
                      <a:pt x="0" y="2963"/>
                      <a:pt x="21" y="3033"/>
                      <a:pt x="70" y="3033"/>
                    </a:cubicBezTo>
                    <a:cubicBezTo>
                      <a:pt x="76" y="3033"/>
                      <a:pt x="83" y="3032"/>
                      <a:pt x="90" y="3029"/>
                    </a:cubicBezTo>
                    <a:cubicBezTo>
                      <a:pt x="1152" y="2624"/>
                      <a:pt x="955" y="840"/>
                      <a:pt x="593" y="15"/>
                    </a:cubicBezTo>
                    <a:cubicBezTo>
                      <a:pt x="589" y="5"/>
                      <a:pt x="580" y="0"/>
                      <a:pt x="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7275662" y="2178356"/>
                <a:ext cx="60652" cy="60304"/>
              </a:xfrm>
              <a:custGeom>
                <a:rect b="b" l="l" r="r" t="t"/>
                <a:pathLst>
                  <a:path extrusionOk="0" h="2942" w="2959">
                    <a:moveTo>
                      <a:pt x="447" y="1"/>
                    </a:moveTo>
                    <a:cubicBezTo>
                      <a:pt x="447" y="1"/>
                      <a:pt x="1" y="561"/>
                      <a:pt x="507" y="1060"/>
                    </a:cubicBezTo>
                    <a:cubicBezTo>
                      <a:pt x="264" y="1204"/>
                      <a:pt x="26" y="1580"/>
                      <a:pt x="398" y="1752"/>
                    </a:cubicBezTo>
                    <a:cubicBezTo>
                      <a:pt x="120" y="2259"/>
                      <a:pt x="646" y="2344"/>
                      <a:pt x="646" y="2344"/>
                    </a:cubicBezTo>
                    <a:cubicBezTo>
                      <a:pt x="646" y="2344"/>
                      <a:pt x="563" y="2679"/>
                      <a:pt x="920" y="2762"/>
                    </a:cubicBezTo>
                    <a:cubicBezTo>
                      <a:pt x="1159" y="2819"/>
                      <a:pt x="1674" y="2941"/>
                      <a:pt x="2061" y="2941"/>
                    </a:cubicBezTo>
                    <a:cubicBezTo>
                      <a:pt x="2137" y="2941"/>
                      <a:pt x="2208" y="2936"/>
                      <a:pt x="2271" y="2926"/>
                    </a:cubicBezTo>
                    <a:cubicBezTo>
                      <a:pt x="2626" y="2864"/>
                      <a:pt x="2815" y="2578"/>
                      <a:pt x="2418" y="2380"/>
                    </a:cubicBezTo>
                    <a:cubicBezTo>
                      <a:pt x="2623" y="2135"/>
                      <a:pt x="2813" y="1980"/>
                      <a:pt x="2519" y="1879"/>
                    </a:cubicBezTo>
                    <a:cubicBezTo>
                      <a:pt x="2959" y="1654"/>
                      <a:pt x="2618" y="1280"/>
                      <a:pt x="2618" y="1280"/>
                    </a:cubicBezTo>
                    <a:cubicBezTo>
                      <a:pt x="2618" y="1280"/>
                      <a:pt x="2898" y="761"/>
                      <a:pt x="2328" y="761"/>
                    </a:cubicBezTo>
                    <a:cubicBezTo>
                      <a:pt x="2307" y="761"/>
                      <a:pt x="2285" y="761"/>
                      <a:pt x="2261" y="763"/>
                    </a:cubicBezTo>
                    <a:cubicBezTo>
                      <a:pt x="2247" y="764"/>
                      <a:pt x="2232" y="764"/>
                      <a:pt x="2217" y="764"/>
                    </a:cubicBezTo>
                    <a:cubicBezTo>
                      <a:pt x="1585" y="764"/>
                      <a:pt x="447" y="1"/>
                      <a:pt x="447" y="1"/>
                    </a:cubicBezTo>
                    <a:close/>
                  </a:path>
                </a:pathLst>
              </a:custGeom>
              <a:solidFill>
                <a:srgbClr val="FFC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7314751" y="2188564"/>
                <a:ext cx="42594" cy="26216"/>
              </a:xfrm>
              <a:custGeom>
                <a:rect b="b" l="l" r="r" t="t"/>
                <a:pathLst>
                  <a:path extrusionOk="0" h="1279" w="2078">
                    <a:moveTo>
                      <a:pt x="1744" y="1"/>
                    </a:moveTo>
                    <a:cubicBezTo>
                      <a:pt x="1724" y="1"/>
                      <a:pt x="1702" y="4"/>
                      <a:pt x="1680" y="10"/>
                    </a:cubicBezTo>
                    <a:cubicBezTo>
                      <a:pt x="1680" y="10"/>
                      <a:pt x="1077" y="339"/>
                      <a:pt x="518" y="586"/>
                    </a:cubicBezTo>
                    <a:cubicBezTo>
                      <a:pt x="0" y="812"/>
                      <a:pt x="156" y="1135"/>
                      <a:pt x="475" y="1176"/>
                    </a:cubicBezTo>
                    <a:cubicBezTo>
                      <a:pt x="642" y="1197"/>
                      <a:pt x="890" y="1278"/>
                      <a:pt x="1150" y="1278"/>
                    </a:cubicBezTo>
                    <a:cubicBezTo>
                      <a:pt x="1386" y="1278"/>
                      <a:pt x="1631" y="1211"/>
                      <a:pt x="1837" y="973"/>
                    </a:cubicBezTo>
                    <a:cubicBezTo>
                      <a:pt x="2078" y="692"/>
                      <a:pt x="2046" y="1"/>
                      <a:pt x="1744" y="1"/>
                    </a:cubicBezTo>
                    <a:close/>
                  </a:path>
                </a:pathLst>
              </a:custGeom>
              <a:solidFill>
                <a:srgbClr val="FFC1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6279386" y="2012693"/>
                <a:ext cx="329989" cy="496162"/>
              </a:xfrm>
              <a:custGeom>
                <a:rect b="b" l="l" r="r" t="t"/>
                <a:pathLst>
                  <a:path extrusionOk="0" h="24206" w="16099">
                    <a:moveTo>
                      <a:pt x="8403" y="1"/>
                    </a:moveTo>
                    <a:cubicBezTo>
                      <a:pt x="6755" y="1747"/>
                      <a:pt x="1" y="8914"/>
                      <a:pt x="112" y="11241"/>
                    </a:cubicBezTo>
                    <a:cubicBezTo>
                      <a:pt x="112" y="14146"/>
                      <a:pt x="2648" y="19240"/>
                      <a:pt x="2924" y="22100"/>
                    </a:cubicBezTo>
                    <a:cubicBezTo>
                      <a:pt x="2962" y="22492"/>
                      <a:pt x="2980" y="23051"/>
                      <a:pt x="2969" y="23686"/>
                    </a:cubicBezTo>
                    <a:cubicBezTo>
                      <a:pt x="3812" y="24087"/>
                      <a:pt x="4643" y="24206"/>
                      <a:pt x="5327" y="24206"/>
                    </a:cubicBezTo>
                    <a:cubicBezTo>
                      <a:pt x="5529" y="24206"/>
                      <a:pt x="5719" y="24195"/>
                      <a:pt x="5892" y="24179"/>
                    </a:cubicBezTo>
                    <a:cubicBezTo>
                      <a:pt x="6054" y="23192"/>
                      <a:pt x="6299" y="21634"/>
                      <a:pt x="6388" y="20925"/>
                    </a:cubicBezTo>
                    <a:cubicBezTo>
                      <a:pt x="6776" y="17861"/>
                      <a:pt x="6634" y="15847"/>
                      <a:pt x="5889" y="13405"/>
                    </a:cubicBezTo>
                    <a:cubicBezTo>
                      <a:pt x="9019" y="10019"/>
                      <a:pt x="15141" y="5611"/>
                      <a:pt x="16098" y="3314"/>
                    </a:cubicBezTo>
                    <a:cubicBezTo>
                      <a:pt x="15181" y="2666"/>
                      <a:pt x="8613" y="865"/>
                      <a:pt x="8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6271843" y="2498183"/>
                <a:ext cx="134894" cy="213276"/>
              </a:xfrm>
              <a:custGeom>
                <a:rect b="b" l="l" r="r" t="t"/>
                <a:pathLst>
                  <a:path extrusionOk="0" h="10405" w="6581">
                    <a:moveTo>
                      <a:pt x="3337" y="1"/>
                    </a:moveTo>
                    <a:cubicBezTo>
                      <a:pt x="3309" y="1382"/>
                      <a:pt x="3128" y="3128"/>
                      <a:pt x="2665" y="4358"/>
                    </a:cubicBezTo>
                    <a:cubicBezTo>
                      <a:pt x="2156" y="5705"/>
                      <a:pt x="1999" y="6636"/>
                      <a:pt x="1538" y="7582"/>
                    </a:cubicBezTo>
                    <a:cubicBezTo>
                      <a:pt x="1028" y="8624"/>
                      <a:pt x="0" y="9751"/>
                      <a:pt x="625" y="10165"/>
                    </a:cubicBezTo>
                    <a:cubicBezTo>
                      <a:pt x="888" y="10338"/>
                      <a:pt x="1143" y="10404"/>
                      <a:pt x="1399" y="10404"/>
                    </a:cubicBezTo>
                    <a:cubicBezTo>
                      <a:pt x="2043" y="10404"/>
                      <a:pt x="2688" y="9984"/>
                      <a:pt x="3454" y="9796"/>
                    </a:cubicBezTo>
                    <a:cubicBezTo>
                      <a:pt x="4618" y="9508"/>
                      <a:pt x="4443" y="8007"/>
                      <a:pt x="4811" y="6919"/>
                    </a:cubicBezTo>
                    <a:cubicBezTo>
                      <a:pt x="5689" y="4336"/>
                      <a:pt x="6581" y="4776"/>
                      <a:pt x="6567" y="3678"/>
                    </a:cubicBezTo>
                    <a:cubicBezTo>
                      <a:pt x="6561" y="3114"/>
                      <a:pt x="5843" y="2936"/>
                      <a:pt x="6174" y="1006"/>
                    </a:cubicBezTo>
                    <a:cubicBezTo>
                      <a:pt x="6199" y="869"/>
                      <a:pt x="6228" y="689"/>
                      <a:pt x="6260" y="494"/>
                    </a:cubicBezTo>
                    <a:lnTo>
                      <a:pt x="6260" y="494"/>
                    </a:lnTo>
                    <a:cubicBezTo>
                      <a:pt x="6087" y="510"/>
                      <a:pt x="5897" y="521"/>
                      <a:pt x="5695" y="521"/>
                    </a:cubicBezTo>
                    <a:cubicBezTo>
                      <a:pt x="5011" y="521"/>
                      <a:pt x="4180" y="402"/>
                      <a:pt x="3337" y="1"/>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6264936" y="2539404"/>
                <a:ext cx="147090" cy="182797"/>
              </a:xfrm>
              <a:custGeom>
                <a:rect b="b" l="l" r="r" t="t"/>
                <a:pathLst>
                  <a:path extrusionOk="0" h="8918" w="7176">
                    <a:moveTo>
                      <a:pt x="6412" y="1"/>
                    </a:moveTo>
                    <a:cubicBezTo>
                      <a:pt x="6370" y="257"/>
                      <a:pt x="6063" y="723"/>
                      <a:pt x="5846" y="1308"/>
                    </a:cubicBezTo>
                    <a:cubicBezTo>
                      <a:pt x="5021" y="991"/>
                      <a:pt x="3424" y="652"/>
                      <a:pt x="3424" y="652"/>
                    </a:cubicBezTo>
                    <a:lnTo>
                      <a:pt x="3290" y="1361"/>
                    </a:lnTo>
                    <a:lnTo>
                      <a:pt x="5681" y="1905"/>
                    </a:lnTo>
                    <a:cubicBezTo>
                      <a:pt x="5671" y="1960"/>
                      <a:pt x="5656" y="2014"/>
                      <a:pt x="5649" y="2071"/>
                    </a:cubicBezTo>
                    <a:cubicBezTo>
                      <a:pt x="5602" y="2454"/>
                      <a:pt x="5565" y="2869"/>
                      <a:pt x="5539" y="3228"/>
                    </a:cubicBezTo>
                    <a:cubicBezTo>
                      <a:pt x="5301" y="3750"/>
                      <a:pt x="5011" y="4450"/>
                      <a:pt x="4905" y="4984"/>
                    </a:cubicBezTo>
                    <a:cubicBezTo>
                      <a:pt x="4781" y="5602"/>
                      <a:pt x="4583" y="6290"/>
                      <a:pt x="4454" y="6707"/>
                    </a:cubicBezTo>
                    <a:cubicBezTo>
                      <a:pt x="4006" y="6182"/>
                      <a:pt x="3059" y="5532"/>
                      <a:pt x="2209" y="5532"/>
                    </a:cubicBezTo>
                    <a:cubicBezTo>
                      <a:pt x="2096" y="5532"/>
                      <a:pt x="1984" y="5544"/>
                      <a:pt x="1875" y="5569"/>
                    </a:cubicBezTo>
                    <a:cubicBezTo>
                      <a:pt x="1875" y="5569"/>
                      <a:pt x="731" y="7034"/>
                      <a:pt x="322" y="7795"/>
                    </a:cubicBezTo>
                    <a:cubicBezTo>
                      <a:pt x="0" y="8392"/>
                      <a:pt x="472" y="8918"/>
                      <a:pt x="1398" y="8918"/>
                    </a:cubicBezTo>
                    <a:cubicBezTo>
                      <a:pt x="1651" y="8918"/>
                      <a:pt x="1939" y="8878"/>
                      <a:pt x="2253" y="8790"/>
                    </a:cubicBezTo>
                    <a:cubicBezTo>
                      <a:pt x="3517" y="8436"/>
                      <a:pt x="4342" y="7872"/>
                      <a:pt x="4619" y="7439"/>
                    </a:cubicBezTo>
                    <a:lnTo>
                      <a:pt x="4619" y="7438"/>
                    </a:lnTo>
                    <a:cubicBezTo>
                      <a:pt x="4661" y="7378"/>
                      <a:pt x="4690" y="7312"/>
                      <a:pt x="4712" y="7244"/>
                    </a:cubicBezTo>
                    <a:cubicBezTo>
                      <a:pt x="4714" y="7226"/>
                      <a:pt x="4714" y="7209"/>
                      <a:pt x="4712" y="7193"/>
                    </a:cubicBezTo>
                    <a:cubicBezTo>
                      <a:pt x="4867" y="6776"/>
                      <a:pt x="5175" y="5913"/>
                      <a:pt x="5325" y="5247"/>
                    </a:cubicBezTo>
                    <a:cubicBezTo>
                      <a:pt x="5449" y="4700"/>
                      <a:pt x="5689" y="4144"/>
                      <a:pt x="5861" y="3787"/>
                    </a:cubicBezTo>
                    <a:lnTo>
                      <a:pt x="5888" y="3762"/>
                    </a:lnTo>
                    <a:lnTo>
                      <a:pt x="5888" y="6040"/>
                    </a:lnTo>
                    <a:cubicBezTo>
                      <a:pt x="5993" y="6119"/>
                      <a:pt x="6100" y="6145"/>
                      <a:pt x="6195" y="6145"/>
                    </a:cubicBezTo>
                    <a:cubicBezTo>
                      <a:pt x="6386" y="6145"/>
                      <a:pt x="6532" y="6040"/>
                      <a:pt x="6532" y="6040"/>
                    </a:cubicBezTo>
                    <a:cubicBezTo>
                      <a:pt x="6582" y="5402"/>
                      <a:pt x="6671" y="4769"/>
                      <a:pt x="6795" y="4142"/>
                    </a:cubicBezTo>
                    <a:cubicBezTo>
                      <a:pt x="6956" y="3359"/>
                      <a:pt x="7176" y="2467"/>
                      <a:pt x="7098" y="1702"/>
                    </a:cubicBezTo>
                    <a:cubicBezTo>
                      <a:pt x="7111" y="819"/>
                      <a:pt x="6412" y="1"/>
                      <a:pt x="64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6436851" y="1993507"/>
                <a:ext cx="286678" cy="561795"/>
              </a:xfrm>
              <a:custGeom>
                <a:rect b="b" l="l" r="r" t="t"/>
                <a:pathLst>
                  <a:path extrusionOk="0" h="27408" w="13986">
                    <a:moveTo>
                      <a:pt x="6216" y="1"/>
                    </a:moveTo>
                    <a:cubicBezTo>
                      <a:pt x="6002" y="166"/>
                      <a:pt x="5817" y="348"/>
                      <a:pt x="5672" y="548"/>
                    </a:cubicBezTo>
                    <a:cubicBezTo>
                      <a:pt x="5060" y="1390"/>
                      <a:pt x="3661" y="4387"/>
                      <a:pt x="4792" y="5771"/>
                    </a:cubicBezTo>
                    <a:cubicBezTo>
                      <a:pt x="2770" y="9244"/>
                      <a:pt x="1001" y="13280"/>
                      <a:pt x="331" y="14948"/>
                    </a:cubicBezTo>
                    <a:cubicBezTo>
                      <a:pt x="1" y="16562"/>
                      <a:pt x="2411" y="17853"/>
                      <a:pt x="4412" y="21262"/>
                    </a:cubicBezTo>
                    <a:cubicBezTo>
                      <a:pt x="5338" y="22838"/>
                      <a:pt x="6611" y="25556"/>
                      <a:pt x="7289" y="27403"/>
                    </a:cubicBezTo>
                    <a:cubicBezTo>
                      <a:pt x="7374" y="27406"/>
                      <a:pt x="7458" y="27408"/>
                      <a:pt x="7541" y="27408"/>
                    </a:cubicBezTo>
                    <a:cubicBezTo>
                      <a:pt x="8514" y="27408"/>
                      <a:pt x="9270" y="27188"/>
                      <a:pt x="9845" y="26876"/>
                    </a:cubicBezTo>
                    <a:cubicBezTo>
                      <a:pt x="9043" y="24465"/>
                      <a:pt x="9121" y="20854"/>
                      <a:pt x="8431" y="18499"/>
                    </a:cubicBezTo>
                    <a:cubicBezTo>
                      <a:pt x="8119" y="17435"/>
                      <a:pt x="7317" y="16214"/>
                      <a:pt x="6376" y="15113"/>
                    </a:cubicBezTo>
                    <a:cubicBezTo>
                      <a:pt x="8132" y="13704"/>
                      <a:pt x="10186" y="12699"/>
                      <a:pt x="11627" y="11021"/>
                    </a:cubicBezTo>
                    <a:cubicBezTo>
                      <a:pt x="12633" y="9852"/>
                      <a:pt x="13985" y="6185"/>
                      <a:pt x="12396" y="3180"/>
                    </a:cubicBezTo>
                    <a:cubicBezTo>
                      <a:pt x="10979" y="2941"/>
                      <a:pt x="7102" y="1459"/>
                      <a:pt x="6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a:off x="6539135" y="2544426"/>
                <a:ext cx="129647" cy="202146"/>
              </a:xfrm>
              <a:custGeom>
                <a:rect b="b" l="l" r="r" t="t"/>
                <a:pathLst>
                  <a:path extrusionOk="0" h="9862" w="6325">
                    <a:moveTo>
                      <a:pt x="4855" y="0"/>
                    </a:moveTo>
                    <a:cubicBezTo>
                      <a:pt x="4281" y="313"/>
                      <a:pt x="3525" y="531"/>
                      <a:pt x="2552" y="531"/>
                    </a:cubicBezTo>
                    <a:cubicBezTo>
                      <a:pt x="2469" y="531"/>
                      <a:pt x="2385" y="529"/>
                      <a:pt x="2299" y="526"/>
                    </a:cubicBezTo>
                    <a:lnTo>
                      <a:pt x="2299" y="526"/>
                    </a:lnTo>
                    <a:cubicBezTo>
                      <a:pt x="2583" y="1303"/>
                      <a:pt x="2765" y="1930"/>
                      <a:pt x="2767" y="2244"/>
                    </a:cubicBezTo>
                    <a:cubicBezTo>
                      <a:pt x="2775" y="4112"/>
                      <a:pt x="1325" y="7227"/>
                      <a:pt x="554" y="8585"/>
                    </a:cubicBezTo>
                    <a:cubicBezTo>
                      <a:pt x="1" y="9560"/>
                      <a:pt x="507" y="9861"/>
                      <a:pt x="1234" y="9861"/>
                    </a:cubicBezTo>
                    <a:cubicBezTo>
                      <a:pt x="1545" y="9861"/>
                      <a:pt x="1896" y="9806"/>
                      <a:pt x="2221" y="9726"/>
                    </a:cubicBezTo>
                    <a:cubicBezTo>
                      <a:pt x="4367" y="9193"/>
                      <a:pt x="4248" y="6578"/>
                      <a:pt x="5435" y="4668"/>
                    </a:cubicBezTo>
                    <a:cubicBezTo>
                      <a:pt x="5789" y="4097"/>
                      <a:pt x="6325" y="3580"/>
                      <a:pt x="6221" y="2828"/>
                    </a:cubicBezTo>
                    <a:cubicBezTo>
                      <a:pt x="6112" y="2026"/>
                      <a:pt x="5199" y="992"/>
                      <a:pt x="4901" y="159"/>
                    </a:cubicBezTo>
                    <a:cubicBezTo>
                      <a:pt x="4883" y="109"/>
                      <a:pt x="4872" y="51"/>
                      <a:pt x="4855" y="0"/>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a:off x="6525627" y="2577059"/>
                <a:ext cx="147090" cy="182797"/>
              </a:xfrm>
              <a:custGeom>
                <a:rect b="b" l="l" r="r" t="t"/>
                <a:pathLst>
                  <a:path extrusionOk="0" h="8918" w="7176">
                    <a:moveTo>
                      <a:pt x="6412" y="0"/>
                    </a:moveTo>
                    <a:cubicBezTo>
                      <a:pt x="6371" y="257"/>
                      <a:pt x="6063" y="725"/>
                      <a:pt x="5846" y="1308"/>
                    </a:cubicBezTo>
                    <a:cubicBezTo>
                      <a:pt x="5023" y="991"/>
                      <a:pt x="3426" y="654"/>
                      <a:pt x="3426" y="654"/>
                    </a:cubicBezTo>
                    <a:lnTo>
                      <a:pt x="3292" y="1363"/>
                    </a:lnTo>
                    <a:lnTo>
                      <a:pt x="5681" y="1905"/>
                    </a:lnTo>
                    <a:cubicBezTo>
                      <a:pt x="5671" y="1961"/>
                      <a:pt x="5658" y="2014"/>
                      <a:pt x="5650" y="2071"/>
                    </a:cubicBezTo>
                    <a:cubicBezTo>
                      <a:pt x="5602" y="2456"/>
                      <a:pt x="5565" y="2869"/>
                      <a:pt x="5539" y="3228"/>
                    </a:cubicBezTo>
                    <a:cubicBezTo>
                      <a:pt x="5301" y="3752"/>
                      <a:pt x="5013" y="4450"/>
                      <a:pt x="4906" y="4986"/>
                    </a:cubicBezTo>
                    <a:cubicBezTo>
                      <a:pt x="4782" y="5604"/>
                      <a:pt x="4583" y="6290"/>
                      <a:pt x="4456" y="6707"/>
                    </a:cubicBezTo>
                    <a:cubicBezTo>
                      <a:pt x="4007" y="6182"/>
                      <a:pt x="3062" y="5533"/>
                      <a:pt x="2212" y="5533"/>
                    </a:cubicBezTo>
                    <a:cubicBezTo>
                      <a:pt x="2098" y="5533"/>
                      <a:pt x="1985" y="5545"/>
                      <a:pt x="1875" y="5571"/>
                    </a:cubicBezTo>
                    <a:cubicBezTo>
                      <a:pt x="1875" y="5571"/>
                      <a:pt x="732" y="7034"/>
                      <a:pt x="322" y="7795"/>
                    </a:cubicBezTo>
                    <a:cubicBezTo>
                      <a:pt x="0" y="8393"/>
                      <a:pt x="472" y="8918"/>
                      <a:pt x="1398" y="8918"/>
                    </a:cubicBezTo>
                    <a:cubicBezTo>
                      <a:pt x="1652" y="8918"/>
                      <a:pt x="1940" y="8878"/>
                      <a:pt x="2255" y="8790"/>
                    </a:cubicBezTo>
                    <a:cubicBezTo>
                      <a:pt x="3518" y="8436"/>
                      <a:pt x="4342" y="7874"/>
                      <a:pt x="4620" y="7439"/>
                    </a:cubicBezTo>
                    <a:lnTo>
                      <a:pt x="4620" y="7438"/>
                    </a:lnTo>
                    <a:cubicBezTo>
                      <a:pt x="4661" y="7378"/>
                      <a:pt x="4692" y="7314"/>
                      <a:pt x="4712" y="7244"/>
                    </a:cubicBezTo>
                    <a:cubicBezTo>
                      <a:pt x="4714" y="7228"/>
                      <a:pt x="4714" y="7209"/>
                      <a:pt x="4712" y="7193"/>
                    </a:cubicBezTo>
                    <a:cubicBezTo>
                      <a:pt x="4868" y="6778"/>
                      <a:pt x="5177" y="5913"/>
                      <a:pt x="5327" y="5248"/>
                    </a:cubicBezTo>
                    <a:cubicBezTo>
                      <a:pt x="5451" y="4699"/>
                      <a:pt x="5691" y="4144"/>
                      <a:pt x="5863" y="3788"/>
                    </a:cubicBezTo>
                    <a:cubicBezTo>
                      <a:pt x="5871" y="3779"/>
                      <a:pt x="5879" y="3772"/>
                      <a:pt x="5889" y="3762"/>
                    </a:cubicBezTo>
                    <a:lnTo>
                      <a:pt x="5889" y="6039"/>
                    </a:lnTo>
                    <a:cubicBezTo>
                      <a:pt x="5994" y="6116"/>
                      <a:pt x="6100" y="6142"/>
                      <a:pt x="6196" y="6142"/>
                    </a:cubicBezTo>
                    <a:cubicBezTo>
                      <a:pt x="6386" y="6142"/>
                      <a:pt x="6533" y="6039"/>
                      <a:pt x="6533" y="6039"/>
                    </a:cubicBezTo>
                    <a:cubicBezTo>
                      <a:pt x="6584" y="5401"/>
                      <a:pt x="6671" y="4767"/>
                      <a:pt x="6797" y="4141"/>
                    </a:cubicBezTo>
                    <a:cubicBezTo>
                      <a:pt x="6956" y="3359"/>
                      <a:pt x="7176" y="2467"/>
                      <a:pt x="7098" y="1702"/>
                    </a:cubicBezTo>
                    <a:cubicBezTo>
                      <a:pt x="7111" y="819"/>
                      <a:pt x="6412" y="0"/>
                      <a:pt x="64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6428303" y="1767050"/>
                <a:ext cx="262655" cy="329559"/>
              </a:xfrm>
              <a:custGeom>
                <a:rect b="b" l="l" r="r" t="t"/>
                <a:pathLst>
                  <a:path extrusionOk="0" h="16078" w="12814">
                    <a:moveTo>
                      <a:pt x="1094" y="1"/>
                    </a:moveTo>
                    <a:cubicBezTo>
                      <a:pt x="1057" y="1"/>
                      <a:pt x="1021" y="3"/>
                      <a:pt x="985" y="9"/>
                    </a:cubicBezTo>
                    <a:cubicBezTo>
                      <a:pt x="1" y="1348"/>
                      <a:pt x="1114" y="2719"/>
                      <a:pt x="1365" y="4003"/>
                    </a:cubicBezTo>
                    <a:cubicBezTo>
                      <a:pt x="1616" y="5290"/>
                      <a:pt x="1618" y="6446"/>
                      <a:pt x="1568" y="7261"/>
                    </a:cubicBezTo>
                    <a:cubicBezTo>
                      <a:pt x="1510" y="8198"/>
                      <a:pt x="783" y="10151"/>
                      <a:pt x="62" y="13411"/>
                    </a:cubicBezTo>
                    <a:cubicBezTo>
                      <a:pt x="320" y="14088"/>
                      <a:pt x="895" y="14638"/>
                      <a:pt x="1925" y="15071"/>
                    </a:cubicBezTo>
                    <a:cubicBezTo>
                      <a:pt x="3656" y="15798"/>
                      <a:pt x="5322" y="16078"/>
                      <a:pt x="6831" y="16078"/>
                    </a:cubicBezTo>
                    <a:cubicBezTo>
                      <a:pt x="9466" y="16078"/>
                      <a:pt x="11624" y="15225"/>
                      <a:pt x="12813" y="14403"/>
                    </a:cubicBezTo>
                    <a:cubicBezTo>
                      <a:pt x="12813" y="14403"/>
                      <a:pt x="11251" y="11191"/>
                      <a:pt x="10770" y="10341"/>
                    </a:cubicBezTo>
                    <a:cubicBezTo>
                      <a:pt x="10386" y="9668"/>
                      <a:pt x="10108" y="9281"/>
                      <a:pt x="9882" y="8231"/>
                    </a:cubicBezTo>
                    <a:cubicBezTo>
                      <a:pt x="9776" y="7738"/>
                      <a:pt x="10166" y="6465"/>
                      <a:pt x="10431" y="5928"/>
                    </a:cubicBezTo>
                    <a:cubicBezTo>
                      <a:pt x="10065" y="5189"/>
                      <a:pt x="9645" y="4478"/>
                      <a:pt x="9177" y="3800"/>
                    </a:cubicBezTo>
                    <a:cubicBezTo>
                      <a:pt x="8729" y="3160"/>
                      <a:pt x="8199" y="2522"/>
                      <a:pt x="7643" y="2114"/>
                    </a:cubicBezTo>
                    <a:cubicBezTo>
                      <a:pt x="6942" y="1600"/>
                      <a:pt x="6250" y="1430"/>
                      <a:pt x="5640" y="1430"/>
                    </a:cubicBezTo>
                    <a:cubicBezTo>
                      <a:pt x="4430" y="1430"/>
                      <a:pt x="3541" y="2100"/>
                      <a:pt x="3541" y="2100"/>
                    </a:cubicBezTo>
                    <a:cubicBezTo>
                      <a:pt x="3541" y="2100"/>
                      <a:pt x="2142" y="1"/>
                      <a:pt x="109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6594253" y="1921929"/>
                <a:ext cx="62128" cy="37305"/>
              </a:xfrm>
              <a:custGeom>
                <a:rect b="b" l="l" r="r" t="t"/>
                <a:pathLst>
                  <a:path extrusionOk="0" h="1820" w="3031">
                    <a:moveTo>
                      <a:pt x="1516" y="1"/>
                    </a:moveTo>
                    <a:cubicBezTo>
                      <a:pt x="680" y="1"/>
                      <a:pt x="0" y="408"/>
                      <a:pt x="0" y="910"/>
                    </a:cubicBezTo>
                    <a:cubicBezTo>
                      <a:pt x="0" y="1413"/>
                      <a:pt x="680" y="1820"/>
                      <a:pt x="1516" y="1820"/>
                    </a:cubicBezTo>
                    <a:cubicBezTo>
                      <a:pt x="2353" y="1820"/>
                      <a:pt x="3031" y="1411"/>
                      <a:pt x="3031" y="910"/>
                    </a:cubicBezTo>
                    <a:cubicBezTo>
                      <a:pt x="3031" y="408"/>
                      <a:pt x="2353" y="1"/>
                      <a:pt x="15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7"/>
              <p:cNvSpPr/>
              <p:nvPr/>
            </p:nvSpPr>
            <p:spPr>
              <a:xfrm>
                <a:off x="6593228" y="2096672"/>
                <a:ext cx="64588" cy="38740"/>
              </a:xfrm>
              <a:custGeom>
                <a:rect b="b" l="l" r="r" t="t"/>
                <a:pathLst>
                  <a:path extrusionOk="0" h="1890" w="3151">
                    <a:moveTo>
                      <a:pt x="1576" y="1"/>
                    </a:moveTo>
                    <a:cubicBezTo>
                      <a:pt x="706" y="1"/>
                      <a:pt x="0" y="424"/>
                      <a:pt x="0" y="945"/>
                    </a:cubicBezTo>
                    <a:cubicBezTo>
                      <a:pt x="0" y="1467"/>
                      <a:pt x="706" y="1889"/>
                      <a:pt x="1576" y="1889"/>
                    </a:cubicBezTo>
                    <a:cubicBezTo>
                      <a:pt x="2446" y="1889"/>
                      <a:pt x="3150" y="1467"/>
                      <a:pt x="3150" y="945"/>
                    </a:cubicBezTo>
                    <a:cubicBezTo>
                      <a:pt x="3150" y="424"/>
                      <a:pt x="2444" y="1"/>
                      <a:pt x="157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7"/>
              <p:cNvSpPr/>
              <p:nvPr/>
            </p:nvSpPr>
            <p:spPr>
              <a:xfrm>
                <a:off x="6594253" y="1921908"/>
                <a:ext cx="62128" cy="37285"/>
              </a:xfrm>
              <a:custGeom>
                <a:rect b="b" l="l" r="r" t="t"/>
                <a:pathLst>
                  <a:path extrusionOk="0" h="1819" w="3031">
                    <a:moveTo>
                      <a:pt x="1525" y="66"/>
                    </a:moveTo>
                    <a:cubicBezTo>
                      <a:pt x="2265" y="66"/>
                      <a:pt x="2869" y="428"/>
                      <a:pt x="2869" y="873"/>
                    </a:cubicBezTo>
                    <a:cubicBezTo>
                      <a:pt x="2869" y="880"/>
                      <a:pt x="2865" y="885"/>
                      <a:pt x="2865" y="891"/>
                    </a:cubicBezTo>
                    <a:cubicBezTo>
                      <a:pt x="2849" y="1328"/>
                      <a:pt x="2257" y="1680"/>
                      <a:pt x="1526" y="1680"/>
                    </a:cubicBezTo>
                    <a:cubicBezTo>
                      <a:pt x="794" y="1680"/>
                      <a:pt x="202" y="1328"/>
                      <a:pt x="184" y="891"/>
                    </a:cubicBezTo>
                    <a:cubicBezTo>
                      <a:pt x="184" y="885"/>
                      <a:pt x="182" y="880"/>
                      <a:pt x="182" y="873"/>
                    </a:cubicBezTo>
                    <a:cubicBezTo>
                      <a:pt x="182" y="427"/>
                      <a:pt x="784" y="66"/>
                      <a:pt x="1525" y="66"/>
                    </a:cubicBezTo>
                    <a:close/>
                    <a:moveTo>
                      <a:pt x="1516" y="0"/>
                    </a:moveTo>
                    <a:cubicBezTo>
                      <a:pt x="690" y="0"/>
                      <a:pt x="20" y="399"/>
                      <a:pt x="3" y="891"/>
                    </a:cubicBezTo>
                    <a:cubicBezTo>
                      <a:pt x="3" y="898"/>
                      <a:pt x="0" y="903"/>
                      <a:pt x="0" y="910"/>
                    </a:cubicBezTo>
                    <a:cubicBezTo>
                      <a:pt x="0" y="1412"/>
                      <a:pt x="680" y="1819"/>
                      <a:pt x="1516" y="1819"/>
                    </a:cubicBezTo>
                    <a:cubicBezTo>
                      <a:pt x="2353" y="1819"/>
                      <a:pt x="3031" y="1412"/>
                      <a:pt x="3031" y="910"/>
                    </a:cubicBezTo>
                    <a:cubicBezTo>
                      <a:pt x="3031" y="903"/>
                      <a:pt x="3027" y="898"/>
                      <a:pt x="3027" y="891"/>
                    </a:cubicBezTo>
                    <a:cubicBezTo>
                      <a:pt x="3011" y="399"/>
                      <a:pt x="2343" y="0"/>
                      <a:pt x="15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6615161" y="2054857"/>
                <a:ext cx="20272" cy="58992"/>
              </a:xfrm>
              <a:custGeom>
                <a:rect b="b" l="l" r="r" t="t"/>
                <a:pathLst>
                  <a:path extrusionOk="0" h="2878" w="989">
                    <a:moveTo>
                      <a:pt x="989" y="1"/>
                    </a:moveTo>
                    <a:cubicBezTo>
                      <a:pt x="958" y="144"/>
                      <a:pt x="743" y="255"/>
                      <a:pt x="496" y="255"/>
                    </a:cubicBezTo>
                    <a:cubicBezTo>
                      <a:pt x="253" y="255"/>
                      <a:pt x="37" y="146"/>
                      <a:pt x="0" y="7"/>
                    </a:cubicBezTo>
                    <a:lnTo>
                      <a:pt x="0" y="11"/>
                    </a:lnTo>
                    <a:cubicBezTo>
                      <a:pt x="121" y="411"/>
                      <a:pt x="184" y="829"/>
                      <a:pt x="184" y="1247"/>
                    </a:cubicBezTo>
                    <a:cubicBezTo>
                      <a:pt x="184" y="1940"/>
                      <a:pt x="13" y="2588"/>
                      <a:pt x="13" y="2588"/>
                    </a:cubicBezTo>
                    <a:cubicBezTo>
                      <a:pt x="13" y="2749"/>
                      <a:pt x="230" y="2878"/>
                      <a:pt x="496" y="2878"/>
                    </a:cubicBezTo>
                    <a:cubicBezTo>
                      <a:pt x="761" y="2878"/>
                      <a:pt x="977" y="2749"/>
                      <a:pt x="977" y="2588"/>
                    </a:cubicBezTo>
                    <a:cubicBezTo>
                      <a:pt x="977" y="2588"/>
                      <a:pt x="807" y="1940"/>
                      <a:pt x="807" y="1247"/>
                    </a:cubicBezTo>
                    <a:cubicBezTo>
                      <a:pt x="809" y="826"/>
                      <a:pt x="870" y="407"/>
                      <a:pt x="989" y="2"/>
                    </a:cubicBezTo>
                    <a:lnTo>
                      <a:pt x="9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6579187" y="1940172"/>
                <a:ext cx="92649" cy="120915"/>
              </a:xfrm>
              <a:custGeom>
                <a:rect b="b" l="l" r="r" t="t"/>
                <a:pathLst>
                  <a:path extrusionOk="0" h="5899" w="4520">
                    <a:moveTo>
                      <a:pt x="735" y="0"/>
                    </a:moveTo>
                    <a:cubicBezTo>
                      <a:pt x="735" y="0"/>
                      <a:pt x="1" y="2590"/>
                      <a:pt x="1" y="3795"/>
                    </a:cubicBezTo>
                    <a:cubicBezTo>
                      <a:pt x="1" y="5000"/>
                      <a:pt x="1054" y="5898"/>
                      <a:pt x="2221" y="5898"/>
                    </a:cubicBezTo>
                    <a:cubicBezTo>
                      <a:pt x="3387" y="5898"/>
                      <a:pt x="4520" y="5000"/>
                      <a:pt x="4520" y="3795"/>
                    </a:cubicBezTo>
                    <a:cubicBezTo>
                      <a:pt x="4520" y="2590"/>
                      <a:pt x="3766" y="0"/>
                      <a:pt x="3766" y="0"/>
                    </a:cubicBezTo>
                    <a:lnTo>
                      <a:pt x="3762" y="0"/>
                    </a:lnTo>
                    <a:cubicBezTo>
                      <a:pt x="3762" y="7"/>
                      <a:pt x="3766" y="12"/>
                      <a:pt x="3766" y="19"/>
                    </a:cubicBezTo>
                    <a:cubicBezTo>
                      <a:pt x="3766" y="521"/>
                      <a:pt x="3088" y="928"/>
                      <a:pt x="2251" y="928"/>
                    </a:cubicBezTo>
                    <a:cubicBezTo>
                      <a:pt x="1415" y="928"/>
                      <a:pt x="735" y="521"/>
                      <a:pt x="735" y="19"/>
                    </a:cubicBezTo>
                    <a:cubicBezTo>
                      <a:pt x="735" y="12"/>
                      <a:pt x="738" y="7"/>
                      <a:pt x="7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6615058" y="2048175"/>
                <a:ext cx="20375" cy="11950"/>
              </a:xfrm>
              <a:custGeom>
                <a:rect b="b" l="l" r="r" t="t"/>
                <a:pathLst>
                  <a:path extrusionOk="0" h="583" w="994">
                    <a:moveTo>
                      <a:pt x="501" y="1"/>
                    </a:moveTo>
                    <a:cubicBezTo>
                      <a:pt x="232" y="1"/>
                      <a:pt x="0" y="130"/>
                      <a:pt x="0" y="292"/>
                    </a:cubicBezTo>
                    <a:cubicBezTo>
                      <a:pt x="2" y="307"/>
                      <a:pt x="4" y="322"/>
                      <a:pt x="5" y="337"/>
                    </a:cubicBezTo>
                    <a:cubicBezTo>
                      <a:pt x="42" y="475"/>
                      <a:pt x="258" y="583"/>
                      <a:pt x="501" y="583"/>
                    </a:cubicBezTo>
                    <a:cubicBezTo>
                      <a:pt x="749" y="583"/>
                      <a:pt x="963" y="470"/>
                      <a:pt x="994" y="327"/>
                    </a:cubicBezTo>
                    <a:cubicBezTo>
                      <a:pt x="994" y="315"/>
                      <a:pt x="994" y="303"/>
                      <a:pt x="994" y="292"/>
                    </a:cubicBezTo>
                    <a:cubicBezTo>
                      <a:pt x="994" y="130"/>
                      <a:pt x="769" y="1"/>
                      <a:pt x="501"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6583225" y="1998529"/>
                <a:ext cx="84880" cy="57373"/>
              </a:xfrm>
              <a:custGeom>
                <a:rect b="b" l="l" r="r" t="t"/>
                <a:pathLst>
                  <a:path extrusionOk="0" h="2799" w="4141">
                    <a:moveTo>
                      <a:pt x="55" y="1"/>
                    </a:moveTo>
                    <a:cubicBezTo>
                      <a:pt x="21" y="318"/>
                      <a:pt x="1" y="619"/>
                      <a:pt x="12" y="875"/>
                    </a:cubicBezTo>
                    <a:cubicBezTo>
                      <a:pt x="60" y="1976"/>
                      <a:pt x="975" y="2798"/>
                      <a:pt x="2041" y="2798"/>
                    </a:cubicBezTo>
                    <a:cubicBezTo>
                      <a:pt x="3106" y="2798"/>
                      <a:pt x="4141" y="1976"/>
                      <a:pt x="4141" y="875"/>
                    </a:cubicBezTo>
                    <a:cubicBezTo>
                      <a:pt x="4141" y="632"/>
                      <a:pt x="4086" y="328"/>
                      <a:pt x="40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6584414" y="1976125"/>
                <a:ext cx="81703" cy="49030"/>
              </a:xfrm>
              <a:custGeom>
                <a:rect b="b" l="l" r="r" t="t"/>
                <a:pathLst>
                  <a:path extrusionOk="0" h="2392" w="3986">
                    <a:moveTo>
                      <a:pt x="1993" y="1"/>
                    </a:moveTo>
                    <a:cubicBezTo>
                      <a:pt x="892" y="1"/>
                      <a:pt x="1" y="536"/>
                      <a:pt x="1" y="1196"/>
                    </a:cubicBezTo>
                    <a:cubicBezTo>
                      <a:pt x="1" y="1856"/>
                      <a:pt x="892" y="2392"/>
                      <a:pt x="1993" y="2392"/>
                    </a:cubicBezTo>
                    <a:cubicBezTo>
                      <a:pt x="3092" y="2392"/>
                      <a:pt x="3985" y="1857"/>
                      <a:pt x="3985" y="1196"/>
                    </a:cubicBezTo>
                    <a:cubicBezTo>
                      <a:pt x="3985" y="535"/>
                      <a:pt x="3092" y="1"/>
                      <a:pt x="199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6593228" y="2116043"/>
                <a:ext cx="64588" cy="23121"/>
              </a:xfrm>
              <a:custGeom>
                <a:rect b="b" l="l" r="r" t="t"/>
                <a:pathLst>
                  <a:path extrusionOk="0" h="1128" w="3151">
                    <a:moveTo>
                      <a:pt x="0" y="0"/>
                    </a:moveTo>
                    <a:lnTo>
                      <a:pt x="0" y="210"/>
                    </a:lnTo>
                    <a:cubicBezTo>
                      <a:pt x="25" y="719"/>
                      <a:pt x="721" y="1128"/>
                      <a:pt x="1576" y="1128"/>
                    </a:cubicBezTo>
                    <a:cubicBezTo>
                      <a:pt x="2429" y="1128"/>
                      <a:pt x="3125" y="719"/>
                      <a:pt x="3150" y="210"/>
                    </a:cubicBezTo>
                    <a:lnTo>
                      <a:pt x="3150" y="0"/>
                    </a:lnTo>
                    <a:cubicBezTo>
                      <a:pt x="3150" y="522"/>
                      <a:pt x="2444" y="944"/>
                      <a:pt x="1576" y="944"/>
                    </a:cubicBezTo>
                    <a:cubicBezTo>
                      <a:pt x="706" y="944"/>
                      <a:pt x="0" y="522"/>
                      <a:pt x="0" y="0"/>
                    </a:cubicBezTo>
                    <a:close/>
                  </a:path>
                </a:pathLst>
              </a:custGeom>
              <a:solidFill>
                <a:srgbClr val="BDAA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6593228" y="2116043"/>
                <a:ext cx="64588" cy="23121"/>
              </a:xfrm>
              <a:custGeom>
                <a:rect b="b" l="l" r="r" t="t"/>
                <a:pathLst>
                  <a:path extrusionOk="0" h="1128" w="3151">
                    <a:moveTo>
                      <a:pt x="0" y="0"/>
                    </a:moveTo>
                    <a:lnTo>
                      <a:pt x="0" y="210"/>
                    </a:lnTo>
                    <a:cubicBezTo>
                      <a:pt x="25" y="719"/>
                      <a:pt x="721" y="1128"/>
                      <a:pt x="1576" y="1128"/>
                    </a:cubicBezTo>
                    <a:cubicBezTo>
                      <a:pt x="2429" y="1128"/>
                      <a:pt x="3125" y="719"/>
                      <a:pt x="3150" y="210"/>
                    </a:cubicBezTo>
                    <a:lnTo>
                      <a:pt x="3150" y="0"/>
                    </a:lnTo>
                    <a:cubicBezTo>
                      <a:pt x="3150" y="522"/>
                      <a:pt x="2444" y="944"/>
                      <a:pt x="1576" y="944"/>
                    </a:cubicBezTo>
                    <a:cubicBezTo>
                      <a:pt x="706" y="944"/>
                      <a:pt x="0" y="52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6588001" y="1954110"/>
                <a:ext cx="10433" cy="41856"/>
              </a:xfrm>
              <a:custGeom>
                <a:rect b="b" l="l" r="r" t="t"/>
                <a:pathLst>
                  <a:path extrusionOk="0" h="2042" w="509">
                    <a:moveTo>
                      <a:pt x="437" y="0"/>
                    </a:moveTo>
                    <a:cubicBezTo>
                      <a:pt x="421" y="0"/>
                      <a:pt x="405" y="8"/>
                      <a:pt x="396" y="26"/>
                    </a:cubicBezTo>
                    <a:cubicBezTo>
                      <a:pt x="72" y="673"/>
                      <a:pt x="1" y="1686"/>
                      <a:pt x="27" y="2020"/>
                    </a:cubicBezTo>
                    <a:cubicBezTo>
                      <a:pt x="28" y="2034"/>
                      <a:pt x="39" y="2042"/>
                      <a:pt x="50" y="2042"/>
                    </a:cubicBezTo>
                    <a:cubicBezTo>
                      <a:pt x="59" y="2042"/>
                      <a:pt x="68" y="2037"/>
                      <a:pt x="72" y="2025"/>
                    </a:cubicBezTo>
                    <a:cubicBezTo>
                      <a:pt x="203" y="1698"/>
                      <a:pt x="508" y="362"/>
                      <a:pt x="492" y="51"/>
                    </a:cubicBezTo>
                    <a:cubicBezTo>
                      <a:pt x="490" y="21"/>
                      <a:pt x="463" y="0"/>
                      <a:pt x="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6647138" y="1979671"/>
                <a:ext cx="23695" cy="62189"/>
              </a:xfrm>
              <a:custGeom>
                <a:rect b="b" l="l" r="r" t="t"/>
                <a:pathLst>
                  <a:path extrusionOk="0" h="3034" w="1156">
                    <a:moveTo>
                      <a:pt x="572" y="1"/>
                    </a:moveTo>
                    <a:cubicBezTo>
                      <a:pt x="558" y="1"/>
                      <a:pt x="542" y="11"/>
                      <a:pt x="543" y="28"/>
                    </a:cubicBezTo>
                    <a:cubicBezTo>
                      <a:pt x="593" y="1116"/>
                      <a:pt x="790" y="2017"/>
                      <a:pt x="31" y="2928"/>
                    </a:cubicBezTo>
                    <a:cubicBezTo>
                      <a:pt x="0" y="2964"/>
                      <a:pt x="21" y="3033"/>
                      <a:pt x="68" y="3033"/>
                    </a:cubicBezTo>
                    <a:cubicBezTo>
                      <a:pt x="75" y="3033"/>
                      <a:pt x="83" y="3032"/>
                      <a:pt x="90" y="3029"/>
                    </a:cubicBezTo>
                    <a:cubicBezTo>
                      <a:pt x="1155" y="2624"/>
                      <a:pt x="957" y="841"/>
                      <a:pt x="595" y="15"/>
                    </a:cubicBezTo>
                    <a:cubicBezTo>
                      <a:pt x="590" y="5"/>
                      <a:pt x="581" y="1"/>
                      <a:pt x="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7"/>
              <p:cNvSpPr/>
              <p:nvPr/>
            </p:nvSpPr>
            <p:spPr>
              <a:xfrm>
                <a:off x="6233266" y="1309700"/>
                <a:ext cx="291782" cy="444488"/>
              </a:xfrm>
              <a:custGeom>
                <a:rect b="b" l="l" r="r" t="t"/>
                <a:pathLst>
                  <a:path extrusionOk="0" h="21685" w="14235">
                    <a:moveTo>
                      <a:pt x="947" y="0"/>
                    </a:moveTo>
                    <a:cubicBezTo>
                      <a:pt x="330" y="0"/>
                      <a:pt x="0" y="526"/>
                      <a:pt x="620" y="1867"/>
                    </a:cubicBezTo>
                    <a:cubicBezTo>
                      <a:pt x="1578" y="3935"/>
                      <a:pt x="3683" y="3899"/>
                      <a:pt x="4203" y="4682"/>
                    </a:cubicBezTo>
                    <a:cubicBezTo>
                      <a:pt x="4726" y="5466"/>
                      <a:pt x="4101" y="9142"/>
                      <a:pt x="4189" y="11149"/>
                    </a:cubicBezTo>
                    <a:cubicBezTo>
                      <a:pt x="4275" y="13158"/>
                      <a:pt x="4951" y="16379"/>
                      <a:pt x="5298" y="17095"/>
                    </a:cubicBezTo>
                    <a:cubicBezTo>
                      <a:pt x="5647" y="17811"/>
                      <a:pt x="7262" y="18149"/>
                      <a:pt x="9284" y="19509"/>
                    </a:cubicBezTo>
                    <a:cubicBezTo>
                      <a:pt x="10553" y="20362"/>
                      <a:pt x="13139" y="21684"/>
                      <a:pt x="13139" y="21684"/>
                    </a:cubicBezTo>
                    <a:lnTo>
                      <a:pt x="14235" y="17663"/>
                    </a:lnTo>
                    <a:cubicBezTo>
                      <a:pt x="14235" y="17663"/>
                      <a:pt x="12871" y="16316"/>
                      <a:pt x="11826" y="15810"/>
                    </a:cubicBezTo>
                    <a:cubicBezTo>
                      <a:pt x="10782" y="15302"/>
                      <a:pt x="7930" y="14398"/>
                      <a:pt x="7669" y="14256"/>
                    </a:cubicBezTo>
                    <a:cubicBezTo>
                      <a:pt x="7494" y="13320"/>
                      <a:pt x="7565" y="12506"/>
                      <a:pt x="7262" y="10268"/>
                    </a:cubicBezTo>
                    <a:cubicBezTo>
                      <a:pt x="6857" y="7272"/>
                      <a:pt x="6262" y="5979"/>
                      <a:pt x="6174" y="4166"/>
                    </a:cubicBezTo>
                    <a:cubicBezTo>
                      <a:pt x="6150" y="3636"/>
                      <a:pt x="6077" y="3274"/>
                      <a:pt x="5973" y="3002"/>
                    </a:cubicBezTo>
                    <a:lnTo>
                      <a:pt x="5981" y="3002"/>
                    </a:lnTo>
                    <a:cubicBezTo>
                      <a:pt x="5981" y="3002"/>
                      <a:pt x="5822" y="2148"/>
                      <a:pt x="5255" y="1632"/>
                    </a:cubicBezTo>
                    <a:cubicBezTo>
                      <a:pt x="4688" y="1114"/>
                      <a:pt x="5027" y="1215"/>
                      <a:pt x="4541" y="655"/>
                    </a:cubicBezTo>
                    <a:cubicBezTo>
                      <a:pt x="4464" y="567"/>
                      <a:pt x="4377" y="527"/>
                      <a:pt x="4298" y="527"/>
                    </a:cubicBezTo>
                    <a:cubicBezTo>
                      <a:pt x="4112" y="527"/>
                      <a:pt x="3970" y="747"/>
                      <a:pt x="4112" y="1075"/>
                    </a:cubicBezTo>
                    <a:cubicBezTo>
                      <a:pt x="4246" y="1385"/>
                      <a:pt x="4433" y="1726"/>
                      <a:pt x="4600" y="2067"/>
                    </a:cubicBezTo>
                    <a:cubicBezTo>
                      <a:pt x="3755" y="1777"/>
                      <a:pt x="3211" y="1157"/>
                      <a:pt x="2100" y="420"/>
                    </a:cubicBezTo>
                    <a:cubicBezTo>
                      <a:pt x="1702" y="156"/>
                      <a:pt x="1282" y="0"/>
                      <a:pt x="947" y="0"/>
                    </a:cubicBezTo>
                    <a:close/>
                  </a:path>
                </a:pathLst>
              </a:custGeom>
              <a:solidFill>
                <a:srgbClr val="D8BA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7"/>
              <p:cNvSpPr/>
              <p:nvPr/>
            </p:nvSpPr>
            <p:spPr>
              <a:xfrm>
                <a:off x="6446813" y="1596649"/>
                <a:ext cx="381499" cy="510511"/>
              </a:xfrm>
              <a:custGeom>
                <a:rect b="b" l="l" r="r" t="t"/>
                <a:pathLst>
                  <a:path extrusionOk="0" h="24906" w="18612">
                    <a:moveTo>
                      <a:pt x="7" y="8279"/>
                    </a:moveTo>
                    <a:lnTo>
                      <a:pt x="7" y="8279"/>
                    </a:lnTo>
                    <a:cubicBezTo>
                      <a:pt x="3" y="8284"/>
                      <a:pt x="1" y="8287"/>
                      <a:pt x="1" y="8287"/>
                    </a:cubicBezTo>
                    <a:cubicBezTo>
                      <a:pt x="1" y="8287"/>
                      <a:pt x="3" y="8284"/>
                      <a:pt x="7" y="8279"/>
                    </a:cubicBezTo>
                    <a:close/>
                    <a:moveTo>
                      <a:pt x="7945" y="0"/>
                    </a:moveTo>
                    <a:cubicBezTo>
                      <a:pt x="7539" y="224"/>
                      <a:pt x="6933" y="1447"/>
                      <a:pt x="6499" y="1548"/>
                    </a:cubicBezTo>
                    <a:cubicBezTo>
                      <a:pt x="5705" y="1735"/>
                      <a:pt x="5088" y="2247"/>
                      <a:pt x="4399" y="2623"/>
                    </a:cubicBezTo>
                    <a:cubicBezTo>
                      <a:pt x="4437" y="3021"/>
                      <a:pt x="4513" y="3416"/>
                      <a:pt x="4584" y="3807"/>
                    </a:cubicBezTo>
                    <a:cubicBezTo>
                      <a:pt x="4083" y="3775"/>
                      <a:pt x="3434" y="3549"/>
                      <a:pt x="3310" y="3549"/>
                    </a:cubicBezTo>
                    <a:cubicBezTo>
                      <a:pt x="3298" y="3549"/>
                      <a:pt x="3292" y="3551"/>
                      <a:pt x="3289" y="3555"/>
                    </a:cubicBezTo>
                    <a:cubicBezTo>
                      <a:pt x="2954" y="4147"/>
                      <a:pt x="2792" y="4240"/>
                      <a:pt x="2393" y="4785"/>
                    </a:cubicBezTo>
                    <a:cubicBezTo>
                      <a:pt x="2026" y="5288"/>
                      <a:pt x="1796" y="5723"/>
                      <a:pt x="1433" y="6178"/>
                    </a:cubicBezTo>
                    <a:cubicBezTo>
                      <a:pt x="445" y="7411"/>
                      <a:pt x="586" y="7112"/>
                      <a:pt x="82" y="8147"/>
                    </a:cubicBezTo>
                    <a:cubicBezTo>
                      <a:pt x="44" y="8224"/>
                      <a:pt x="18" y="8264"/>
                      <a:pt x="7" y="8279"/>
                    </a:cubicBezTo>
                    <a:lnTo>
                      <a:pt x="7" y="8279"/>
                    </a:lnTo>
                    <a:cubicBezTo>
                      <a:pt x="32" y="8251"/>
                      <a:pt x="135" y="8159"/>
                      <a:pt x="333" y="8159"/>
                    </a:cubicBezTo>
                    <a:cubicBezTo>
                      <a:pt x="710" y="8159"/>
                      <a:pt x="1434" y="8492"/>
                      <a:pt x="2636" y="10237"/>
                    </a:cubicBezTo>
                    <a:lnTo>
                      <a:pt x="2638" y="10237"/>
                    </a:lnTo>
                    <a:cubicBezTo>
                      <a:pt x="2638" y="10237"/>
                      <a:pt x="3398" y="9610"/>
                      <a:pt x="4701" y="9610"/>
                    </a:cubicBezTo>
                    <a:cubicBezTo>
                      <a:pt x="5029" y="9610"/>
                      <a:pt x="5390" y="9650"/>
                      <a:pt x="5783" y="9749"/>
                    </a:cubicBezTo>
                    <a:cubicBezTo>
                      <a:pt x="7735" y="10240"/>
                      <a:pt x="9528" y="14066"/>
                      <a:pt x="9528" y="14066"/>
                    </a:cubicBezTo>
                    <a:cubicBezTo>
                      <a:pt x="9814" y="12965"/>
                      <a:pt x="9999" y="13420"/>
                      <a:pt x="10609" y="12727"/>
                    </a:cubicBezTo>
                    <a:cubicBezTo>
                      <a:pt x="10817" y="12819"/>
                      <a:pt x="11026" y="12925"/>
                      <a:pt x="11201" y="13059"/>
                    </a:cubicBezTo>
                    <a:cubicBezTo>
                      <a:pt x="12233" y="13853"/>
                      <a:pt x="13833" y="15488"/>
                      <a:pt x="13833" y="15488"/>
                    </a:cubicBezTo>
                    <a:cubicBezTo>
                      <a:pt x="13833" y="15488"/>
                      <a:pt x="14462" y="16465"/>
                      <a:pt x="15245" y="17434"/>
                    </a:cubicBezTo>
                    <a:cubicBezTo>
                      <a:pt x="14043" y="18763"/>
                      <a:pt x="11781" y="21177"/>
                      <a:pt x="10902" y="21511"/>
                    </a:cubicBezTo>
                    <a:cubicBezTo>
                      <a:pt x="10839" y="21509"/>
                      <a:pt x="10775" y="21508"/>
                      <a:pt x="10711" y="21508"/>
                    </a:cubicBezTo>
                    <a:cubicBezTo>
                      <a:pt x="9464" y="21508"/>
                      <a:pt x="8057" y="21974"/>
                      <a:pt x="7716" y="22027"/>
                    </a:cubicBezTo>
                    <a:cubicBezTo>
                      <a:pt x="7001" y="22143"/>
                      <a:pt x="7496" y="22786"/>
                      <a:pt x="7496" y="22786"/>
                    </a:cubicBezTo>
                    <a:cubicBezTo>
                      <a:pt x="7496" y="22786"/>
                      <a:pt x="7112" y="22942"/>
                      <a:pt x="7466" y="23376"/>
                    </a:cubicBezTo>
                    <a:cubicBezTo>
                      <a:pt x="7231" y="23541"/>
                      <a:pt x="7323" y="24086"/>
                      <a:pt x="7684" y="24086"/>
                    </a:cubicBezTo>
                    <a:cubicBezTo>
                      <a:pt x="7685" y="24086"/>
                      <a:pt x="7685" y="24086"/>
                      <a:pt x="7686" y="24086"/>
                    </a:cubicBezTo>
                    <a:lnTo>
                      <a:pt x="7686" y="24086"/>
                    </a:lnTo>
                    <a:cubicBezTo>
                      <a:pt x="7666" y="24395"/>
                      <a:pt x="8020" y="24906"/>
                      <a:pt x="8706" y="24906"/>
                    </a:cubicBezTo>
                    <a:cubicBezTo>
                      <a:pt x="9376" y="24904"/>
                      <a:pt x="10614" y="24316"/>
                      <a:pt x="11343" y="23793"/>
                    </a:cubicBezTo>
                    <a:cubicBezTo>
                      <a:pt x="11737" y="23512"/>
                      <a:pt x="15528" y="22049"/>
                      <a:pt x="16876" y="20582"/>
                    </a:cubicBezTo>
                    <a:cubicBezTo>
                      <a:pt x="17550" y="19848"/>
                      <a:pt x="17925" y="18983"/>
                      <a:pt x="18132" y="18304"/>
                    </a:cubicBezTo>
                    <a:cubicBezTo>
                      <a:pt x="18433" y="17783"/>
                      <a:pt x="18612" y="17441"/>
                      <a:pt x="18251" y="16262"/>
                    </a:cubicBezTo>
                    <a:cubicBezTo>
                      <a:pt x="17603" y="14137"/>
                      <a:pt x="16543" y="13206"/>
                      <a:pt x="15756" y="11639"/>
                    </a:cubicBezTo>
                    <a:cubicBezTo>
                      <a:pt x="14860" y="9861"/>
                      <a:pt x="13954" y="8014"/>
                      <a:pt x="13392" y="7297"/>
                    </a:cubicBezTo>
                    <a:cubicBezTo>
                      <a:pt x="12620" y="6310"/>
                      <a:pt x="11041" y="5949"/>
                      <a:pt x="10396" y="5852"/>
                    </a:cubicBezTo>
                    <a:cubicBezTo>
                      <a:pt x="9822" y="5538"/>
                      <a:pt x="9222" y="5190"/>
                      <a:pt x="8878" y="4860"/>
                    </a:cubicBezTo>
                    <a:cubicBezTo>
                      <a:pt x="8063" y="4147"/>
                      <a:pt x="7904" y="1796"/>
                      <a:pt x="7945" y="0"/>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6307038" y="1401940"/>
                <a:ext cx="20600" cy="17607"/>
              </a:xfrm>
              <a:custGeom>
                <a:rect b="b" l="l" r="r" t="t"/>
                <a:pathLst>
                  <a:path extrusionOk="0" h="859" w="1005">
                    <a:moveTo>
                      <a:pt x="431" y="0"/>
                    </a:moveTo>
                    <a:cubicBezTo>
                      <a:pt x="193" y="0"/>
                      <a:pt x="1" y="192"/>
                      <a:pt x="1" y="429"/>
                    </a:cubicBezTo>
                    <a:cubicBezTo>
                      <a:pt x="1" y="687"/>
                      <a:pt x="213" y="859"/>
                      <a:pt x="434" y="859"/>
                    </a:cubicBezTo>
                    <a:cubicBezTo>
                      <a:pt x="539" y="859"/>
                      <a:pt x="646" y="820"/>
                      <a:pt x="733" y="733"/>
                    </a:cubicBezTo>
                    <a:cubicBezTo>
                      <a:pt x="1005" y="462"/>
                      <a:pt x="813"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6354593" y="1401264"/>
                <a:ext cx="20600" cy="17628"/>
              </a:xfrm>
              <a:custGeom>
                <a:rect b="b" l="l" r="r" t="t"/>
                <a:pathLst>
                  <a:path extrusionOk="0" h="860" w="1005">
                    <a:moveTo>
                      <a:pt x="431" y="0"/>
                    </a:moveTo>
                    <a:cubicBezTo>
                      <a:pt x="194" y="0"/>
                      <a:pt x="1" y="192"/>
                      <a:pt x="1" y="430"/>
                    </a:cubicBezTo>
                    <a:cubicBezTo>
                      <a:pt x="1" y="689"/>
                      <a:pt x="212" y="860"/>
                      <a:pt x="433" y="860"/>
                    </a:cubicBezTo>
                    <a:cubicBezTo>
                      <a:pt x="538" y="860"/>
                      <a:pt x="646" y="821"/>
                      <a:pt x="733" y="733"/>
                    </a:cubicBezTo>
                    <a:cubicBezTo>
                      <a:pt x="1004" y="463"/>
                      <a:pt x="813" y="0"/>
                      <a:pt x="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6345820" y="1410078"/>
                <a:ext cx="20559" cy="17607"/>
              </a:xfrm>
              <a:custGeom>
                <a:rect b="b" l="l" r="r" t="t"/>
                <a:pathLst>
                  <a:path extrusionOk="0" h="859" w="1003">
                    <a:moveTo>
                      <a:pt x="429" y="0"/>
                    </a:moveTo>
                    <a:cubicBezTo>
                      <a:pt x="192" y="0"/>
                      <a:pt x="0" y="192"/>
                      <a:pt x="0" y="429"/>
                    </a:cubicBezTo>
                    <a:cubicBezTo>
                      <a:pt x="0" y="687"/>
                      <a:pt x="212" y="859"/>
                      <a:pt x="433" y="859"/>
                    </a:cubicBezTo>
                    <a:cubicBezTo>
                      <a:pt x="538" y="859"/>
                      <a:pt x="645" y="820"/>
                      <a:pt x="733" y="733"/>
                    </a:cubicBezTo>
                    <a:cubicBezTo>
                      <a:pt x="1002" y="462"/>
                      <a:pt x="812" y="0"/>
                      <a:pt x="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6317553" y="1410078"/>
                <a:ext cx="20559" cy="17607"/>
              </a:xfrm>
              <a:custGeom>
                <a:rect b="b" l="l" r="r" t="t"/>
                <a:pathLst>
                  <a:path extrusionOk="0" h="859" w="1003">
                    <a:moveTo>
                      <a:pt x="429" y="0"/>
                    </a:moveTo>
                    <a:cubicBezTo>
                      <a:pt x="192" y="0"/>
                      <a:pt x="0" y="192"/>
                      <a:pt x="0" y="429"/>
                    </a:cubicBezTo>
                    <a:cubicBezTo>
                      <a:pt x="0" y="687"/>
                      <a:pt x="212" y="859"/>
                      <a:pt x="433" y="859"/>
                    </a:cubicBezTo>
                    <a:cubicBezTo>
                      <a:pt x="538" y="859"/>
                      <a:pt x="645" y="820"/>
                      <a:pt x="733" y="733"/>
                    </a:cubicBezTo>
                    <a:cubicBezTo>
                      <a:pt x="1002" y="462"/>
                      <a:pt x="812" y="0"/>
                      <a:pt x="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6332168" y="1412845"/>
                <a:ext cx="20579" cy="17628"/>
              </a:xfrm>
              <a:custGeom>
                <a:rect b="b" l="l" r="r" t="t"/>
                <a:pathLst>
                  <a:path extrusionOk="0" h="860" w="1004">
                    <a:moveTo>
                      <a:pt x="430" y="1"/>
                    </a:moveTo>
                    <a:cubicBezTo>
                      <a:pt x="194" y="1"/>
                      <a:pt x="0" y="193"/>
                      <a:pt x="0" y="429"/>
                    </a:cubicBezTo>
                    <a:cubicBezTo>
                      <a:pt x="0" y="689"/>
                      <a:pt x="212" y="860"/>
                      <a:pt x="433" y="860"/>
                    </a:cubicBezTo>
                    <a:cubicBezTo>
                      <a:pt x="539" y="860"/>
                      <a:pt x="647" y="821"/>
                      <a:pt x="734" y="733"/>
                    </a:cubicBezTo>
                    <a:cubicBezTo>
                      <a:pt x="1004" y="462"/>
                      <a:pt x="812" y="1"/>
                      <a:pt x="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6578019" y="1567624"/>
                <a:ext cx="36936" cy="49317"/>
              </a:xfrm>
              <a:custGeom>
                <a:rect b="b" l="l" r="r" t="t"/>
                <a:pathLst>
                  <a:path extrusionOk="0" h="2406" w="1802">
                    <a:moveTo>
                      <a:pt x="888" y="0"/>
                    </a:moveTo>
                    <a:cubicBezTo>
                      <a:pt x="455" y="0"/>
                      <a:pt x="33" y="682"/>
                      <a:pt x="33" y="682"/>
                    </a:cubicBezTo>
                    <a:cubicBezTo>
                      <a:pt x="33" y="682"/>
                      <a:pt x="0" y="2372"/>
                      <a:pt x="656" y="2405"/>
                    </a:cubicBezTo>
                    <a:cubicBezTo>
                      <a:pt x="664" y="2405"/>
                      <a:pt x="671" y="2406"/>
                      <a:pt x="678" y="2406"/>
                    </a:cubicBezTo>
                    <a:cubicBezTo>
                      <a:pt x="1325" y="2406"/>
                      <a:pt x="1801" y="950"/>
                      <a:pt x="1281" y="236"/>
                    </a:cubicBezTo>
                    <a:cubicBezTo>
                      <a:pt x="1157" y="65"/>
                      <a:pt x="1022" y="0"/>
                      <a:pt x="888"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6469586" y="1649861"/>
                <a:ext cx="74180" cy="84757"/>
              </a:xfrm>
              <a:custGeom>
                <a:rect b="b" l="l" r="r" t="t"/>
                <a:pathLst>
                  <a:path extrusionOk="0" h="4135" w="3619">
                    <a:moveTo>
                      <a:pt x="2039" y="1"/>
                    </a:moveTo>
                    <a:cubicBezTo>
                      <a:pt x="1997" y="1"/>
                      <a:pt x="1955" y="3"/>
                      <a:pt x="1912" y="7"/>
                    </a:cubicBezTo>
                    <a:cubicBezTo>
                      <a:pt x="958" y="98"/>
                      <a:pt x="204" y="903"/>
                      <a:pt x="679" y="1793"/>
                    </a:cubicBezTo>
                    <a:cubicBezTo>
                      <a:pt x="1" y="2009"/>
                      <a:pt x="155" y="3610"/>
                      <a:pt x="925" y="3967"/>
                    </a:cubicBezTo>
                    <a:cubicBezTo>
                      <a:pt x="1186" y="4089"/>
                      <a:pt x="1386" y="4134"/>
                      <a:pt x="1539" y="4134"/>
                    </a:cubicBezTo>
                    <a:cubicBezTo>
                      <a:pt x="1993" y="4134"/>
                      <a:pt x="2033" y="3734"/>
                      <a:pt x="2033" y="3734"/>
                    </a:cubicBezTo>
                    <a:lnTo>
                      <a:pt x="2033" y="3734"/>
                    </a:lnTo>
                    <a:cubicBezTo>
                      <a:pt x="2033" y="3734"/>
                      <a:pt x="1855" y="3796"/>
                      <a:pt x="1649" y="3796"/>
                    </a:cubicBezTo>
                    <a:cubicBezTo>
                      <a:pt x="1461" y="3796"/>
                      <a:pt x="1249" y="3744"/>
                      <a:pt x="1128" y="3545"/>
                    </a:cubicBezTo>
                    <a:cubicBezTo>
                      <a:pt x="832" y="3056"/>
                      <a:pt x="1386" y="2717"/>
                      <a:pt x="1386" y="2717"/>
                    </a:cubicBezTo>
                    <a:cubicBezTo>
                      <a:pt x="1386" y="2717"/>
                      <a:pt x="1496" y="2867"/>
                      <a:pt x="1854" y="2867"/>
                    </a:cubicBezTo>
                    <a:cubicBezTo>
                      <a:pt x="2034" y="2867"/>
                      <a:pt x="2275" y="2830"/>
                      <a:pt x="2597" y="2717"/>
                    </a:cubicBezTo>
                    <a:cubicBezTo>
                      <a:pt x="3561" y="2378"/>
                      <a:pt x="3618" y="903"/>
                      <a:pt x="3618" y="903"/>
                    </a:cubicBezTo>
                    <a:cubicBezTo>
                      <a:pt x="3618" y="903"/>
                      <a:pt x="2930" y="1"/>
                      <a:pt x="2039" y="1"/>
                    </a:cubicBezTo>
                    <a:close/>
                  </a:path>
                </a:pathLst>
              </a:custGeom>
              <a:solidFill>
                <a:srgbClr val="AA46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6486681" y="1494795"/>
                <a:ext cx="144179" cy="187573"/>
              </a:xfrm>
              <a:custGeom>
                <a:rect b="b" l="l" r="r" t="t"/>
                <a:pathLst>
                  <a:path extrusionOk="0" h="9151" w="7034">
                    <a:moveTo>
                      <a:pt x="3713" y="1"/>
                    </a:moveTo>
                    <a:cubicBezTo>
                      <a:pt x="2800" y="1"/>
                      <a:pt x="1779" y="159"/>
                      <a:pt x="1134" y="758"/>
                    </a:cubicBezTo>
                    <a:cubicBezTo>
                      <a:pt x="332" y="1502"/>
                      <a:pt x="108" y="2812"/>
                      <a:pt x="63" y="3855"/>
                    </a:cubicBezTo>
                    <a:cubicBezTo>
                      <a:pt x="0" y="5361"/>
                      <a:pt x="718" y="9150"/>
                      <a:pt x="2792" y="9150"/>
                    </a:cubicBezTo>
                    <a:cubicBezTo>
                      <a:pt x="2902" y="9150"/>
                      <a:pt x="3015" y="9140"/>
                      <a:pt x="3132" y="9118"/>
                    </a:cubicBezTo>
                    <a:cubicBezTo>
                      <a:pt x="5233" y="8724"/>
                      <a:pt x="6491" y="5821"/>
                      <a:pt x="6753" y="3938"/>
                    </a:cubicBezTo>
                    <a:cubicBezTo>
                      <a:pt x="7034" y="1897"/>
                      <a:pt x="5911" y="135"/>
                      <a:pt x="4317" y="22"/>
                    </a:cubicBezTo>
                    <a:cubicBezTo>
                      <a:pt x="4125" y="9"/>
                      <a:pt x="3922" y="1"/>
                      <a:pt x="3713" y="1"/>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6497422" y="1871176"/>
                <a:ext cx="108063" cy="49645"/>
              </a:xfrm>
              <a:custGeom>
                <a:rect b="b" l="l" r="r" t="t"/>
                <a:pathLst>
                  <a:path extrusionOk="0" h="2422" w="5272">
                    <a:moveTo>
                      <a:pt x="0" y="0"/>
                    </a:moveTo>
                    <a:cubicBezTo>
                      <a:pt x="0" y="0"/>
                      <a:pt x="128" y="1029"/>
                      <a:pt x="961" y="1817"/>
                    </a:cubicBezTo>
                    <a:cubicBezTo>
                      <a:pt x="1469" y="2299"/>
                      <a:pt x="1953" y="2421"/>
                      <a:pt x="2410" y="2421"/>
                    </a:cubicBezTo>
                    <a:cubicBezTo>
                      <a:pt x="2703" y="2421"/>
                      <a:pt x="2984" y="2371"/>
                      <a:pt x="3253" y="2333"/>
                    </a:cubicBezTo>
                    <a:cubicBezTo>
                      <a:pt x="3939" y="2234"/>
                      <a:pt x="5271" y="1210"/>
                      <a:pt x="5271" y="1210"/>
                    </a:cubicBezTo>
                    <a:lnTo>
                      <a:pt x="5271" y="1210"/>
                    </a:lnTo>
                    <a:cubicBezTo>
                      <a:pt x="5271" y="1210"/>
                      <a:pt x="3630" y="1602"/>
                      <a:pt x="2486" y="1602"/>
                    </a:cubicBezTo>
                    <a:cubicBezTo>
                      <a:pt x="2272" y="1602"/>
                      <a:pt x="2075" y="1589"/>
                      <a:pt x="1910" y="1556"/>
                    </a:cubicBezTo>
                    <a:cubicBezTo>
                      <a:pt x="862" y="1348"/>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6458804" y="1451955"/>
                <a:ext cx="252263" cy="304859"/>
              </a:xfrm>
              <a:custGeom>
                <a:rect b="b" l="l" r="r" t="t"/>
                <a:pathLst>
                  <a:path extrusionOk="0" h="14873" w="12307">
                    <a:moveTo>
                      <a:pt x="6021" y="1"/>
                    </a:moveTo>
                    <a:cubicBezTo>
                      <a:pt x="5742" y="1"/>
                      <a:pt x="5463" y="42"/>
                      <a:pt x="5189" y="138"/>
                    </a:cubicBezTo>
                    <a:cubicBezTo>
                      <a:pt x="4771" y="284"/>
                      <a:pt x="4345" y="500"/>
                      <a:pt x="3949" y="1026"/>
                    </a:cubicBezTo>
                    <a:cubicBezTo>
                      <a:pt x="3653" y="784"/>
                      <a:pt x="3327" y="681"/>
                      <a:pt x="2996" y="681"/>
                    </a:cubicBezTo>
                    <a:cubicBezTo>
                      <a:pt x="2159" y="681"/>
                      <a:pt x="1293" y="1342"/>
                      <a:pt x="805" y="2091"/>
                    </a:cubicBezTo>
                    <a:cubicBezTo>
                      <a:pt x="323" y="2830"/>
                      <a:pt x="1" y="3577"/>
                      <a:pt x="1" y="4761"/>
                    </a:cubicBezTo>
                    <a:cubicBezTo>
                      <a:pt x="1" y="5806"/>
                      <a:pt x="537" y="6691"/>
                      <a:pt x="1496" y="7154"/>
                    </a:cubicBezTo>
                    <a:cubicBezTo>
                      <a:pt x="1582" y="6477"/>
                      <a:pt x="1821" y="5353"/>
                      <a:pt x="2157" y="4736"/>
                    </a:cubicBezTo>
                    <a:cubicBezTo>
                      <a:pt x="2324" y="4427"/>
                      <a:pt x="2519" y="4133"/>
                      <a:pt x="2721" y="3842"/>
                    </a:cubicBezTo>
                    <a:lnTo>
                      <a:pt x="2721" y="3842"/>
                    </a:lnTo>
                    <a:cubicBezTo>
                      <a:pt x="2473" y="4573"/>
                      <a:pt x="2465" y="5409"/>
                      <a:pt x="2663" y="6112"/>
                    </a:cubicBezTo>
                    <a:cubicBezTo>
                      <a:pt x="2863" y="6821"/>
                      <a:pt x="3576" y="7932"/>
                      <a:pt x="4378" y="7987"/>
                    </a:cubicBezTo>
                    <a:cubicBezTo>
                      <a:pt x="4483" y="8339"/>
                      <a:pt x="4662" y="8665"/>
                      <a:pt x="4900" y="8943"/>
                    </a:cubicBezTo>
                    <a:cubicBezTo>
                      <a:pt x="5316" y="9424"/>
                      <a:pt x="6021" y="9818"/>
                      <a:pt x="6686" y="9818"/>
                    </a:cubicBezTo>
                    <a:cubicBezTo>
                      <a:pt x="6798" y="9818"/>
                      <a:pt x="6908" y="9806"/>
                      <a:pt x="7016" y="9783"/>
                    </a:cubicBezTo>
                    <a:lnTo>
                      <a:pt x="7016" y="9783"/>
                    </a:lnTo>
                    <a:cubicBezTo>
                      <a:pt x="6939" y="10849"/>
                      <a:pt x="7327" y="11785"/>
                      <a:pt x="8448" y="12228"/>
                    </a:cubicBezTo>
                    <a:cubicBezTo>
                      <a:pt x="8559" y="12807"/>
                      <a:pt x="8359" y="13703"/>
                      <a:pt x="7893" y="14080"/>
                    </a:cubicBezTo>
                    <a:cubicBezTo>
                      <a:pt x="7702" y="14235"/>
                      <a:pt x="7524" y="14290"/>
                      <a:pt x="7358" y="14290"/>
                    </a:cubicBezTo>
                    <a:cubicBezTo>
                      <a:pt x="7026" y="14290"/>
                      <a:pt x="6742" y="14067"/>
                      <a:pt x="6501" y="13984"/>
                    </a:cubicBezTo>
                    <a:lnTo>
                      <a:pt x="6501" y="13984"/>
                    </a:lnTo>
                    <a:cubicBezTo>
                      <a:pt x="6477" y="14576"/>
                      <a:pt x="6946" y="14872"/>
                      <a:pt x="7486" y="14872"/>
                    </a:cubicBezTo>
                    <a:cubicBezTo>
                      <a:pt x="7855" y="14872"/>
                      <a:pt x="8258" y="14733"/>
                      <a:pt x="8559" y="14455"/>
                    </a:cubicBezTo>
                    <a:cubicBezTo>
                      <a:pt x="8734" y="14584"/>
                      <a:pt x="8922" y="14641"/>
                      <a:pt x="9106" y="14641"/>
                    </a:cubicBezTo>
                    <a:cubicBezTo>
                      <a:pt x="9709" y="14641"/>
                      <a:pt x="10267" y="14038"/>
                      <a:pt x="10160" y="13415"/>
                    </a:cubicBezTo>
                    <a:lnTo>
                      <a:pt x="10160" y="13415"/>
                    </a:lnTo>
                    <a:cubicBezTo>
                      <a:pt x="10198" y="13418"/>
                      <a:pt x="10236" y="13419"/>
                      <a:pt x="10273" y="13419"/>
                    </a:cubicBezTo>
                    <a:cubicBezTo>
                      <a:pt x="11573" y="13419"/>
                      <a:pt x="12307" y="11939"/>
                      <a:pt x="12218" y="10746"/>
                    </a:cubicBezTo>
                    <a:cubicBezTo>
                      <a:pt x="12150" y="9835"/>
                      <a:pt x="11704" y="9024"/>
                      <a:pt x="11158" y="8311"/>
                    </a:cubicBezTo>
                    <a:cubicBezTo>
                      <a:pt x="10761" y="7793"/>
                      <a:pt x="10070" y="6749"/>
                      <a:pt x="10125" y="5396"/>
                    </a:cubicBezTo>
                    <a:cubicBezTo>
                      <a:pt x="10165" y="4419"/>
                      <a:pt x="10277" y="3584"/>
                      <a:pt x="10052" y="2666"/>
                    </a:cubicBezTo>
                    <a:cubicBezTo>
                      <a:pt x="9809" y="1682"/>
                      <a:pt x="8996" y="1076"/>
                      <a:pt x="8136" y="626"/>
                    </a:cubicBezTo>
                    <a:cubicBezTo>
                      <a:pt x="7491" y="288"/>
                      <a:pt x="6756" y="1"/>
                      <a:pt x="6021" y="1"/>
                    </a:cubicBezTo>
                    <a:close/>
                  </a:path>
                </a:pathLst>
              </a:custGeom>
              <a:solidFill>
                <a:srgbClr val="AA46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2" name="Google Shape;1652;p47"/>
          <p:cNvGrpSpPr/>
          <p:nvPr/>
        </p:nvGrpSpPr>
        <p:grpSpPr>
          <a:xfrm>
            <a:off x="4446160" y="2339113"/>
            <a:ext cx="1455851" cy="2221409"/>
            <a:chOff x="4107543" y="2129848"/>
            <a:chExt cx="1524132" cy="2325596"/>
          </a:xfrm>
        </p:grpSpPr>
        <p:grpSp>
          <p:nvGrpSpPr>
            <p:cNvPr id="1653" name="Google Shape;1653;p47"/>
            <p:cNvGrpSpPr/>
            <p:nvPr/>
          </p:nvGrpSpPr>
          <p:grpSpPr>
            <a:xfrm>
              <a:off x="4107543" y="3538254"/>
              <a:ext cx="1524132" cy="917190"/>
              <a:chOff x="2917225" y="3060500"/>
              <a:chExt cx="2572375" cy="1548000"/>
            </a:xfrm>
          </p:grpSpPr>
          <p:sp>
            <p:nvSpPr>
              <p:cNvPr id="1654" name="Google Shape;1654;p47"/>
              <p:cNvSpPr/>
              <p:nvPr/>
            </p:nvSpPr>
            <p:spPr>
              <a:xfrm>
                <a:off x="2917225" y="3160700"/>
                <a:ext cx="2572375" cy="1447800"/>
              </a:xfrm>
              <a:custGeom>
                <a:rect b="b" l="l" r="r" t="t"/>
                <a:pathLst>
                  <a:path extrusionOk="0" h="57912" w="102895">
                    <a:moveTo>
                      <a:pt x="51447" y="0"/>
                    </a:moveTo>
                    <a:cubicBezTo>
                      <a:pt x="25576" y="0"/>
                      <a:pt x="4172" y="10749"/>
                      <a:pt x="549" y="24745"/>
                    </a:cubicBezTo>
                    <a:lnTo>
                      <a:pt x="0" y="24745"/>
                    </a:lnTo>
                    <a:lnTo>
                      <a:pt x="0" y="28752"/>
                    </a:lnTo>
                    <a:lnTo>
                      <a:pt x="10" y="28752"/>
                    </a:lnTo>
                    <a:cubicBezTo>
                      <a:pt x="10" y="28821"/>
                      <a:pt x="0" y="28887"/>
                      <a:pt x="0" y="28957"/>
                    </a:cubicBezTo>
                    <a:cubicBezTo>
                      <a:pt x="0" y="44948"/>
                      <a:pt x="23034" y="57911"/>
                      <a:pt x="51447" y="57911"/>
                    </a:cubicBezTo>
                    <a:cubicBezTo>
                      <a:pt x="79859" y="57911"/>
                      <a:pt x="102895" y="44948"/>
                      <a:pt x="102895" y="28957"/>
                    </a:cubicBezTo>
                    <a:cubicBezTo>
                      <a:pt x="102895" y="28742"/>
                      <a:pt x="102873" y="28532"/>
                      <a:pt x="102865" y="28318"/>
                    </a:cubicBezTo>
                    <a:lnTo>
                      <a:pt x="102895" y="28318"/>
                    </a:lnTo>
                    <a:lnTo>
                      <a:pt x="102895" y="24310"/>
                    </a:lnTo>
                    <a:lnTo>
                      <a:pt x="102227" y="24310"/>
                    </a:lnTo>
                    <a:cubicBezTo>
                      <a:pt x="98277" y="10529"/>
                      <a:pt x="77050" y="0"/>
                      <a:pt x="5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2917225" y="3060500"/>
                <a:ext cx="2572375" cy="1447800"/>
              </a:xfrm>
              <a:custGeom>
                <a:rect b="b" l="l" r="r" t="t"/>
                <a:pathLst>
                  <a:path extrusionOk="0" h="57912" w="102895">
                    <a:moveTo>
                      <a:pt x="51447" y="0"/>
                    </a:moveTo>
                    <a:cubicBezTo>
                      <a:pt x="23034" y="0"/>
                      <a:pt x="0" y="12963"/>
                      <a:pt x="0" y="28957"/>
                    </a:cubicBezTo>
                    <a:cubicBezTo>
                      <a:pt x="0" y="44949"/>
                      <a:pt x="23033" y="57911"/>
                      <a:pt x="51447" y="57911"/>
                    </a:cubicBezTo>
                    <a:cubicBezTo>
                      <a:pt x="79861" y="57911"/>
                      <a:pt x="102895" y="44949"/>
                      <a:pt x="102895" y="28957"/>
                    </a:cubicBezTo>
                    <a:cubicBezTo>
                      <a:pt x="102895" y="12965"/>
                      <a:pt x="79859" y="0"/>
                      <a:pt x="514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3246825" y="3217250"/>
                <a:ext cx="1926550" cy="1084325"/>
              </a:xfrm>
              <a:custGeom>
                <a:rect b="b" l="l" r="r" t="t"/>
                <a:pathLst>
                  <a:path extrusionOk="0" h="43373" w="77062">
                    <a:moveTo>
                      <a:pt x="38531" y="0"/>
                    </a:moveTo>
                    <a:cubicBezTo>
                      <a:pt x="17251" y="0"/>
                      <a:pt x="1" y="9709"/>
                      <a:pt x="1" y="21686"/>
                    </a:cubicBezTo>
                    <a:cubicBezTo>
                      <a:pt x="1" y="33664"/>
                      <a:pt x="17249" y="43373"/>
                      <a:pt x="38531" y="43373"/>
                    </a:cubicBezTo>
                    <a:cubicBezTo>
                      <a:pt x="59812" y="43373"/>
                      <a:pt x="77062" y="33664"/>
                      <a:pt x="77062" y="21686"/>
                    </a:cubicBezTo>
                    <a:cubicBezTo>
                      <a:pt x="77062" y="9709"/>
                      <a:pt x="59810" y="0"/>
                      <a:pt x="385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7"/>
              <p:cNvSpPr/>
              <p:nvPr/>
            </p:nvSpPr>
            <p:spPr>
              <a:xfrm>
                <a:off x="3443800" y="3300275"/>
                <a:ext cx="1535725" cy="864350"/>
              </a:xfrm>
              <a:custGeom>
                <a:rect b="b" l="l" r="r" t="t"/>
                <a:pathLst>
                  <a:path extrusionOk="0" h="34574" w="61429">
                    <a:moveTo>
                      <a:pt x="30714" y="1"/>
                    </a:moveTo>
                    <a:cubicBezTo>
                      <a:pt x="13750" y="1"/>
                      <a:pt x="0" y="7741"/>
                      <a:pt x="0" y="17287"/>
                    </a:cubicBezTo>
                    <a:cubicBezTo>
                      <a:pt x="0" y="26834"/>
                      <a:pt x="13750" y="34574"/>
                      <a:pt x="30714" y="34574"/>
                    </a:cubicBezTo>
                    <a:cubicBezTo>
                      <a:pt x="47677" y="34574"/>
                      <a:pt x="61428" y="26834"/>
                      <a:pt x="61428" y="17287"/>
                    </a:cubicBezTo>
                    <a:cubicBezTo>
                      <a:pt x="61428" y="7741"/>
                      <a:pt x="47677" y="1"/>
                      <a:pt x="307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p:cNvSpPr/>
              <p:nvPr/>
            </p:nvSpPr>
            <p:spPr>
              <a:xfrm>
                <a:off x="5038150" y="3325500"/>
                <a:ext cx="146275" cy="77950"/>
              </a:xfrm>
              <a:custGeom>
                <a:rect b="b" l="l" r="r" t="t"/>
                <a:pathLst>
                  <a:path extrusionOk="0" h="3118" w="5851">
                    <a:moveTo>
                      <a:pt x="2760" y="1"/>
                    </a:moveTo>
                    <a:cubicBezTo>
                      <a:pt x="1223" y="1"/>
                      <a:pt x="1" y="731"/>
                      <a:pt x="1" y="1560"/>
                    </a:cubicBezTo>
                    <a:cubicBezTo>
                      <a:pt x="1" y="2419"/>
                      <a:pt x="1310" y="3117"/>
                      <a:pt x="2926" y="3117"/>
                    </a:cubicBezTo>
                    <a:cubicBezTo>
                      <a:pt x="4541" y="3117"/>
                      <a:pt x="5850" y="2419"/>
                      <a:pt x="5850" y="1560"/>
                    </a:cubicBezTo>
                    <a:cubicBezTo>
                      <a:pt x="5850" y="701"/>
                      <a:pt x="5093" y="78"/>
                      <a:pt x="2926" y="4"/>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5056950" y="3309625"/>
                <a:ext cx="108550" cy="75350"/>
              </a:xfrm>
              <a:custGeom>
                <a:rect b="b" l="l" r="r" t="t"/>
                <a:pathLst>
                  <a:path extrusionOk="0" h="3014" w="4342">
                    <a:moveTo>
                      <a:pt x="2178" y="1"/>
                    </a:moveTo>
                    <a:cubicBezTo>
                      <a:pt x="1031" y="1"/>
                      <a:pt x="80" y="730"/>
                      <a:pt x="8" y="1700"/>
                    </a:cubicBezTo>
                    <a:cubicBezTo>
                      <a:pt x="1" y="1740"/>
                      <a:pt x="8" y="1819"/>
                      <a:pt x="8" y="1861"/>
                    </a:cubicBezTo>
                    <a:cubicBezTo>
                      <a:pt x="8" y="2497"/>
                      <a:pt x="978" y="3013"/>
                      <a:pt x="2175" y="3013"/>
                    </a:cubicBezTo>
                    <a:cubicBezTo>
                      <a:pt x="3367" y="3013"/>
                      <a:pt x="4335" y="2501"/>
                      <a:pt x="4341" y="1866"/>
                    </a:cubicBezTo>
                    <a:cubicBezTo>
                      <a:pt x="4340" y="1864"/>
                      <a:pt x="4341" y="1862"/>
                      <a:pt x="4341" y="1861"/>
                    </a:cubicBezTo>
                    <a:cubicBezTo>
                      <a:pt x="4341" y="832"/>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p:cNvSpPr/>
              <p:nvPr/>
            </p:nvSpPr>
            <p:spPr>
              <a:xfrm>
                <a:off x="5070425" y="3317525"/>
                <a:ext cx="44625" cy="34950"/>
              </a:xfrm>
              <a:custGeom>
                <a:rect b="b" l="l" r="r" t="t"/>
                <a:pathLst>
                  <a:path extrusionOk="0" h="1398" w="1785">
                    <a:moveTo>
                      <a:pt x="1108" y="0"/>
                    </a:moveTo>
                    <a:cubicBezTo>
                      <a:pt x="928" y="0"/>
                      <a:pt x="727" y="61"/>
                      <a:pt x="545" y="184"/>
                    </a:cubicBezTo>
                    <a:cubicBezTo>
                      <a:pt x="158" y="443"/>
                      <a:pt x="1" y="887"/>
                      <a:pt x="194" y="1171"/>
                    </a:cubicBezTo>
                    <a:cubicBezTo>
                      <a:pt x="296" y="1321"/>
                      <a:pt x="474" y="1398"/>
                      <a:pt x="677" y="1398"/>
                    </a:cubicBezTo>
                    <a:cubicBezTo>
                      <a:pt x="858" y="1398"/>
                      <a:pt x="1059" y="1337"/>
                      <a:pt x="1241" y="1214"/>
                    </a:cubicBezTo>
                    <a:cubicBezTo>
                      <a:pt x="1626" y="954"/>
                      <a:pt x="1785" y="511"/>
                      <a:pt x="1592" y="227"/>
                    </a:cubicBezTo>
                    <a:cubicBezTo>
                      <a:pt x="1490" y="76"/>
                      <a:pt x="1312" y="0"/>
                      <a:pt x="1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5223500" y="3521025"/>
                <a:ext cx="146275" cy="77900"/>
              </a:xfrm>
              <a:custGeom>
                <a:rect b="b" l="l" r="r" t="t"/>
                <a:pathLst>
                  <a:path extrusionOk="0" h="3116" w="5851">
                    <a:moveTo>
                      <a:pt x="2760" y="1"/>
                    </a:moveTo>
                    <a:cubicBezTo>
                      <a:pt x="1222" y="1"/>
                      <a:pt x="1" y="729"/>
                      <a:pt x="1" y="1559"/>
                    </a:cubicBezTo>
                    <a:cubicBezTo>
                      <a:pt x="1" y="2417"/>
                      <a:pt x="1310" y="3115"/>
                      <a:pt x="2925" y="3115"/>
                    </a:cubicBezTo>
                    <a:cubicBezTo>
                      <a:pt x="4541" y="3115"/>
                      <a:pt x="5850" y="2417"/>
                      <a:pt x="5850" y="1559"/>
                    </a:cubicBezTo>
                    <a:cubicBezTo>
                      <a:pt x="5850" y="700"/>
                      <a:pt x="5091" y="76"/>
                      <a:pt x="2925" y="3"/>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7"/>
              <p:cNvSpPr/>
              <p:nvPr/>
            </p:nvSpPr>
            <p:spPr>
              <a:xfrm>
                <a:off x="5242275" y="3505100"/>
                <a:ext cx="108525" cy="75375"/>
              </a:xfrm>
              <a:custGeom>
                <a:rect b="b" l="l" r="r" t="t"/>
                <a:pathLst>
                  <a:path extrusionOk="0" h="3015" w="4341">
                    <a:moveTo>
                      <a:pt x="2178" y="1"/>
                    </a:moveTo>
                    <a:cubicBezTo>
                      <a:pt x="1032" y="1"/>
                      <a:pt x="80" y="730"/>
                      <a:pt x="9" y="1700"/>
                    </a:cubicBezTo>
                    <a:cubicBezTo>
                      <a:pt x="0" y="1740"/>
                      <a:pt x="9" y="1821"/>
                      <a:pt x="9" y="1862"/>
                    </a:cubicBezTo>
                    <a:cubicBezTo>
                      <a:pt x="9" y="2499"/>
                      <a:pt x="979" y="3015"/>
                      <a:pt x="2174" y="3015"/>
                    </a:cubicBezTo>
                    <a:cubicBezTo>
                      <a:pt x="3368" y="3015"/>
                      <a:pt x="4336" y="2501"/>
                      <a:pt x="4340" y="1867"/>
                    </a:cubicBezTo>
                    <a:cubicBezTo>
                      <a:pt x="4340" y="1866"/>
                      <a:pt x="4340" y="1864"/>
                      <a:pt x="4340" y="1861"/>
                    </a:cubicBezTo>
                    <a:cubicBezTo>
                      <a:pt x="4340" y="834"/>
                      <a:pt x="3373"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7"/>
              <p:cNvSpPr/>
              <p:nvPr/>
            </p:nvSpPr>
            <p:spPr>
              <a:xfrm>
                <a:off x="5255775" y="3513000"/>
                <a:ext cx="44600" cy="34950"/>
              </a:xfrm>
              <a:custGeom>
                <a:rect b="b" l="l" r="r" t="t"/>
                <a:pathLst>
                  <a:path extrusionOk="0" h="1398" w="1784">
                    <a:moveTo>
                      <a:pt x="1108" y="0"/>
                    </a:moveTo>
                    <a:cubicBezTo>
                      <a:pt x="927" y="0"/>
                      <a:pt x="726" y="61"/>
                      <a:pt x="545" y="184"/>
                    </a:cubicBezTo>
                    <a:cubicBezTo>
                      <a:pt x="158" y="445"/>
                      <a:pt x="1" y="887"/>
                      <a:pt x="193" y="1171"/>
                    </a:cubicBezTo>
                    <a:cubicBezTo>
                      <a:pt x="294" y="1321"/>
                      <a:pt x="473" y="1398"/>
                      <a:pt x="676" y="1398"/>
                    </a:cubicBezTo>
                    <a:cubicBezTo>
                      <a:pt x="858" y="1398"/>
                      <a:pt x="1058" y="1337"/>
                      <a:pt x="1239" y="1214"/>
                    </a:cubicBezTo>
                    <a:cubicBezTo>
                      <a:pt x="1626" y="954"/>
                      <a:pt x="1783" y="511"/>
                      <a:pt x="1592" y="227"/>
                    </a:cubicBezTo>
                    <a:cubicBezTo>
                      <a:pt x="1490" y="76"/>
                      <a:pt x="1311" y="0"/>
                      <a:pt x="1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7"/>
              <p:cNvSpPr/>
              <p:nvPr/>
            </p:nvSpPr>
            <p:spPr>
              <a:xfrm>
                <a:off x="5277650" y="3768450"/>
                <a:ext cx="146275" cy="77900"/>
              </a:xfrm>
              <a:custGeom>
                <a:rect b="b" l="l" r="r" t="t"/>
                <a:pathLst>
                  <a:path extrusionOk="0" h="3116" w="5851">
                    <a:moveTo>
                      <a:pt x="2760" y="1"/>
                    </a:moveTo>
                    <a:cubicBezTo>
                      <a:pt x="1223" y="1"/>
                      <a:pt x="1" y="729"/>
                      <a:pt x="1" y="1560"/>
                    </a:cubicBezTo>
                    <a:cubicBezTo>
                      <a:pt x="1" y="2419"/>
                      <a:pt x="1310" y="3116"/>
                      <a:pt x="2925" y="3116"/>
                    </a:cubicBezTo>
                    <a:cubicBezTo>
                      <a:pt x="4541" y="3116"/>
                      <a:pt x="5850" y="2419"/>
                      <a:pt x="5850" y="1560"/>
                    </a:cubicBezTo>
                    <a:cubicBezTo>
                      <a:pt x="5850" y="700"/>
                      <a:pt x="5093" y="77"/>
                      <a:pt x="2925" y="4"/>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7"/>
              <p:cNvSpPr/>
              <p:nvPr/>
            </p:nvSpPr>
            <p:spPr>
              <a:xfrm>
                <a:off x="5296450" y="3752575"/>
                <a:ext cx="108550" cy="75350"/>
              </a:xfrm>
              <a:custGeom>
                <a:rect b="b" l="l" r="r" t="t"/>
                <a:pathLst>
                  <a:path extrusionOk="0" h="3014" w="4342">
                    <a:moveTo>
                      <a:pt x="2178" y="1"/>
                    </a:moveTo>
                    <a:cubicBezTo>
                      <a:pt x="1031" y="1"/>
                      <a:pt x="80" y="728"/>
                      <a:pt x="7" y="1700"/>
                    </a:cubicBezTo>
                    <a:cubicBezTo>
                      <a:pt x="1" y="1740"/>
                      <a:pt x="7" y="1819"/>
                      <a:pt x="7" y="1861"/>
                    </a:cubicBezTo>
                    <a:cubicBezTo>
                      <a:pt x="7" y="2497"/>
                      <a:pt x="978" y="3013"/>
                      <a:pt x="2175" y="3013"/>
                    </a:cubicBezTo>
                    <a:cubicBezTo>
                      <a:pt x="3367" y="3013"/>
                      <a:pt x="4335" y="2499"/>
                      <a:pt x="4341" y="1866"/>
                    </a:cubicBezTo>
                    <a:cubicBezTo>
                      <a:pt x="4341" y="1864"/>
                      <a:pt x="4341" y="1862"/>
                      <a:pt x="4341" y="1861"/>
                    </a:cubicBezTo>
                    <a:cubicBezTo>
                      <a:pt x="4341" y="832"/>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7"/>
              <p:cNvSpPr/>
              <p:nvPr/>
            </p:nvSpPr>
            <p:spPr>
              <a:xfrm>
                <a:off x="5309925" y="3760450"/>
                <a:ext cx="44625" cy="34950"/>
              </a:xfrm>
              <a:custGeom>
                <a:rect b="b" l="l" r="r" t="t"/>
                <a:pathLst>
                  <a:path extrusionOk="0" h="1398" w="1785">
                    <a:moveTo>
                      <a:pt x="1108" y="0"/>
                    </a:moveTo>
                    <a:cubicBezTo>
                      <a:pt x="928" y="0"/>
                      <a:pt x="727" y="61"/>
                      <a:pt x="545" y="183"/>
                    </a:cubicBezTo>
                    <a:cubicBezTo>
                      <a:pt x="160" y="444"/>
                      <a:pt x="1" y="886"/>
                      <a:pt x="194" y="1170"/>
                    </a:cubicBezTo>
                    <a:cubicBezTo>
                      <a:pt x="296" y="1322"/>
                      <a:pt x="474" y="1398"/>
                      <a:pt x="677" y="1398"/>
                    </a:cubicBezTo>
                    <a:cubicBezTo>
                      <a:pt x="858" y="1398"/>
                      <a:pt x="1059" y="1337"/>
                      <a:pt x="1241" y="1215"/>
                    </a:cubicBezTo>
                    <a:cubicBezTo>
                      <a:pt x="1626" y="954"/>
                      <a:pt x="1785" y="512"/>
                      <a:pt x="1591" y="228"/>
                    </a:cubicBezTo>
                    <a:cubicBezTo>
                      <a:pt x="1490" y="77"/>
                      <a:pt x="1311" y="0"/>
                      <a:pt x="1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a:off x="5150375" y="4015900"/>
                <a:ext cx="146275" cy="77875"/>
              </a:xfrm>
              <a:custGeom>
                <a:rect b="b" l="l" r="r" t="t"/>
                <a:pathLst>
                  <a:path extrusionOk="0" h="3115" w="5851">
                    <a:moveTo>
                      <a:pt x="2760" y="0"/>
                    </a:moveTo>
                    <a:cubicBezTo>
                      <a:pt x="1222" y="0"/>
                      <a:pt x="1" y="730"/>
                      <a:pt x="1" y="1559"/>
                    </a:cubicBezTo>
                    <a:cubicBezTo>
                      <a:pt x="1" y="2419"/>
                      <a:pt x="1310" y="3115"/>
                      <a:pt x="2926" y="3115"/>
                    </a:cubicBezTo>
                    <a:cubicBezTo>
                      <a:pt x="4541" y="3115"/>
                      <a:pt x="5850" y="2419"/>
                      <a:pt x="5850" y="1559"/>
                    </a:cubicBezTo>
                    <a:cubicBezTo>
                      <a:pt x="5850" y="699"/>
                      <a:pt x="5092" y="78"/>
                      <a:pt x="2926" y="3"/>
                    </a:cubicBezTo>
                    <a:cubicBezTo>
                      <a:pt x="2870" y="1"/>
                      <a:pt x="2815" y="0"/>
                      <a:pt x="27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a:off x="5169150" y="4000000"/>
                <a:ext cx="108525" cy="75350"/>
              </a:xfrm>
              <a:custGeom>
                <a:rect b="b" l="l" r="r" t="t"/>
                <a:pathLst>
                  <a:path extrusionOk="0" h="3014" w="4341">
                    <a:moveTo>
                      <a:pt x="2178" y="1"/>
                    </a:moveTo>
                    <a:cubicBezTo>
                      <a:pt x="1032" y="1"/>
                      <a:pt x="80" y="730"/>
                      <a:pt x="7" y="1701"/>
                    </a:cubicBezTo>
                    <a:cubicBezTo>
                      <a:pt x="0" y="1740"/>
                      <a:pt x="7" y="1820"/>
                      <a:pt x="7" y="1861"/>
                    </a:cubicBezTo>
                    <a:cubicBezTo>
                      <a:pt x="7" y="2498"/>
                      <a:pt x="978" y="3013"/>
                      <a:pt x="2175" y="3013"/>
                    </a:cubicBezTo>
                    <a:cubicBezTo>
                      <a:pt x="3367" y="3013"/>
                      <a:pt x="4334" y="2501"/>
                      <a:pt x="4341" y="1866"/>
                    </a:cubicBezTo>
                    <a:cubicBezTo>
                      <a:pt x="4341" y="1864"/>
                      <a:pt x="4341" y="1863"/>
                      <a:pt x="4341" y="1861"/>
                    </a:cubicBezTo>
                    <a:cubicBezTo>
                      <a:pt x="4341" y="833"/>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7"/>
              <p:cNvSpPr/>
              <p:nvPr/>
            </p:nvSpPr>
            <p:spPr>
              <a:xfrm>
                <a:off x="5182650" y="4007900"/>
                <a:ext cx="44600" cy="34975"/>
              </a:xfrm>
              <a:custGeom>
                <a:rect b="b" l="l" r="r" t="t"/>
                <a:pathLst>
                  <a:path extrusionOk="0" h="1399" w="1784">
                    <a:moveTo>
                      <a:pt x="1107" y="0"/>
                    </a:moveTo>
                    <a:cubicBezTo>
                      <a:pt x="926" y="0"/>
                      <a:pt x="726" y="60"/>
                      <a:pt x="545" y="183"/>
                    </a:cubicBezTo>
                    <a:cubicBezTo>
                      <a:pt x="158" y="444"/>
                      <a:pt x="1" y="885"/>
                      <a:pt x="193" y="1171"/>
                    </a:cubicBezTo>
                    <a:cubicBezTo>
                      <a:pt x="294" y="1322"/>
                      <a:pt x="473" y="1398"/>
                      <a:pt x="677" y="1398"/>
                    </a:cubicBezTo>
                    <a:cubicBezTo>
                      <a:pt x="858" y="1398"/>
                      <a:pt x="1058" y="1337"/>
                      <a:pt x="1239" y="1214"/>
                    </a:cubicBezTo>
                    <a:cubicBezTo>
                      <a:pt x="1626" y="953"/>
                      <a:pt x="1783" y="512"/>
                      <a:pt x="1592" y="227"/>
                    </a:cubicBezTo>
                    <a:cubicBezTo>
                      <a:pt x="1490" y="77"/>
                      <a:pt x="1311" y="0"/>
                      <a:pt x="110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4910750" y="4189875"/>
                <a:ext cx="146325" cy="77925"/>
              </a:xfrm>
              <a:custGeom>
                <a:rect b="b" l="l" r="r" t="t"/>
                <a:pathLst>
                  <a:path extrusionOk="0" h="3117" w="5853">
                    <a:moveTo>
                      <a:pt x="2762" y="1"/>
                    </a:moveTo>
                    <a:cubicBezTo>
                      <a:pt x="1223" y="1"/>
                      <a:pt x="1" y="731"/>
                      <a:pt x="1" y="1561"/>
                    </a:cubicBezTo>
                    <a:cubicBezTo>
                      <a:pt x="1" y="2419"/>
                      <a:pt x="1310" y="3117"/>
                      <a:pt x="2927" y="3117"/>
                    </a:cubicBezTo>
                    <a:cubicBezTo>
                      <a:pt x="4543" y="3117"/>
                      <a:pt x="5852" y="2419"/>
                      <a:pt x="5852" y="1561"/>
                    </a:cubicBezTo>
                    <a:cubicBezTo>
                      <a:pt x="5852" y="701"/>
                      <a:pt x="5093" y="78"/>
                      <a:pt x="2927" y="3"/>
                    </a:cubicBezTo>
                    <a:cubicBezTo>
                      <a:pt x="2872" y="2"/>
                      <a:pt x="2817" y="1"/>
                      <a:pt x="27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4929525" y="4174000"/>
                <a:ext cx="108575" cy="75325"/>
              </a:xfrm>
              <a:custGeom>
                <a:rect b="b" l="l" r="r" t="t"/>
                <a:pathLst>
                  <a:path extrusionOk="0" h="3013" w="4343">
                    <a:moveTo>
                      <a:pt x="2180" y="0"/>
                    </a:moveTo>
                    <a:cubicBezTo>
                      <a:pt x="1032" y="0"/>
                      <a:pt x="81" y="729"/>
                      <a:pt x="9" y="1700"/>
                    </a:cubicBezTo>
                    <a:cubicBezTo>
                      <a:pt x="0" y="1740"/>
                      <a:pt x="9" y="1821"/>
                      <a:pt x="9" y="1860"/>
                    </a:cubicBezTo>
                    <a:cubicBezTo>
                      <a:pt x="9" y="2497"/>
                      <a:pt x="979" y="3013"/>
                      <a:pt x="2175" y="3013"/>
                    </a:cubicBezTo>
                    <a:cubicBezTo>
                      <a:pt x="3368" y="3013"/>
                      <a:pt x="4336" y="2500"/>
                      <a:pt x="4341" y="1867"/>
                    </a:cubicBezTo>
                    <a:cubicBezTo>
                      <a:pt x="4342" y="1864"/>
                      <a:pt x="4342" y="1862"/>
                      <a:pt x="4342" y="1860"/>
                    </a:cubicBezTo>
                    <a:cubicBezTo>
                      <a:pt x="4342" y="833"/>
                      <a:pt x="3373" y="0"/>
                      <a:pt x="21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a:off x="4943050" y="4181875"/>
                <a:ext cx="44625" cy="34975"/>
              </a:xfrm>
              <a:custGeom>
                <a:rect b="b" l="l" r="r" t="t"/>
                <a:pathLst>
                  <a:path extrusionOk="0" h="1399" w="1785">
                    <a:moveTo>
                      <a:pt x="1107" y="1"/>
                    </a:moveTo>
                    <a:cubicBezTo>
                      <a:pt x="926" y="1"/>
                      <a:pt x="726" y="61"/>
                      <a:pt x="544" y="184"/>
                    </a:cubicBezTo>
                    <a:cubicBezTo>
                      <a:pt x="157" y="444"/>
                      <a:pt x="0" y="887"/>
                      <a:pt x="192" y="1172"/>
                    </a:cubicBezTo>
                    <a:cubicBezTo>
                      <a:pt x="294" y="1322"/>
                      <a:pt x="473" y="1398"/>
                      <a:pt x="676" y="1398"/>
                    </a:cubicBezTo>
                    <a:cubicBezTo>
                      <a:pt x="858" y="1398"/>
                      <a:pt x="1058" y="1338"/>
                      <a:pt x="1240" y="1215"/>
                    </a:cubicBezTo>
                    <a:cubicBezTo>
                      <a:pt x="1625" y="955"/>
                      <a:pt x="1784" y="512"/>
                      <a:pt x="1591" y="227"/>
                    </a:cubicBezTo>
                    <a:cubicBezTo>
                      <a:pt x="1489" y="77"/>
                      <a:pt x="1310" y="1"/>
                      <a:pt x="11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p:nvPr/>
            </p:nvSpPr>
            <p:spPr>
              <a:xfrm>
                <a:off x="4616400" y="4313300"/>
                <a:ext cx="146275" cy="77900"/>
              </a:xfrm>
              <a:custGeom>
                <a:rect b="b" l="l" r="r" t="t"/>
                <a:pathLst>
                  <a:path extrusionOk="0" h="3116" w="5851">
                    <a:moveTo>
                      <a:pt x="2761" y="1"/>
                    </a:moveTo>
                    <a:cubicBezTo>
                      <a:pt x="1223" y="1"/>
                      <a:pt x="1" y="731"/>
                      <a:pt x="1" y="1559"/>
                    </a:cubicBezTo>
                    <a:cubicBezTo>
                      <a:pt x="1" y="2419"/>
                      <a:pt x="1310" y="3115"/>
                      <a:pt x="2926" y="3115"/>
                    </a:cubicBezTo>
                    <a:cubicBezTo>
                      <a:pt x="4541" y="3115"/>
                      <a:pt x="5851" y="2419"/>
                      <a:pt x="5851" y="1559"/>
                    </a:cubicBezTo>
                    <a:cubicBezTo>
                      <a:pt x="5851" y="700"/>
                      <a:pt x="5093" y="78"/>
                      <a:pt x="2926" y="3"/>
                    </a:cubicBezTo>
                    <a:cubicBezTo>
                      <a:pt x="2870" y="2"/>
                      <a:pt x="2815" y="1"/>
                      <a:pt x="27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7"/>
              <p:cNvSpPr/>
              <p:nvPr/>
            </p:nvSpPr>
            <p:spPr>
              <a:xfrm>
                <a:off x="4635175" y="4297425"/>
                <a:ext cx="108575" cy="75325"/>
              </a:xfrm>
              <a:custGeom>
                <a:rect b="b" l="l" r="r" t="t"/>
                <a:pathLst>
                  <a:path extrusionOk="0" h="3013" w="4343">
                    <a:moveTo>
                      <a:pt x="2180" y="0"/>
                    </a:moveTo>
                    <a:cubicBezTo>
                      <a:pt x="1032" y="0"/>
                      <a:pt x="81" y="729"/>
                      <a:pt x="9" y="1700"/>
                    </a:cubicBezTo>
                    <a:cubicBezTo>
                      <a:pt x="0" y="1740"/>
                      <a:pt x="9" y="1821"/>
                      <a:pt x="9" y="1860"/>
                    </a:cubicBezTo>
                    <a:cubicBezTo>
                      <a:pt x="9" y="2497"/>
                      <a:pt x="979" y="3013"/>
                      <a:pt x="2176" y="3013"/>
                    </a:cubicBezTo>
                    <a:cubicBezTo>
                      <a:pt x="3368" y="3013"/>
                      <a:pt x="4336" y="2500"/>
                      <a:pt x="4341" y="1865"/>
                    </a:cubicBezTo>
                    <a:cubicBezTo>
                      <a:pt x="4341" y="1865"/>
                      <a:pt x="4342" y="1862"/>
                      <a:pt x="4342" y="1860"/>
                    </a:cubicBezTo>
                    <a:cubicBezTo>
                      <a:pt x="4342" y="834"/>
                      <a:pt x="3373" y="0"/>
                      <a:pt x="21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7"/>
              <p:cNvSpPr/>
              <p:nvPr/>
            </p:nvSpPr>
            <p:spPr>
              <a:xfrm>
                <a:off x="4648700" y="4305300"/>
                <a:ext cx="44625" cy="34975"/>
              </a:xfrm>
              <a:custGeom>
                <a:rect b="b" l="l" r="r" t="t"/>
                <a:pathLst>
                  <a:path extrusionOk="0" h="1399" w="1785">
                    <a:moveTo>
                      <a:pt x="1107" y="1"/>
                    </a:moveTo>
                    <a:cubicBezTo>
                      <a:pt x="926" y="1"/>
                      <a:pt x="726" y="61"/>
                      <a:pt x="544" y="183"/>
                    </a:cubicBezTo>
                    <a:cubicBezTo>
                      <a:pt x="157" y="444"/>
                      <a:pt x="0" y="886"/>
                      <a:pt x="193" y="1172"/>
                    </a:cubicBezTo>
                    <a:cubicBezTo>
                      <a:pt x="295" y="1322"/>
                      <a:pt x="474" y="1398"/>
                      <a:pt x="677" y="1398"/>
                    </a:cubicBezTo>
                    <a:cubicBezTo>
                      <a:pt x="857" y="1398"/>
                      <a:pt x="1058" y="1338"/>
                      <a:pt x="1240" y="1215"/>
                    </a:cubicBezTo>
                    <a:cubicBezTo>
                      <a:pt x="1625" y="953"/>
                      <a:pt x="1784" y="512"/>
                      <a:pt x="1591" y="228"/>
                    </a:cubicBezTo>
                    <a:cubicBezTo>
                      <a:pt x="1489" y="77"/>
                      <a:pt x="1310" y="1"/>
                      <a:pt x="11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7"/>
              <p:cNvSpPr/>
              <p:nvPr/>
            </p:nvSpPr>
            <p:spPr>
              <a:xfrm>
                <a:off x="4281300" y="4360225"/>
                <a:ext cx="146275" cy="77875"/>
              </a:xfrm>
              <a:custGeom>
                <a:rect b="b" l="l" r="r" t="t"/>
                <a:pathLst>
                  <a:path extrusionOk="0" h="3115" w="5851">
                    <a:moveTo>
                      <a:pt x="2760" y="0"/>
                    </a:moveTo>
                    <a:cubicBezTo>
                      <a:pt x="1221" y="0"/>
                      <a:pt x="0" y="729"/>
                      <a:pt x="0" y="1559"/>
                    </a:cubicBezTo>
                    <a:cubicBezTo>
                      <a:pt x="0" y="2417"/>
                      <a:pt x="1310" y="3115"/>
                      <a:pt x="2925" y="3115"/>
                    </a:cubicBezTo>
                    <a:cubicBezTo>
                      <a:pt x="4541" y="3115"/>
                      <a:pt x="5850" y="2417"/>
                      <a:pt x="5850" y="1559"/>
                    </a:cubicBezTo>
                    <a:cubicBezTo>
                      <a:pt x="5850" y="699"/>
                      <a:pt x="5091" y="76"/>
                      <a:pt x="2925" y="3"/>
                    </a:cubicBezTo>
                    <a:cubicBezTo>
                      <a:pt x="2870" y="1"/>
                      <a:pt x="2815" y="0"/>
                      <a:pt x="27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7"/>
              <p:cNvSpPr/>
              <p:nvPr/>
            </p:nvSpPr>
            <p:spPr>
              <a:xfrm>
                <a:off x="4300075" y="4344300"/>
                <a:ext cx="108525" cy="75375"/>
              </a:xfrm>
              <a:custGeom>
                <a:rect b="b" l="l" r="r" t="t"/>
                <a:pathLst>
                  <a:path extrusionOk="0" h="3015" w="4341">
                    <a:moveTo>
                      <a:pt x="2178" y="0"/>
                    </a:moveTo>
                    <a:cubicBezTo>
                      <a:pt x="1032" y="0"/>
                      <a:pt x="79" y="729"/>
                      <a:pt x="7" y="1700"/>
                    </a:cubicBezTo>
                    <a:cubicBezTo>
                      <a:pt x="0" y="1740"/>
                      <a:pt x="7" y="1821"/>
                      <a:pt x="7" y="1860"/>
                    </a:cubicBezTo>
                    <a:cubicBezTo>
                      <a:pt x="7" y="2497"/>
                      <a:pt x="977" y="3014"/>
                      <a:pt x="2174" y="3014"/>
                    </a:cubicBezTo>
                    <a:cubicBezTo>
                      <a:pt x="3366" y="3014"/>
                      <a:pt x="4334" y="2500"/>
                      <a:pt x="4340" y="1867"/>
                    </a:cubicBezTo>
                    <a:cubicBezTo>
                      <a:pt x="4340" y="1864"/>
                      <a:pt x="4340" y="1862"/>
                      <a:pt x="4340" y="1860"/>
                    </a:cubicBezTo>
                    <a:cubicBezTo>
                      <a:pt x="4340" y="834"/>
                      <a:pt x="3373" y="0"/>
                      <a:pt x="21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7"/>
              <p:cNvSpPr/>
              <p:nvPr/>
            </p:nvSpPr>
            <p:spPr>
              <a:xfrm>
                <a:off x="4313575" y="4352175"/>
                <a:ext cx="44600" cy="34975"/>
              </a:xfrm>
              <a:custGeom>
                <a:rect b="b" l="l" r="r" t="t"/>
                <a:pathLst>
                  <a:path extrusionOk="0" h="1399" w="1784">
                    <a:moveTo>
                      <a:pt x="1108" y="1"/>
                    </a:moveTo>
                    <a:cubicBezTo>
                      <a:pt x="927" y="1"/>
                      <a:pt x="726" y="61"/>
                      <a:pt x="545" y="185"/>
                    </a:cubicBezTo>
                    <a:cubicBezTo>
                      <a:pt x="158" y="444"/>
                      <a:pt x="1" y="887"/>
                      <a:pt x="193" y="1172"/>
                    </a:cubicBezTo>
                    <a:cubicBezTo>
                      <a:pt x="295" y="1322"/>
                      <a:pt x="474" y="1398"/>
                      <a:pt x="677" y="1398"/>
                    </a:cubicBezTo>
                    <a:cubicBezTo>
                      <a:pt x="858" y="1398"/>
                      <a:pt x="1058" y="1338"/>
                      <a:pt x="1241" y="1215"/>
                    </a:cubicBezTo>
                    <a:cubicBezTo>
                      <a:pt x="1626" y="955"/>
                      <a:pt x="1783" y="512"/>
                      <a:pt x="1591" y="228"/>
                    </a:cubicBezTo>
                    <a:cubicBezTo>
                      <a:pt x="1490" y="77"/>
                      <a:pt x="1311" y="1"/>
                      <a:pt x="1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7"/>
              <p:cNvSpPr/>
              <p:nvPr/>
            </p:nvSpPr>
            <p:spPr>
              <a:xfrm>
                <a:off x="3909650" y="4350950"/>
                <a:ext cx="146300" cy="77900"/>
              </a:xfrm>
              <a:custGeom>
                <a:rect b="b" l="l" r="r" t="t"/>
                <a:pathLst>
                  <a:path extrusionOk="0" h="3116" w="5852">
                    <a:moveTo>
                      <a:pt x="2760" y="1"/>
                    </a:moveTo>
                    <a:cubicBezTo>
                      <a:pt x="1223" y="1"/>
                      <a:pt x="0" y="731"/>
                      <a:pt x="0" y="1560"/>
                    </a:cubicBezTo>
                    <a:cubicBezTo>
                      <a:pt x="0" y="2419"/>
                      <a:pt x="1312" y="3115"/>
                      <a:pt x="2925" y="3115"/>
                    </a:cubicBezTo>
                    <a:cubicBezTo>
                      <a:pt x="4541" y="3115"/>
                      <a:pt x="5852" y="2419"/>
                      <a:pt x="5852" y="1560"/>
                    </a:cubicBezTo>
                    <a:cubicBezTo>
                      <a:pt x="5852" y="701"/>
                      <a:pt x="5093" y="78"/>
                      <a:pt x="2925" y="4"/>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3928450" y="4335075"/>
                <a:ext cx="108525" cy="75350"/>
              </a:xfrm>
              <a:custGeom>
                <a:rect b="b" l="l" r="r" t="t"/>
                <a:pathLst>
                  <a:path extrusionOk="0" h="3014" w="4341">
                    <a:moveTo>
                      <a:pt x="2178" y="1"/>
                    </a:moveTo>
                    <a:cubicBezTo>
                      <a:pt x="1032" y="1"/>
                      <a:pt x="80" y="730"/>
                      <a:pt x="9" y="1700"/>
                    </a:cubicBezTo>
                    <a:cubicBezTo>
                      <a:pt x="1" y="1740"/>
                      <a:pt x="9" y="1821"/>
                      <a:pt x="9" y="1861"/>
                    </a:cubicBezTo>
                    <a:cubicBezTo>
                      <a:pt x="9" y="2497"/>
                      <a:pt x="978" y="3013"/>
                      <a:pt x="2175" y="3013"/>
                    </a:cubicBezTo>
                    <a:cubicBezTo>
                      <a:pt x="3369" y="3013"/>
                      <a:pt x="4336" y="2501"/>
                      <a:pt x="4341" y="1866"/>
                    </a:cubicBezTo>
                    <a:cubicBezTo>
                      <a:pt x="4341" y="1864"/>
                      <a:pt x="4341" y="1862"/>
                      <a:pt x="4341" y="1861"/>
                    </a:cubicBezTo>
                    <a:cubicBezTo>
                      <a:pt x="4341" y="834"/>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3941975" y="4342975"/>
                <a:ext cx="44575" cy="34950"/>
              </a:xfrm>
              <a:custGeom>
                <a:rect b="b" l="l" r="r" t="t"/>
                <a:pathLst>
                  <a:path extrusionOk="0" h="1398" w="1783">
                    <a:moveTo>
                      <a:pt x="1106" y="0"/>
                    </a:moveTo>
                    <a:cubicBezTo>
                      <a:pt x="925" y="0"/>
                      <a:pt x="725" y="61"/>
                      <a:pt x="543" y="184"/>
                    </a:cubicBezTo>
                    <a:cubicBezTo>
                      <a:pt x="157" y="443"/>
                      <a:pt x="0" y="887"/>
                      <a:pt x="192" y="1171"/>
                    </a:cubicBezTo>
                    <a:cubicBezTo>
                      <a:pt x="294" y="1321"/>
                      <a:pt x="472" y="1398"/>
                      <a:pt x="675" y="1398"/>
                    </a:cubicBezTo>
                    <a:cubicBezTo>
                      <a:pt x="856" y="1398"/>
                      <a:pt x="1057" y="1337"/>
                      <a:pt x="1239" y="1214"/>
                    </a:cubicBezTo>
                    <a:cubicBezTo>
                      <a:pt x="1626" y="953"/>
                      <a:pt x="1783" y="511"/>
                      <a:pt x="1591" y="227"/>
                    </a:cubicBezTo>
                    <a:cubicBezTo>
                      <a:pt x="1489" y="76"/>
                      <a:pt x="1310" y="0"/>
                      <a:pt x="1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3566925" y="4282350"/>
                <a:ext cx="146275" cy="77875"/>
              </a:xfrm>
              <a:custGeom>
                <a:rect b="b" l="l" r="r" t="t"/>
                <a:pathLst>
                  <a:path extrusionOk="0" h="3115" w="5851">
                    <a:moveTo>
                      <a:pt x="2760" y="0"/>
                    </a:moveTo>
                    <a:cubicBezTo>
                      <a:pt x="1223" y="0"/>
                      <a:pt x="1" y="729"/>
                      <a:pt x="1" y="1559"/>
                    </a:cubicBezTo>
                    <a:cubicBezTo>
                      <a:pt x="1" y="2417"/>
                      <a:pt x="1310" y="3115"/>
                      <a:pt x="2926" y="3115"/>
                    </a:cubicBezTo>
                    <a:cubicBezTo>
                      <a:pt x="4541" y="3115"/>
                      <a:pt x="5851" y="2419"/>
                      <a:pt x="5851" y="1559"/>
                    </a:cubicBezTo>
                    <a:cubicBezTo>
                      <a:pt x="5851" y="699"/>
                      <a:pt x="5092" y="76"/>
                      <a:pt x="2926" y="3"/>
                    </a:cubicBezTo>
                    <a:cubicBezTo>
                      <a:pt x="2870" y="1"/>
                      <a:pt x="2815" y="0"/>
                      <a:pt x="27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7"/>
              <p:cNvSpPr/>
              <p:nvPr/>
            </p:nvSpPr>
            <p:spPr>
              <a:xfrm>
                <a:off x="3585700" y="4266425"/>
                <a:ext cx="108525" cy="75375"/>
              </a:xfrm>
              <a:custGeom>
                <a:rect b="b" l="l" r="r" t="t"/>
                <a:pathLst>
                  <a:path extrusionOk="0" h="3015" w="4341">
                    <a:moveTo>
                      <a:pt x="2180" y="0"/>
                    </a:moveTo>
                    <a:cubicBezTo>
                      <a:pt x="1032" y="0"/>
                      <a:pt x="80" y="729"/>
                      <a:pt x="9" y="1700"/>
                    </a:cubicBezTo>
                    <a:cubicBezTo>
                      <a:pt x="1" y="1740"/>
                      <a:pt x="9" y="1821"/>
                      <a:pt x="9" y="1862"/>
                    </a:cubicBezTo>
                    <a:cubicBezTo>
                      <a:pt x="9" y="2499"/>
                      <a:pt x="978" y="3014"/>
                      <a:pt x="2175" y="3014"/>
                    </a:cubicBezTo>
                    <a:cubicBezTo>
                      <a:pt x="3369" y="3014"/>
                      <a:pt x="4336" y="2500"/>
                      <a:pt x="4341" y="1867"/>
                    </a:cubicBezTo>
                    <a:cubicBezTo>
                      <a:pt x="4341" y="1865"/>
                      <a:pt x="4341" y="1862"/>
                      <a:pt x="4341" y="1860"/>
                    </a:cubicBezTo>
                    <a:cubicBezTo>
                      <a:pt x="4341" y="834"/>
                      <a:pt x="3374" y="0"/>
                      <a:pt x="21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a:off x="3599225" y="4274300"/>
                <a:ext cx="44575" cy="34975"/>
              </a:xfrm>
              <a:custGeom>
                <a:rect b="b" l="l" r="r" t="t"/>
                <a:pathLst>
                  <a:path extrusionOk="0" h="1399" w="1783">
                    <a:moveTo>
                      <a:pt x="1106" y="0"/>
                    </a:moveTo>
                    <a:cubicBezTo>
                      <a:pt x="925" y="0"/>
                      <a:pt x="725" y="61"/>
                      <a:pt x="544" y="183"/>
                    </a:cubicBezTo>
                    <a:cubicBezTo>
                      <a:pt x="157" y="444"/>
                      <a:pt x="0" y="887"/>
                      <a:pt x="192" y="1172"/>
                    </a:cubicBezTo>
                    <a:cubicBezTo>
                      <a:pt x="294" y="1322"/>
                      <a:pt x="473" y="1398"/>
                      <a:pt x="677" y="1398"/>
                    </a:cubicBezTo>
                    <a:cubicBezTo>
                      <a:pt x="858" y="1398"/>
                      <a:pt x="1058" y="1338"/>
                      <a:pt x="1240" y="1215"/>
                    </a:cubicBezTo>
                    <a:cubicBezTo>
                      <a:pt x="1626" y="953"/>
                      <a:pt x="1783" y="512"/>
                      <a:pt x="1591" y="228"/>
                    </a:cubicBezTo>
                    <a:cubicBezTo>
                      <a:pt x="1489" y="77"/>
                      <a:pt x="1310" y="0"/>
                      <a:pt x="1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a:off x="3269575" y="4144625"/>
                <a:ext cx="146300" cy="77875"/>
              </a:xfrm>
              <a:custGeom>
                <a:rect b="b" l="l" r="r" t="t"/>
                <a:pathLst>
                  <a:path extrusionOk="0" h="3115" w="5852">
                    <a:moveTo>
                      <a:pt x="2761" y="0"/>
                    </a:moveTo>
                    <a:cubicBezTo>
                      <a:pt x="1223" y="0"/>
                      <a:pt x="0" y="729"/>
                      <a:pt x="0" y="1559"/>
                    </a:cubicBezTo>
                    <a:cubicBezTo>
                      <a:pt x="0" y="2419"/>
                      <a:pt x="1310" y="3115"/>
                      <a:pt x="2927" y="3115"/>
                    </a:cubicBezTo>
                    <a:cubicBezTo>
                      <a:pt x="4542" y="3115"/>
                      <a:pt x="5852" y="2419"/>
                      <a:pt x="5852" y="1559"/>
                    </a:cubicBezTo>
                    <a:cubicBezTo>
                      <a:pt x="5852" y="699"/>
                      <a:pt x="5093" y="76"/>
                      <a:pt x="2927" y="3"/>
                    </a:cubicBezTo>
                    <a:cubicBezTo>
                      <a:pt x="2871" y="1"/>
                      <a:pt x="2816" y="0"/>
                      <a:pt x="27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a:off x="3288375" y="4128725"/>
                <a:ext cx="108525" cy="75350"/>
              </a:xfrm>
              <a:custGeom>
                <a:rect b="b" l="l" r="r" t="t"/>
                <a:pathLst>
                  <a:path extrusionOk="0" h="3014" w="4341">
                    <a:moveTo>
                      <a:pt x="2178" y="1"/>
                    </a:moveTo>
                    <a:cubicBezTo>
                      <a:pt x="1031" y="1"/>
                      <a:pt x="80" y="728"/>
                      <a:pt x="9" y="1700"/>
                    </a:cubicBezTo>
                    <a:cubicBezTo>
                      <a:pt x="0" y="1738"/>
                      <a:pt x="9" y="1819"/>
                      <a:pt x="9" y="1861"/>
                    </a:cubicBezTo>
                    <a:cubicBezTo>
                      <a:pt x="9" y="2497"/>
                      <a:pt x="978" y="3013"/>
                      <a:pt x="2175" y="3013"/>
                    </a:cubicBezTo>
                    <a:cubicBezTo>
                      <a:pt x="3368" y="3013"/>
                      <a:pt x="4336" y="2499"/>
                      <a:pt x="4341" y="1866"/>
                    </a:cubicBezTo>
                    <a:cubicBezTo>
                      <a:pt x="4341" y="1864"/>
                      <a:pt x="4341" y="1862"/>
                      <a:pt x="4341" y="1861"/>
                    </a:cubicBezTo>
                    <a:cubicBezTo>
                      <a:pt x="4341" y="832"/>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a:off x="3301900" y="4136575"/>
                <a:ext cx="44575" cy="34975"/>
              </a:xfrm>
              <a:custGeom>
                <a:rect b="b" l="l" r="r" t="t"/>
                <a:pathLst>
                  <a:path extrusionOk="0" h="1399" w="1783">
                    <a:moveTo>
                      <a:pt x="1106" y="1"/>
                    </a:moveTo>
                    <a:cubicBezTo>
                      <a:pt x="926" y="1"/>
                      <a:pt x="726" y="61"/>
                      <a:pt x="544" y="184"/>
                    </a:cubicBezTo>
                    <a:cubicBezTo>
                      <a:pt x="157" y="446"/>
                      <a:pt x="0" y="887"/>
                      <a:pt x="192" y="1171"/>
                    </a:cubicBezTo>
                    <a:cubicBezTo>
                      <a:pt x="293" y="1322"/>
                      <a:pt x="473" y="1398"/>
                      <a:pt x="676" y="1398"/>
                    </a:cubicBezTo>
                    <a:cubicBezTo>
                      <a:pt x="857" y="1398"/>
                      <a:pt x="1057" y="1338"/>
                      <a:pt x="1239" y="1216"/>
                    </a:cubicBezTo>
                    <a:cubicBezTo>
                      <a:pt x="1625" y="955"/>
                      <a:pt x="1783" y="513"/>
                      <a:pt x="1591" y="227"/>
                    </a:cubicBezTo>
                    <a:cubicBezTo>
                      <a:pt x="1488" y="77"/>
                      <a:pt x="1309" y="1"/>
                      <a:pt x="11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a:off x="3050450" y="3934725"/>
                <a:ext cx="146275" cy="77875"/>
              </a:xfrm>
              <a:custGeom>
                <a:rect b="b" l="l" r="r" t="t"/>
                <a:pathLst>
                  <a:path extrusionOk="0" h="3115" w="5851">
                    <a:moveTo>
                      <a:pt x="2760" y="0"/>
                    </a:moveTo>
                    <a:cubicBezTo>
                      <a:pt x="1223" y="0"/>
                      <a:pt x="0" y="728"/>
                      <a:pt x="0" y="1559"/>
                    </a:cubicBezTo>
                    <a:cubicBezTo>
                      <a:pt x="0" y="2418"/>
                      <a:pt x="1310" y="3115"/>
                      <a:pt x="2925" y="3115"/>
                    </a:cubicBezTo>
                    <a:cubicBezTo>
                      <a:pt x="4541" y="3115"/>
                      <a:pt x="5850" y="2418"/>
                      <a:pt x="5850" y="1559"/>
                    </a:cubicBezTo>
                    <a:cubicBezTo>
                      <a:pt x="5850" y="699"/>
                      <a:pt x="5093" y="76"/>
                      <a:pt x="2925" y="3"/>
                    </a:cubicBezTo>
                    <a:cubicBezTo>
                      <a:pt x="2870" y="1"/>
                      <a:pt x="2815" y="0"/>
                      <a:pt x="27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a:off x="3069200" y="3918775"/>
                <a:ext cx="108575" cy="75400"/>
              </a:xfrm>
              <a:custGeom>
                <a:rect b="b" l="l" r="r" t="t"/>
                <a:pathLst>
                  <a:path extrusionOk="0" h="3016" w="4343">
                    <a:moveTo>
                      <a:pt x="2180" y="1"/>
                    </a:moveTo>
                    <a:cubicBezTo>
                      <a:pt x="1033" y="1"/>
                      <a:pt x="82" y="730"/>
                      <a:pt x="9" y="1701"/>
                    </a:cubicBezTo>
                    <a:cubicBezTo>
                      <a:pt x="1" y="1740"/>
                      <a:pt x="9" y="1821"/>
                      <a:pt x="9" y="1861"/>
                    </a:cubicBezTo>
                    <a:cubicBezTo>
                      <a:pt x="9" y="2498"/>
                      <a:pt x="978" y="3015"/>
                      <a:pt x="2175" y="3015"/>
                    </a:cubicBezTo>
                    <a:cubicBezTo>
                      <a:pt x="3369" y="3015"/>
                      <a:pt x="4336" y="2501"/>
                      <a:pt x="4341" y="1866"/>
                    </a:cubicBezTo>
                    <a:cubicBezTo>
                      <a:pt x="4341" y="1866"/>
                      <a:pt x="4343" y="1864"/>
                      <a:pt x="4343" y="1861"/>
                    </a:cubicBezTo>
                    <a:cubicBezTo>
                      <a:pt x="4343" y="834"/>
                      <a:pt x="3374" y="1"/>
                      <a:pt x="2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082725" y="3926675"/>
                <a:ext cx="44600" cy="34975"/>
              </a:xfrm>
              <a:custGeom>
                <a:rect b="b" l="l" r="r" t="t"/>
                <a:pathLst>
                  <a:path extrusionOk="0" h="1399" w="1784">
                    <a:moveTo>
                      <a:pt x="1108" y="0"/>
                    </a:moveTo>
                    <a:cubicBezTo>
                      <a:pt x="927" y="0"/>
                      <a:pt x="727" y="61"/>
                      <a:pt x="545" y="184"/>
                    </a:cubicBezTo>
                    <a:cubicBezTo>
                      <a:pt x="158" y="446"/>
                      <a:pt x="1" y="887"/>
                      <a:pt x="192" y="1171"/>
                    </a:cubicBezTo>
                    <a:cubicBezTo>
                      <a:pt x="295" y="1322"/>
                      <a:pt x="474" y="1398"/>
                      <a:pt x="677" y="1398"/>
                    </a:cubicBezTo>
                    <a:cubicBezTo>
                      <a:pt x="858" y="1398"/>
                      <a:pt x="1058" y="1337"/>
                      <a:pt x="1241" y="1214"/>
                    </a:cubicBezTo>
                    <a:cubicBezTo>
                      <a:pt x="1628" y="955"/>
                      <a:pt x="1783" y="512"/>
                      <a:pt x="1591" y="227"/>
                    </a:cubicBezTo>
                    <a:cubicBezTo>
                      <a:pt x="1490" y="77"/>
                      <a:pt x="1311" y="0"/>
                      <a:pt x="1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2996175" y="3674750"/>
                <a:ext cx="146300" cy="77925"/>
              </a:xfrm>
              <a:custGeom>
                <a:rect b="b" l="l" r="r" t="t"/>
                <a:pathLst>
                  <a:path extrusionOk="0" h="3117" w="5852">
                    <a:moveTo>
                      <a:pt x="2762" y="1"/>
                    </a:moveTo>
                    <a:cubicBezTo>
                      <a:pt x="1223" y="1"/>
                      <a:pt x="0" y="731"/>
                      <a:pt x="0" y="1561"/>
                    </a:cubicBezTo>
                    <a:cubicBezTo>
                      <a:pt x="0" y="2419"/>
                      <a:pt x="1310" y="3117"/>
                      <a:pt x="2927" y="3117"/>
                    </a:cubicBezTo>
                    <a:cubicBezTo>
                      <a:pt x="4542" y="3117"/>
                      <a:pt x="5852" y="2419"/>
                      <a:pt x="5852" y="1561"/>
                    </a:cubicBezTo>
                    <a:cubicBezTo>
                      <a:pt x="5852" y="701"/>
                      <a:pt x="5093" y="78"/>
                      <a:pt x="2927" y="3"/>
                    </a:cubicBezTo>
                    <a:cubicBezTo>
                      <a:pt x="2872" y="2"/>
                      <a:pt x="2816" y="1"/>
                      <a:pt x="276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014975" y="3658875"/>
                <a:ext cx="108525" cy="75325"/>
              </a:xfrm>
              <a:custGeom>
                <a:rect b="b" l="l" r="r" t="t"/>
                <a:pathLst>
                  <a:path extrusionOk="0" h="3013" w="4341">
                    <a:moveTo>
                      <a:pt x="2178" y="0"/>
                    </a:moveTo>
                    <a:cubicBezTo>
                      <a:pt x="1032" y="0"/>
                      <a:pt x="80" y="729"/>
                      <a:pt x="9" y="1700"/>
                    </a:cubicBezTo>
                    <a:cubicBezTo>
                      <a:pt x="1" y="1740"/>
                      <a:pt x="9" y="1819"/>
                      <a:pt x="9" y="1860"/>
                    </a:cubicBezTo>
                    <a:cubicBezTo>
                      <a:pt x="9" y="2497"/>
                      <a:pt x="978" y="3013"/>
                      <a:pt x="2175" y="3013"/>
                    </a:cubicBezTo>
                    <a:cubicBezTo>
                      <a:pt x="3369" y="3013"/>
                      <a:pt x="4336" y="2500"/>
                      <a:pt x="4341" y="1865"/>
                    </a:cubicBezTo>
                    <a:cubicBezTo>
                      <a:pt x="4341" y="1864"/>
                      <a:pt x="4341" y="1862"/>
                      <a:pt x="4341" y="1860"/>
                    </a:cubicBezTo>
                    <a:cubicBezTo>
                      <a:pt x="4341" y="834"/>
                      <a:pt x="3374" y="0"/>
                      <a:pt x="21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028500" y="3666750"/>
                <a:ext cx="44575" cy="34975"/>
              </a:xfrm>
              <a:custGeom>
                <a:rect b="b" l="l" r="r" t="t"/>
                <a:pathLst>
                  <a:path extrusionOk="0" h="1399" w="1783">
                    <a:moveTo>
                      <a:pt x="1107" y="1"/>
                    </a:moveTo>
                    <a:cubicBezTo>
                      <a:pt x="926" y="1"/>
                      <a:pt x="725" y="61"/>
                      <a:pt x="543" y="185"/>
                    </a:cubicBezTo>
                    <a:cubicBezTo>
                      <a:pt x="157" y="444"/>
                      <a:pt x="0" y="887"/>
                      <a:pt x="192" y="1172"/>
                    </a:cubicBezTo>
                    <a:cubicBezTo>
                      <a:pt x="294" y="1322"/>
                      <a:pt x="472" y="1398"/>
                      <a:pt x="675" y="1398"/>
                    </a:cubicBezTo>
                    <a:cubicBezTo>
                      <a:pt x="856" y="1398"/>
                      <a:pt x="1056" y="1338"/>
                      <a:pt x="1239" y="1215"/>
                    </a:cubicBezTo>
                    <a:cubicBezTo>
                      <a:pt x="1626" y="953"/>
                      <a:pt x="1783" y="512"/>
                      <a:pt x="1591" y="228"/>
                    </a:cubicBezTo>
                    <a:cubicBezTo>
                      <a:pt x="1490" y="77"/>
                      <a:pt x="1310" y="1"/>
                      <a:pt x="11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a:off x="3123575" y="3414825"/>
                <a:ext cx="146275" cy="77900"/>
              </a:xfrm>
              <a:custGeom>
                <a:rect b="b" l="l" r="r" t="t"/>
                <a:pathLst>
                  <a:path extrusionOk="0" h="3116" w="5851">
                    <a:moveTo>
                      <a:pt x="2760" y="1"/>
                    </a:moveTo>
                    <a:cubicBezTo>
                      <a:pt x="1223" y="1"/>
                      <a:pt x="0" y="729"/>
                      <a:pt x="0" y="1560"/>
                    </a:cubicBezTo>
                    <a:cubicBezTo>
                      <a:pt x="0" y="2419"/>
                      <a:pt x="1310" y="3116"/>
                      <a:pt x="2925" y="3116"/>
                    </a:cubicBezTo>
                    <a:cubicBezTo>
                      <a:pt x="4541" y="3116"/>
                      <a:pt x="5850" y="2419"/>
                      <a:pt x="5850" y="1560"/>
                    </a:cubicBezTo>
                    <a:cubicBezTo>
                      <a:pt x="5850" y="700"/>
                      <a:pt x="5091" y="78"/>
                      <a:pt x="2925" y="4"/>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a:off x="3142325" y="3398950"/>
                <a:ext cx="108550" cy="75350"/>
              </a:xfrm>
              <a:custGeom>
                <a:rect b="b" l="l" r="r" t="t"/>
                <a:pathLst>
                  <a:path extrusionOk="0" h="3014" w="4342">
                    <a:moveTo>
                      <a:pt x="2178" y="1"/>
                    </a:moveTo>
                    <a:cubicBezTo>
                      <a:pt x="1033" y="1"/>
                      <a:pt x="80" y="730"/>
                      <a:pt x="9" y="1700"/>
                    </a:cubicBezTo>
                    <a:cubicBezTo>
                      <a:pt x="1" y="1740"/>
                      <a:pt x="9" y="1819"/>
                      <a:pt x="9" y="1861"/>
                    </a:cubicBezTo>
                    <a:cubicBezTo>
                      <a:pt x="9" y="2497"/>
                      <a:pt x="980" y="3013"/>
                      <a:pt x="2175" y="3013"/>
                    </a:cubicBezTo>
                    <a:cubicBezTo>
                      <a:pt x="3369" y="3013"/>
                      <a:pt x="4336" y="2501"/>
                      <a:pt x="4341" y="1866"/>
                    </a:cubicBezTo>
                    <a:cubicBezTo>
                      <a:pt x="4341" y="1864"/>
                      <a:pt x="4341" y="1862"/>
                      <a:pt x="4341" y="1861"/>
                    </a:cubicBezTo>
                    <a:cubicBezTo>
                      <a:pt x="4341" y="832"/>
                      <a:pt x="3374"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155900" y="3406825"/>
                <a:ext cx="44575" cy="34950"/>
              </a:xfrm>
              <a:custGeom>
                <a:rect b="b" l="l" r="r" t="t"/>
                <a:pathLst>
                  <a:path extrusionOk="0" h="1398" w="1783">
                    <a:moveTo>
                      <a:pt x="1106" y="0"/>
                    </a:moveTo>
                    <a:cubicBezTo>
                      <a:pt x="925" y="0"/>
                      <a:pt x="725" y="61"/>
                      <a:pt x="543" y="183"/>
                    </a:cubicBezTo>
                    <a:cubicBezTo>
                      <a:pt x="156" y="444"/>
                      <a:pt x="0" y="886"/>
                      <a:pt x="192" y="1170"/>
                    </a:cubicBezTo>
                    <a:cubicBezTo>
                      <a:pt x="293" y="1322"/>
                      <a:pt x="472" y="1398"/>
                      <a:pt x="675" y="1398"/>
                    </a:cubicBezTo>
                    <a:cubicBezTo>
                      <a:pt x="856" y="1398"/>
                      <a:pt x="1056" y="1337"/>
                      <a:pt x="1239" y="1215"/>
                    </a:cubicBezTo>
                    <a:cubicBezTo>
                      <a:pt x="1626" y="954"/>
                      <a:pt x="1783" y="512"/>
                      <a:pt x="1589" y="228"/>
                    </a:cubicBezTo>
                    <a:cubicBezTo>
                      <a:pt x="1488" y="77"/>
                      <a:pt x="1309" y="0"/>
                      <a:pt x="1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7"/>
              <p:cNvSpPr/>
              <p:nvPr/>
            </p:nvSpPr>
            <p:spPr>
              <a:xfrm>
                <a:off x="3342725" y="3257100"/>
                <a:ext cx="146275" cy="77900"/>
              </a:xfrm>
              <a:custGeom>
                <a:rect b="b" l="l" r="r" t="t"/>
                <a:pathLst>
                  <a:path extrusionOk="0" h="3116" w="5851">
                    <a:moveTo>
                      <a:pt x="2760" y="1"/>
                    </a:moveTo>
                    <a:cubicBezTo>
                      <a:pt x="1222" y="1"/>
                      <a:pt x="1" y="731"/>
                      <a:pt x="1" y="1559"/>
                    </a:cubicBezTo>
                    <a:cubicBezTo>
                      <a:pt x="1" y="2419"/>
                      <a:pt x="1310" y="3115"/>
                      <a:pt x="2926" y="3115"/>
                    </a:cubicBezTo>
                    <a:cubicBezTo>
                      <a:pt x="4541" y="3115"/>
                      <a:pt x="5851" y="2419"/>
                      <a:pt x="5851" y="1559"/>
                    </a:cubicBezTo>
                    <a:cubicBezTo>
                      <a:pt x="5851" y="701"/>
                      <a:pt x="5092" y="78"/>
                      <a:pt x="2926" y="3"/>
                    </a:cubicBezTo>
                    <a:cubicBezTo>
                      <a:pt x="2870" y="1"/>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7"/>
              <p:cNvSpPr/>
              <p:nvPr/>
            </p:nvSpPr>
            <p:spPr>
              <a:xfrm>
                <a:off x="3361500" y="3241225"/>
                <a:ext cx="108525" cy="75325"/>
              </a:xfrm>
              <a:custGeom>
                <a:rect b="b" l="l" r="r" t="t"/>
                <a:pathLst>
                  <a:path extrusionOk="0" h="3013" w="4341">
                    <a:moveTo>
                      <a:pt x="2178" y="0"/>
                    </a:moveTo>
                    <a:cubicBezTo>
                      <a:pt x="1032" y="0"/>
                      <a:pt x="80" y="729"/>
                      <a:pt x="9" y="1700"/>
                    </a:cubicBezTo>
                    <a:cubicBezTo>
                      <a:pt x="0" y="1740"/>
                      <a:pt x="9" y="1821"/>
                      <a:pt x="9" y="1860"/>
                    </a:cubicBezTo>
                    <a:cubicBezTo>
                      <a:pt x="9" y="2497"/>
                      <a:pt x="978" y="3013"/>
                      <a:pt x="2175" y="3013"/>
                    </a:cubicBezTo>
                    <a:cubicBezTo>
                      <a:pt x="3368" y="3013"/>
                      <a:pt x="4336" y="2500"/>
                      <a:pt x="4341" y="1865"/>
                    </a:cubicBezTo>
                    <a:cubicBezTo>
                      <a:pt x="4341" y="1864"/>
                      <a:pt x="4341" y="1862"/>
                      <a:pt x="4341" y="1860"/>
                    </a:cubicBezTo>
                    <a:cubicBezTo>
                      <a:pt x="4341" y="832"/>
                      <a:pt x="3373" y="0"/>
                      <a:pt x="21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375025" y="3249100"/>
                <a:ext cx="44575" cy="34975"/>
              </a:xfrm>
              <a:custGeom>
                <a:rect b="b" l="l" r="r" t="t"/>
                <a:pathLst>
                  <a:path extrusionOk="0" h="1399" w="1783">
                    <a:moveTo>
                      <a:pt x="1107" y="1"/>
                    </a:moveTo>
                    <a:cubicBezTo>
                      <a:pt x="926" y="1"/>
                      <a:pt x="726" y="61"/>
                      <a:pt x="544" y="184"/>
                    </a:cubicBezTo>
                    <a:cubicBezTo>
                      <a:pt x="157" y="444"/>
                      <a:pt x="0" y="887"/>
                      <a:pt x="192" y="1172"/>
                    </a:cubicBezTo>
                    <a:cubicBezTo>
                      <a:pt x="293" y="1322"/>
                      <a:pt x="472" y="1398"/>
                      <a:pt x="676" y="1398"/>
                    </a:cubicBezTo>
                    <a:cubicBezTo>
                      <a:pt x="857" y="1398"/>
                      <a:pt x="1057" y="1338"/>
                      <a:pt x="1238" y="1215"/>
                    </a:cubicBezTo>
                    <a:cubicBezTo>
                      <a:pt x="1625" y="953"/>
                      <a:pt x="1782" y="512"/>
                      <a:pt x="1591" y="227"/>
                    </a:cubicBezTo>
                    <a:cubicBezTo>
                      <a:pt x="1489" y="77"/>
                      <a:pt x="1310" y="1"/>
                      <a:pt x="11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a:off x="3621075" y="3149625"/>
                <a:ext cx="146325" cy="77900"/>
              </a:xfrm>
              <a:custGeom>
                <a:rect b="b" l="l" r="r" t="t"/>
                <a:pathLst>
                  <a:path extrusionOk="0" h="3116" w="5853">
                    <a:moveTo>
                      <a:pt x="2760" y="1"/>
                    </a:moveTo>
                    <a:cubicBezTo>
                      <a:pt x="1223" y="1"/>
                      <a:pt x="1" y="729"/>
                      <a:pt x="1" y="1559"/>
                    </a:cubicBezTo>
                    <a:cubicBezTo>
                      <a:pt x="1" y="2417"/>
                      <a:pt x="1310" y="3115"/>
                      <a:pt x="2926" y="3115"/>
                    </a:cubicBezTo>
                    <a:cubicBezTo>
                      <a:pt x="4541" y="3115"/>
                      <a:pt x="5852" y="2417"/>
                      <a:pt x="5852" y="1559"/>
                    </a:cubicBezTo>
                    <a:cubicBezTo>
                      <a:pt x="5852" y="700"/>
                      <a:pt x="5093" y="76"/>
                      <a:pt x="2926" y="3"/>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a:off x="3639900" y="3133700"/>
                <a:ext cx="108525" cy="75375"/>
              </a:xfrm>
              <a:custGeom>
                <a:rect b="b" l="l" r="r" t="t"/>
                <a:pathLst>
                  <a:path extrusionOk="0" h="3015" w="4341">
                    <a:moveTo>
                      <a:pt x="2178" y="1"/>
                    </a:moveTo>
                    <a:cubicBezTo>
                      <a:pt x="1030" y="1"/>
                      <a:pt x="80" y="730"/>
                      <a:pt x="8" y="1700"/>
                    </a:cubicBezTo>
                    <a:cubicBezTo>
                      <a:pt x="0" y="1740"/>
                      <a:pt x="8" y="1821"/>
                      <a:pt x="8" y="1861"/>
                    </a:cubicBezTo>
                    <a:cubicBezTo>
                      <a:pt x="8" y="2497"/>
                      <a:pt x="977" y="3015"/>
                      <a:pt x="2174" y="3015"/>
                    </a:cubicBezTo>
                    <a:cubicBezTo>
                      <a:pt x="3368" y="3015"/>
                      <a:pt x="4334" y="2501"/>
                      <a:pt x="4340" y="1867"/>
                    </a:cubicBezTo>
                    <a:cubicBezTo>
                      <a:pt x="4339" y="1866"/>
                      <a:pt x="4340" y="1864"/>
                      <a:pt x="4340" y="1861"/>
                    </a:cubicBezTo>
                    <a:cubicBezTo>
                      <a:pt x="4340" y="834"/>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7"/>
              <p:cNvSpPr/>
              <p:nvPr/>
            </p:nvSpPr>
            <p:spPr>
              <a:xfrm>
                <a:off x="3653375" y="3141600"/>
                <a:ext cx="44625" cy="34950"/>
              </a:xfrm>
              <a:custGeom>
                <a:rect b="b" l="l" r="r" t="t"/>
                <a:pathLst>
                  <a:path extrusionOk="0" h="1398" w="1785">
                    <a:moveTo>
                      <a:pt x="1108" y="0"/>
                    </a:moveTo>
                    <a:cubicBezTo>
                      <a:pt x="927" y="0"/>
                      <a:pt x="727" y="61"/>
                      <a:pt x="544" y="184"/>
                    </a:cubicBezTo>
                    <a:cubicBezTo>
                      <a:pt x="157" y="445"/>
                      <a:pt x="0" y="887"/>
                      <a:pt x="194" y="1171"/>
                    </a:cubicBezTo>
                    <a:cubicBezTo>
                      <a:pt x="295" y="1321"/>
                      <a:pt x="474" y="1398"/>
                      <a:pt x="677" y="1398"/>
                    </a:cubicBezTo>
                    <a:cubicBezTo>
                      <a:pt x="858" y="1398"/>
                      <a:pt x="1058" y="1337"/>
                      <a:pt x="1240" y="1214"/>
                    </a:cubicBezTo>
                    <a:cubicBezTo>
                      <a:pt x="1626" y="954"/>
                      <a:pt x="1784" y="511"/>
                      <a:pt x="1591" y="227"/>
                    </a:cubicBezTo>
                    <a:cubicBezTo>
                      <a:pt x="1489" y="77"/>
                      <a:pt x="1311" y="0"/>
                      <a:pt x="11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966025" y="3088400"/>
                <a:ext cx="146275" cy="77900"/>
              </a:xfrm>
              <a:custGeom>
                <a:rect b="b" l="l" r="r" t="t"/>
                <a:pathLst>
                  <a:path extrusionOk="0" h="3116" w="5851">
                    <a:moveTo>
                      <a:pt x="2760" y="1"/>
                    </a:moveTo>
                    <a:cubicBezTo>
                      <a:pt x="1222" y="1"/>
                      <a:pt x="1" y="729"/>
                      <a:pt x="1" y="1560"/>
                    </a:cubicBezTo>
                    <a:cubicBezTo>
                      <a:pt x="1" y="2418"/>
                      <a:pt x="1310" y="3115"/>
                      <a:pt x="2926" y="3115"/>
                    </a:cubicBezTo>
                    <a:cubicBezTo>
                      <a:pt x="4541" y="3115"/>
                      <a:pt x="5851" y="2419"/>
                      <a:pt x="5851" y="1560"/>
                    </a:cubicBezTo>
                    <a:cubicBezTo>
                      <a:pt x="5851" y="700"/>
                      <a:pt x="5092" y="78"/>
                      <a:pt x="2926" y="4"/>
                    </a:cubicBezTo>
                    <a:cubicBezTo>
                      <a:pt x="2870" y="2"/>
                      <a:pt x="2815" y="1"/>
                      <a:pt x="2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3984800" y="3072525"/>
                <a:ext cx="108525" cy="75350"/>
              </a:xfrm>
              <a:custGeom>
                <a:rect b="b" l="l" r="r" t="t"/>
                <a:pathLst>
                  <a:path extrusionOk="0" h="3014" w="4341">
                    <a:moveTo>
                      <a:pt x="2178" y="1"/>
                    </a:moveTo>
                    <a:cubicBezTo>
                      <a:pt x="1032" y="1"/>
                      <a:pt x="80" y="730"/>
                      <a:pt x="7" y="1700"/>
                    </a:cubicBezTo>
                    <a:cubicBezTo>
                      <a:pt x="0" y="1740"/>
                      <a:pt x="7" y="1819"/>
                      <a:pt x="7" y="1861"/>
                    </a:cubicBezTo>
                    <a:cubicBezTo>
                      <a:pt x="7" y="2497"/>
                      <a:pt x="978" y="3013"/>
                      <a:pt x="2175" y="3013"/>
                    </a:cubicBezTo>
                    <a:cubicBezTo>
                      <a:pt x="3367" y="3013"/>
                      <a:pt x="4334" y="2500"/>
                      <a:pt x="4341" y="1866"/>
                    </a:cubicBezTo>
                    <a:cubicBezTo>
                      <a:pt x="4341" y="1864"/>
                      <a:pt x="4341" y="1862"/>
                      <a:pt x="4341" y="1861"/>
                    </a:cubicBezTo>
                    <a:cubicBezTo>
                      <a:pt x="4341" y="832"/>
                      <a:pt x="3373"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3998325" y="3080400"/>
                <a:ext cx="44575" cy="34975"/>
              </a:xfrm>
              <a:custGeom>
                <a:rect b="b" l="l" r="r" t="t"/>
                <a:pathLst>
                  <a:path extrusionOk="0" h="1399" w="1783">
                    <a:moveTo>
                      <a:pt x="1106" y="1"/>
                    </a:moveTo>
                    <a:cubicBezTo>
                      <a:pt x="925" y="1"/>
                      <a:pt x="725" y="61"/>
                      <a:pt x="544" y="183"/>
                    </a:cubicBezTo>
                    <a:cubicBezTo>
                      <a:pt x="157" y="444"/>
                      <a:pt x="0" y="886"/>
                      <a:pt x="192" y="1172"/>
                    </a:cubicBezTo>
                    <a:cubicBezTo>
                      <a:pt x="293" y="1322"/>
                      <a:pt x="472" y="1399"/>
                      <a:pt x="676" y="1399"/>
                    </a:cubicBezTo>
                    <a:cubicBezTo>
                      <a:pt x="857" y="1399"/>
                      <a:pt x="1057" y="1338"/>
                      <a:pt x="1238" y="1215"/>
                    </a:cubicBezTo>
                    <a:cubicBezTo>
                      <a:pt x="1625" y="954"/>
                      <a:pt x="1782" y="512"/>
                      <a:pt x="1591" y="228"/>
                    </a:cubicBezTo>
                    <a:cubicBezTo>
                      <a:pt x="1489" y="77"/>
                      <a:pt x="1310" y="1"/>
                      <a:pt x="11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7"/>
              <p:cNvSpPr/>
              <p:nvPr/>
            </p:nvSpPr>
            <p:spPr>
              <a:xfrm>
                <a:off x="4335450" y="3096375"/>
                <a:ext cx="146275" cy="77900"/>
              </a:xfrm>
              <a:custGeom>
                <a:rect b="b" l="l" r="r" t="t"/>
                <a:pathLst>
                  <a:path extrusionOk="0" h="3116" w="5851">
                    <a:moveTo>
                      <a:pt x="2756" y="1"/>
                    </a:moveTo>
                    <a:cubicBezTo>
                      <a:pt x="1221" y="1"/>
                      <a:pt x="0" y="730"/>
                      <a:pt x="0" y="1560"/>
                    </a:cubicBezTo>
                    <a:cubicBezTo>
                      <a:pt x="0" y="2418"/>
                      <a:pt x="1310" y="3116"/>
                      <a:pt x="2925" y="3116"/>
                    </a:cubicBezTo>
                    <a:cubicBezTo>
                      <a:pt x="4541" y="3116"/>
                      <a:pt x="5850" y="2418"/>
                      <a:pt x="5850" y="1560"/>
                    </a:cubicBezTo>
                    <a:cubicBezTo>
                      <a:pt x="5850" y="700"/>
                      <a:pt x="5093" y="77"/>
                      <a:pt x="2925" y="4"/>
                    </a:cubicBezTo>
                    <a:cubicBezTo>
                      <a:pt x="2868" y="2"/>
                      <a:pt x="2812" y="1"/>
                      <a:pt x="2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7"/>
              <p:cNvSpPr/>
              <p:nvPr/>
            </p:nvSpPr>
            <p:spPr>
              <a:xfrm>
                <a:off x="4354250" y="3080450"/>
                <a:ext cx="108525" cy="75400"/>
              </a:xfrm>
              <a:custGeom>
                <a:rect b="b" l="l" r="r" t="t"/>
                <a:pathLst>
                  <a:path extrusionOk="0" h="3016" w="4341">
                    <a:moveTo>
                      <a:pt x="2178" y="1"/>
                    </a:moveTo>
                    <a:cubicBezTo>
                      <a:pt x="1031" y="1"/>
                      <a:pt x="80" y="730"/>
                      <a:pt x="7" y="1701"/>
                    </a:cubicBezTo>
                    <a:cubicBezTo>
                      <a:pt x="1" y="1740"/>
                      <a:pt x="7" y="1821"/>
                      <a:pt x="7" y="1863"/>
                    </a:cubicBezTo>
                    <a:cubicBezTo>
                      <a:pt x="7" y="2499"/>
                      <a:pt x="978" y="3015"/>
                      <a:pt x="2175" y="3015"/>
                    </a:cubicBezTo>
                    <a:cubicBezTo>
                      <a:pt x="3369" y="3015"/>
                      <a:pt x="4336" y="2501"/>
                      <a:pt x="4341" y="1868"/>
                    </a:cubicBezTo>
                    <a:cubicBezTo>
                      <a:pt x="4339" y="1864"/>
                      <a:pt x="4341" y="1863"/>
                      <a:pt x="4341" y="1861"/>
                    </a:cubicBezTo>
                    <a:cubicBezTo>
                      <a:pt x="4341" y="834"/>
                      <a:pt x="3372" y="1"/>
                      <a:pt x="21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p:nvPr/>
            </p:nvSpPr>
            <p:spPr>
              <a:xfrm>
                <a:off x="4367725" y="3088350"/>
                <a:ext cx="44625" cy="34975"/>
              </a:xfrm>
              <a:custGeom>
                <a:rect b="b" l="l" r="r" t="t"/>
                <a:pathLst>
                  <a:path extrusionOk="0" h="1399" w="1785">
                    <a:moveTo>
                      <a:pt x="1108" y="1"/>
                    </a:moveTo>
                    <a:cubicBezTo>
                      <a:pt x="927" y="1"/>
                      <a:pt x="727" y="61"/>
                      <a:pt x="545" y="184"/>
                    </a:cubicBezTo>
                    <a:cubicBezTo>
                      <a:pt x="158" y="444"/>
                      <a:pt x="1" y="887"/>
                      <a:pt x="194" y="1171"/>
                    </a:cubicBezTo>
                    <a:cubicBezTo>
                      <a:pt x="296" y="1322"/>
                      <a:pt x="474" y="1398"/>
                      <a:pt x="677" y="1398"/>
                    </a:cubicBezTo>
                    <a:cubicBezTo>
                      <a:pt x="858" y="1398"/>
                      <a:pt x="1058" y="1337"/>
                      <a:pt x="1241" y="1214"/>
                    </a:cubicBezTo>
                    <a:cubicBezTo>
                      <a:pt x="1628" y="953"/>
                      <a:pt x="1785" y="512"/>
                      <a:pt x="1591" y="227"/>
                    </a:cubicBezTo>
                    <a:cubicBezTo>
                      <a:pt x="1490" y="77"/>
                      <a:pt x="1311" y="1"/>
                      <a:pt x="11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7"/>
              <p:cNvSpPr/>
              <p:nvPr/>
            </p:nvSpPr>
            <p:spPr>
              <a:xfrm>
                <a:off x="4704150" y="3172475"/>
                <a:ext cx="146275" cy="77900"/>
              </a:xfrm>
              <a:custGeom>
                <a:rect b="b" l="l" r="r" t="t"/>
                <a:pathLst>
                  <a:path extrusionOk="0" h="3116" w="5851">
                    <a:moveTo>
                      <a:pt x="2756" y="1"/>
                    </a:moveTo>
                    <a:cubicBezTo>
                      <a:pt x="1220" y="1"/>
                      <a:pt x="1" y="730"/>
                      <a:pt x="1" y="1560"/>
                    </a:cubicBezTo>
                    <a:cubicBezTo>
                      <a:pt x="1" y="2418"/>
                      <a:pt x="1310" y="3116"/>
                      <a:pt x="2926" y="3116"/>
                    </a:cubicBezTo>
                    <a:cubicBezTo>
                      <a:pt x="4541" y="3116"/>
                      <a:pt x="5851" y="2418"/>
                      <a:pt x="5851" y="1560"/>
                    </a:cubicBezTo>
                    <a:cubicBezTo>
                      <a:pt x="5851" y="700"/>
                      <a:pt x="5092" y="77"/>
                      <a:pt x="2926" y="4"/>
                    </a:cubicBezTo>
                    <a:cubicBezTo>
                      <a:pt x="2869" y="2"/>
                      <a:pt x="2812" y="1"/>
                      <a:pt x="2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a:off x="4722875" y="3156550"/>
                <a:ext cx="108575" cy="75400"/>
              </a:xfrm>
              <a:custGeom>
                <a:rect b="b" l="l" r="r" t="t"/>
                <a:pathLst>
                  <a:path extrusionOk="0" h="3016" w="4343">
                    <a:moveTo>
                      <a:pt x="2180" y="1"/>
                    </a:moveTo>
                    <a:cubicBezTo>
                      <a:pt x="1033" y="1"/>
                      <a:pt x="82" y="730"/>
                      <a:pt x="9" y="1701"/>
                    </a:cubicBezTo>
                    <a:cubicBezTo>
                      <a:pt x="1" y="1740"/>
                      <a:pt x="9" y="1821"/>
                      <a:pt x="9" y="1861"/>
                    </a:cubicBezTo>
                    <a:cubicBezTo>
                      <a:pt x="9" y="2498"/>
                      <a:pt x="980" y="3015"/>
                      <a:pt x="2175" y="3015"/>
                    </a:cubicBezTo>
                    <a:cubicBezTo>
                      <a:pt x="3369" y="3015"/>
                      <a:pt x="4336" y="2501"/>
                      <a:pt x="4341" y="1868"/>
                    </a:cubicBezTo>
                    <a:cubicBezTo>
                      <a:pt x="4343" y="1866"/>
                      <a:pt x="4343" y="1863"/>
                      <a:pt x="4343" y="1861"/>
                    </a:cubicBezTo>
                    <a:cubicBezTo>
                      <a:pt x="4343" y="834"/>
                      <a:pt x="3374" y="1"/>
                      <a:pt x="2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4736450" y="3164450"/>
                <a:ext cx="44575" cy="34975"/>
              </a:xfrm>
              <a:custGeom>
                <a:rect b="b" l="l" r="r" t="t"/>
                <a:pathLst>
                  <a:path extrusionOk="0" h="1399" w="1783">
                    <a:moveTo>
                      <a:pt x="1106" y="0"/>
                    </a:moveTo>
                    <a:cubicBezTo>
                      <a:pt x="925" y="0"/>
                      <a:pt x="725" y="60"/>
                      <a:pt x="544" y="183"/>
                    </a:cubicBezTo>
                    <a:cubicBezTo>
                      <a:pt x="157" y="444"/>
                      <a:pt x="0" y="885"/>
                      <a:pt x="192" y="1171"/>
                    </a:cubicBezTo>
                    <a:cubicBezTo>
                      <a:pt x="293" y="1322"/>
                      <a:pt x="473" y="1398"/>
                      <a:pt x="676" y="1398"/>
                    </a:cubicBezTo>
                    <a:cubicBezTo>
                      <a:pt x="857" y="1398"/>
                      <a:pt x="1057" y="1337"/>
                      <a:pt x="1239" y="1214"/>
                    </a:cubicBezTo>
                    <a:cubicBezTo>
                      <a:pt x="1626" y="953"/>
                      <a:pt x="1783" y="512"/>
                      <a:pt x="1591" y="227"/>
                    </a:cubicBezTo>
                    <a:cubicBezTo>
                      <a:pt x="1488" y="77"/>
                      <a:pt x="1309" y="0"/>
                      <a:pt x="1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47"/>
            <p:cNvGrpSpPr/>
            <p:nvPr/>
          </p:nvGrpSpPr>
          <p:grpSpPr>
            <a:xfrm>
              <a:off x="4225688" y="2129848"/>
              <a:ext cx="968463" cy="1944851"/>
              <a:chOff x="3516700" y="1384563"/>
              <a:chExt cx="1182350" cy="2374375"/>
            </a:xfrm>
          </p:grpSpPr>
          <p:sp>
            <p:nvSpPr>
              <p:cNvPr id="1713" name="Google Shape;1713;p47"/>
              <p:cNvSpPr/>
              <p:nvPr/>
            </p:nvSpPr>
            <p:spPr>
              <a:xfrm>
                <a:off x="4267850" y="1807363"/>
                <a:ext cx="376200" cy="402225"/>
              </a:xfrm>
              <a:custGeom>
                <a:rect b="b" l="l" r="r" t="t"/>
                <a:pathLst>
                  <a:path extrusionOk="0" h="16089" w="15048">
                    <a:moveTo>
                      <a:pt x="1575" y="1"/>
                    </a:moveTo>
                    <a:cubicBezTo>
                      <a:pt x="664" y="1"/>
                      <a:pt x="1" y="338"/>
                      <a:pt x="1" y="338"/>
                    </a:cubicBezTo>
                    <a:lnTo>
                      <a:pt x="978" y="8936"/>
                    </a:lnTo>
                    <a:cubicBezTo>
                      <a:pt x="978" y="8936"/>
                      <a:pt x="4806" y="11970"/>
                      <a:pt x="7385" y="13619"/>
                    </a:cubicBezTo>
                    <a:cubicBezTo>
                      <a:pt x="8513" y="14341"/>
                      <a:pt x="10320" y="15790"/>
                      <a:pt x="11199" y="16031"/>
                    </a:cubicBezTo>
                    <a:cubicBezTo>
                      <a:pt x="11219" y="16038"/>
                      <a:pt x="11238" y="16043"/>
                      <a:pt x="11257" y="16049"/>
                    </a:cubicBezTo>
                    <a:cubicBezTo>
                      <a:pt x="11277" y="16056"/>
                      <a:pt x="11297" y="16064"/>
                      <a:pt x="11312" y="16067"/>
                    </a:cubicBezTo>
                    <a:cubicBezTo>
                      <a:pt x="11317" y="16068"/>
                      <a:pt x="11321" y="16068"/>
                      <a:pt x="11326" y="16068"/>
                    </a:cubicBezTo>
                    <a:cubicBezTo>
                      <a:pt x="11337" y="16068"/>
                      <a:pt x="11348" y="16066"/>
                      <a:pt x="11359" y="16066"/>
                    </a:cubicBezTo>
                    <a:cubicBezTo>
                      <a:pt x="11364" y="16066"/>
                      <a:pt x="11368" y="16067"/>
                      <a:pt x="11373" y="16067"/>
                    </a:cubicBezTo>
                    <a:cubicBezTo>
                      <a:pt x="11443" y="16082"/>
                      <a:pt x="11511" y="16089"/>
                      <a:pt x="11579" y="16089"/>
                    </a:cubicBezTo>
                    <a:cubicBezTo>
                      <a:pt x="12285" y="16089"/>
                      <a:pt x="12932" y="15330"/>
                      <a:pt x="13804" y="14268"/>
                    </a:cubicBezTo>
                    <a:cubicBezTo>
                      <a:pt x="15047" y="12757"/>
                      <a:pt x="13814" y="8935"/>
                      <a:pt x="14235" y="5054"/>
                    </a:cubicBezTo>
                    <a:cubicBezTo>
                      <a:pt x="14477" y="2842"/>
                      <a:pt x="11735" y="2599"/>
                      <a:pt x="11735" y="2599"/>
                    </a:cubicBezTo>
                    <a:cubicBezTo>
                      <a:pt x="11735" y="2599"/>
                      <a:pt x="10846" y="6501"/>
                      <a:pt x="10004" y="9503"/>
                    </a:cubicBezTo>
                    <a:cubicBezTo>
                      <a:pt x="9700" y="9106"/>
                      <a:pt x="9381" y="8710"/>
                      <a:pt x="9034" y="8321"/>
                    </a:cubicBezTo>
                    <a:cubicBezTo>
                      <a:pt x="6998" y="6051"/>
                      <a:pt x="5421" y="1969"/>
                      <a:pt x="3643" y="677"/>
                    </a:cubicBezTo>
                    <a:cubicBezTo>
                      <a:pt x="2926" y="156"/>
                      <a:pt x="2193" y="1"/>
                      <a:pt x="1575" y="1"/>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7"/>
              <p:cNvSpPr/>
              <p:nvPr/>
            </p:nvSpPr>
            <p:spPr>
              <a:xfrm>
                <a:off x="4380550" y="3342463"/>
                <a:ext cx="318500" cy="196225"/>
              </a:xfrm>
              <a:custGeom>
                <a:rect b="b" l="l" r="r" t="t"/>
                <a:pathLst>
                  <a:path extrusionOk="0" h="7849" w="12740">
                    <a:moveTo>
                      <a:pt x="5022" y="0"/>
                    </a:moveTo>
                    <a:lnTo>
                      <a:pt x="1080" y="276"/>
                    </a:lnTo>
                    <a:cubicBezTo>
                      <a:pt x="1080" y="276"/>
                      <a:pt x="822" y="614"/>
                      <a:pt x="455" y="1880"/>
                    </a:cubicBezTo>
                    <a:cubicBezTo>
                      <a:pt x="321" y="2340"/>
                      <a:pt x="0" y="3300"/>
                      <a:pt x="959" y="3982"/>
                    </a:cubicBezTo>
                    <a:cubicBezTo>
                      <a:pt x="1611" y="4446"/>
                      <a:pt x="2424" y="4398"/>
                      <a:pt x="3489" y="5063"/>
                    </a:cubicBezTo>
                    <a:cubicBezTo>
                      <a:pt x="5629" y="6399"/>
                      <a:pt x="6782" y="7849"/>
                      <a:pt x="8529" y="7849"/>
                    </a:cubicBezTo>
                    <a:cubicBezTo>
                      <a:pt x="8932" y="7849"/>
                      <a:pt x="9365" y="7772"/>
                      <a:pt x="9850" y="7599"/>
                    </a:cubicBezTo>
                    <a:cubicBezTo>
                      <a:pt x="12740" y="6571"/>
                      <a:pt x="8843" y="4155"/>
                      <a:pt x="7123" y="2647"/>
                    </a:cubicBezTo>
                    <a:cubicBezTo>
                      <a:pt x="5405" y="1138"/>
                      <a:pt x="5022" y="0"/>
                      <a:pt x="5022" y="0"/>
                    </a:cubicBez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7"/>
              <p:cNvSpPr/>
              <p:nvPr/>
            </p:nvSpPr>
            <p:spPr>
              <a:xfrm>
                <a:off x="4010075" y="3520488"/>
                <a:ext cx="154875" cy="223100"/>
              </a:xfrm>
              <a:custGeom>
                <a:rect b="b" l="l" r="r" t="t"/>
                <a:pathLst>
                  <a:path extrusionOk="0" h="8924" w="6195">
                    <a:moveTo>
                      <a:pt x="960" y="0"/>
                    </a:moveTo>
                    <a:cubicBezTo>
                      <a:pt x="960" y="0"/>
                      <a:pt x="705" y="3008"/>
                      <a:pt x="350" y="4534"/>
                    </a:cubicBezTo>
                    <a:cubicBezTo>
                      <a:pt x="1" y="6036"/>
                      <a:pt x="226" y="8923"/>
                      <a:pt x="2687" y="8923"/>
                    </a:cubicBezTo>
                    <a:cubicBezTo>
                      <a:pt x="2730" y="8923"/>
                      <a:pt x="2774" y="8922"/>
                      <a:pt x="2819" y="8921"/>
                    </a:cubicBezTo>
                    <a:cubicBezTo>
                      <a:pt x="6195" y="8783"/>
                      <a:pt x="5095" y="5243"/>
                      <a:pt x="4975" y="3800"/>
                    </a:cubicBezTo>
                    <a:cubicBezTo>
                      <a:pt x="4852" y="2355"/>
                      <a:pt x="4753" y="73"/>
                      <a:pt x="4753" y="73"/>
                    </a:cubicBezTo>
                    <a:lnTo>
                      <a:pt x="960" y="0"/>
                    </a:ln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7"/>
              <p:cNvSpPr/>
              <p:nvPr/>
            </p:nvSpPr>
            <p:spPr>
              <a:xfrm>
                <a:off x="4000400" y="3615463"/>
                <a:ext cx="176100" cy="143475"/>
              </a:xfrm>
              <a:custGeom>
                <a:rect b="b" l="l" r="r" t="t"/>
                <a:pathLst>
                  <a:path extrusionOk="0" h="5739" w="7044">
                    <a:moveTo>
                      <a:pt x="5362" y="1"/>
                    </a:moveTo>
                    <a:cubicBezTo>
                      <a:pt x="5362" y="1"/>
                      <a:pt x="4720" y="2602"/>
                      <a:pt x="3138" y="2666"/>
                    </a:cubicBezTo>
                    <a:cubicBezTo>
                      <a:pt x="3100" y="2668"/>
                      <a:pt x="3062" y="2669"/>
                      <a:pt x="3026" y="2669"/>
                    </a:cubicBezTo>
                    <a:cubicBezTo>
                      <a:pt x="905" y="2669"/>
                      <a:pt x="803" y="135"/>
                      <a:pt x="803" y="135"/>
                    </a:cubicBezTo>
                    <a:lnTo>
                      <a:pt x="803" y="135"/>
                    </a:lnTo>
                    <a:cubicBezTo>
                      <a:pt x="678" y="3099"/>
                      <a:pt x="1" y="5738"/>
                      <a:pt x="3484" y="5738"/>
                    </a:cubicBezTo>
                    <a:cubicBezTo>
                      <a:pt x="3496" y="5738"/>
                      <a:pt x="3508" y="5738"/>
                      <a:pt x="3520" y="5738"/>
                    </a:cubicBezTo>
                    <a:cubicBezTo>
                      <a:pt x="7043" y="5722"/>
                      <a:pt x="5362" y="1"/>
                      <a:pt x="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p:nvPr/>
            </p:nvSpPr>
            <p:spPr>
              <a:xfrm>
                <a:off x="4139300" y="2190288"/>
                <a:ext cx="457000" cy="1177050"/>
              </a:xfrm>
              <a:custGeom>
                <a:rect b="b" l="l" r="r" t="t"/>
                <a:pathLst>
                  <a:path extrusionOk="0" h="47082" w="18280">
                    <a:moveTo>
                      <a:pt x="6860" y="1"/>
                    </a:moveTo>
                    <a:cubicBezTo>
                      <a:pt x="6819" y="1"/>
                      <a:pt x="6777" y="14"/>
                      <a:pt x="6740" y="44"/>
                    </a:cubicBezTo>
                    <a:cubicBezTo>
                      <a:pt x="5497" y="1076"/>
                      <a:pt x="3764" y="902"/>
                      <a:pt x="2534" y="1906"/>
                    </a:cubicBezTo>
                    <a:cubicBezTo>
                      <a:pt x="1710" y="2579"/>
                      <a:pt x="1411" y="3568"/>
                      <a:pt x="1183" y="4566"/>
                    </a:cubicBezTo>
                    <a:cubicBezTo>
                      <a:pt x="393" y="8022"/>
                      <a:pt x="1" y="12218"/>
                      <a:pt x="1039" y="15636"/>
                    </a:cubicBezTo>
                    <a:cubicBezTo>
                      <a:pt x="1783" y="18081"/>
                      <a:pt x="8220" y="24097"/>
                      <a:pt x="10922" y="25934"/>
                    </a:cubicBezTo>
                    <a:cubicBezTo>
                      <a:pt x="11322" y="26534"/>
                      <a:pt x="11669" y="27056"/>
                      <a:pt x="11690" y="27089"/>
                    </a:cubicBezTo>
                    <a:cubicBezTo>
                      <a:pt x="10212" y="29617"/>
                      <a:pt x="9842" y="34389"/>
                      <a:pt x="9830" y="37891"/>
                    </a:cubicBezTo>
                    <a:cubicBezTo>
                      <a:pt x="9824" y="40586"/>
                      <a:pt x="9882" y="43666"/>
                      <a:pt x="10721" y="46343"/>
                    </a:cubicBezTo>
                    <a:cubicBezTo>
                      <a:pt x="10723" y="46350"/>
                      <a:pt x="10728" y="46355"/>
                      <a:pt x="10730" y="46362"/>
                    </a:cubicBezTo>
                    <a:cubicBezTo>
                      <a:pt x="11245" y="46810"/>
                      <a:pt x="12343" y="47081"/>
                      <a:pt x="13334" y="47081"/>
                    </a:cubicBezTo>
                    <a:cubicBezTo>
                      <a:pt x="14000" y="47081"/>
                      <a:pt x="14618" y="46959"/>
                      <a:pt x="14977" y="46686"/>
                    </a:cubicBezTo>
                    <a:cubicBezTo>
                      <a:pt x="15680" y="41573"/>
                      <a:pt x="16393" y="35052"/>
                      <a:pt x="17874" y="30084"/>
                    </a:cubicBezTo>
                    <a:cubicBezTo>
                      <a:pt x="18279" y="28723"/>
                      <a:pt x="18162" y="25689"/>
                      <a:pt x="16535" y="22792"/>
                    </a:cubicBezTo>
                    <a:cubicBezTo>
                      <a:pt x="15088" y="19174"/>
                      <a:pt x="11642" y="10550"/>
                      <a:pt x="11421" y="10072"/>
                    </a:cubicBezTo>
                    <a:cubicBezTo>
                      <a:pt x="9729" y="6432"/>
                      <a:pt x="8635" y="4239"/>
                      <a:pt x="6866" y="641"/>
                    </a:cubicBezTo>
                    <a:cubicBezTo>
                      <a:pt x="6938" y="555"/>
                      <a:pt x="7011" y="471"/>
                      <a:pt x="7087" y="365"/>
                    </a:cubicBezTo>
                    <a:cubicBezTo>
                      <a:pt x="7197" y="209"/>
                      <a:pt x="7027" y="1"/>
                      <a:pt x="6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7"/>
              <p:cNvSpPr/>
              <p:nvPr/>
            </p:nvSpPr>
            <p:spPr>
              <a:xfrm>
                <a:off x="3890725" y="1384563"/>
                <a:ext cx="365700" cy="430600"/>
              </a:xfrm>
              <a:custGeom>
                <a:rect b="b" l="l" r="r" t="t"/>
                <a:pathLst>
                  <a:path extrusionOk="0" h="17224" w="14628">
                    <a:moveTo>
                      <a:pt x="8684" y="0"/>
                    </a:moveTo>
                    <a:cubicBezTo>
                      <a:pt x="7321" y="0"/>
                      <a:pt x="6163" y="1194"/>
                      <a:pt x="5729" y="2518"/>
                    </a:cubicBezTo>
                    <a:cubicBezTo>
                      <a:pt x="5246" y="2296"/>
                      <a:pt x="4683" y="2138"/>
                      <a:pt x="4120" y="2138"/>
                    </a:cubicBezTo>
                    <a:cubicBezTo>
                      <a:pt x="3464" y="2138"/>
                      <a:pt x="2807" y="2352"/>
                      <a:pt x="2275" y="2928"/>
                    </a:cubicBezTo>
                    <a:cubicBezTo>
                      <a:pt x="1189" y="4107"/>
                      <a:pt x="1605" y="6098"/>
                      <a:pt x="2705" y="6902"/>
                    </a:cubicBezTo>
                    <a:cubicBezTo>
                      <a:pt x="1379" y="7379"/>
                      <a:pt x="875" y="9549"/>
                      <a:pt x="2141" y="10718"/>
                    </a:cubicBezTo>
                    <a:cubicBezTo>
                      <a:pt x="0" y="12028"/>
                      <a:pt x="2108" y="15888"/>
                      <a:pt x="4359" y="15888"/>
                    </a:cubicBezTo>
                    <a:cubicBezTo>
                      <a:pt x="4549" y="15888"/>
                      <a:pt x="4739" y="15861"/>
                      <a:pt x="4929" y="15802"/>
                    </a:cubicBezTo>
                    <a:cubicBezTo>
                      <a:pt x="5203" y="16692"/>
                      <a:pt x="6097" y="17223"/>
                      <a:pt x="6975" y="17223"/>
                    </a:cubicBezTo>
                    <a:cubicBezTo>
                      <a:pt x="7935" y="17223"/>
                      <a:pt x="8876" y="16587"/>
                      <a:pt x="8962" y="15091"/>
                    </a:cubicBezTo>
                    <a:cubicBezTo>
                      <a:pt x="9214" y="15150"/>
                      <a:pt x="9459" y="15178"/>
                      <a:pt x="9695" y="15178"/>
                    </a:cubicBezTo>
                    <a:cubicBezTo>
                      <a:pt x="11781" y="15178"/>
                      <a:pt x="13071" y="13014"/>
                      <a:pt x="11599" y="11569"/>
                    </a:cubicBezTo>
                    <a:cubicBezTo>
                      <a:pt x="12771" y="11282"/>
                      <a:pt x="13826" y="10225"/>
                      <a:pt x="14193" y="8960"/>
                    </a:cubicBezTo>
                    <a:cubicBezTo>
                      <a:pt x="14628" y="7467"/>
                      <a:pt x="13851" y="5071"/>
                      <a:pt x="12305" y="4946"/>
                    </a:cubicBezTo>
                    <a:cubicBezTo>
                      <a:pt x="12619" y="3985"/>
                      <a:pt x="12462" y="2919"/>
                      <a:pt x="11460" y="2317"/>
                    </a:cubicBezTo>
                    <a:cubicBezTo>
                      <a:pt x="11204" y="2161"/>
                      <a:pt x="10914" y="2067"/>
                      <a:pt x="10615" y="2044"/>
                    </a:cubicBezTo>
                    <a:cubicBezTo>
                      <a:pt x="10751" y="1171"/>
                      <a:pt x="10266" y="293"/>
                      <a:pt x="9196" y="56"/>
                    </a:cubicBezTo>
                    <a:cubicBezTo>
                      <a:pt x="9023" y="18"/>
                      <a:pt x="8852" y="0"/>
                      <a:pt x="8684" y="0"/>
                    </a:cubicBezTo>
                    <a:close/>
                  </a:path>
                </a:pathLst>
              </a:custGeom>
              <a:solidFill>
                <a:srgbClr val="3D20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7"/>
              <p:cNvSpPr/>
              <p:nvPr/>
            </p:nvSpPr>
            <p:spPr>
              <a:xfrm>
                <a:off x="3968625" y="2214363"/>
                <a:ext cx="359075" cy="1326875"/>
              </a:xfrm>
              <a:custGeom>
                <a:rect b="b" l="l" r="r" t="t"/>
                <a:pathLst>
                  <a:path extrusionOk="0" h="53075" w="14363">
                    <a:moveTo>
                      <a:pt x="12145" y="1"/>
                    </a:moveTo>
                    <a:cubicBezTo>
                      <a:pt x="12145" y="1"/>
                      <a:pt x="5426" y="1080"/>
                      <a:pt x="5239" y="2405"/>
                    </a:cubicBezTo>
                    <a:cubicBezTo>
                      <a:pt x="5052" y="3729"/>
                      <a:pt x="3380" y="6593"/>
                      <a:pt x="1588" y="9944"/>
                    </a:cubicBezTo>
                    <a:cubicBezTo>
                      <a:pt x="282" y="12388"/>
                      <a:pt x="1" y="16814"/>
                      <a:pt x="1388" y="21044"/>
                    </a:cubicBezTo>
                    <a:cubicBezTo>
                      <a:pt x="2773" y="25273"/>
                      <a:pt x="3091" y="29126"/>
                      <a:pt x="3091" y="29126"/>
                    </a:cubicBezTo>
                    <a:cubicBezTo>
                      <a:pt x="3091" y="29126"/>
                      <a:pt x="859" y="35098"/>
                      <a:pt x="1429" y="39276"/>
                    </a:cubicBezTo>
                    <a:cubicBezTo>
                      <a:pt x="1877" y="42555"/>
                      <a:pt x="2410" y="49435"/>
                      <a:pt x="2618" y="52245"/>
                    </a:cubicBezTo>
                    <a:cubicBezTo>
                      <a:pt x="3248" y="52695"/>
                      <a:pt x="3899" y="53075"/>
                      <a:pt x="4645" y="53075"/>
                    </a:cubicBezTo>
                    <a:cubicBezTo>
                      <a:pt x="4929" y="53075"/>
                      <a:pt x="5226" y="53020"/>
                      <a:pt x="5541" y="52894"/>
                    </a:cubicBezTo>
                    <a:cubicBezTo>
                      <a:pt x="5869" y="52765"/>
                      <a:pt x="6165" y="52568"/>
                      <a:pt x="6411" y="52318"/>
                    </a:cubicBezTo>
                    <a:cubicBezTo>
                      <a:pt x="6727" y="50061"/>
                      <a:pt x="7481" y="44618"/>
                      <a:pt x="7764" y="42173"/>
                    </a:cubicBezTo>
                    <a:cubicBezTo>
                      <a:pt x="8127" y="39048"/>
                      <a:pt x="9657" y="33396"/>
                      <a:pt x="9657" y="33396"/>
                    </a:cubicBezTo>
                    <a:cubicBezTo>
                      <a:pt x="9657" y="33396"/>
                      <a:pt x="9691" y="23562"/>
                      <a:pt x="10159" y="20434"/>
                    </a:cubicBezTo>
                    <a:cubicBezTo>
                      <a:pt x="10627" y="17305"/>
                      <a:pt x="10769" y="16965"/>
                      <a:pt x="10769" y="16965"/>
                    </a:cubicBezTo>
                    <a:cubicBezTo>
                      <a:pt x="10769" y="16965"/>
                      <a:pt x="14362" y="14972"/>
                      <a:pt x="13843" y="10793"/>
                    </a:cubicBezTo>
                    <a:cubicBezTo>
                      <a:pt x="13324" y="6613"/>
                      <a:pt x="12145" y="1"/>
                      <a:pt x="12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7"/>
              <p:cNvSpPr/>
              <p:nvPr/>
            </p:nvSpPr>
            <p:spPr>
              <a:xfrm>
                <a:off x="3980700" y="1800038"/>
                <a:ext cx="456700" cy="525800"/>
              </a:xfrm>
              <a:custGeom>
                <a:rect b="b" l="l" r="r" t="t"/>
                <a:pathLst>
                  <a:path extrusionOk="0" h="21032" w="18268">
                    <a:moveTo>
                      <a:pt x="10026" y="0"/>
                    </a:moveTo>
                    <a:cubicBezTo>
                      <a:pt x="9763" y="0"/>
                      <a:pt x="9582" y="105"/>
                      <a:pt x="8965" y="377"/>
                    </a:cubicBezTo>
                    <a:cubicBezTo>
                      <a:pt x="8535" y="567"/>
                      <a:pt x="4504" y="2237"/>
                      <a:pt x="3288" y="3095"/>
                    </a:cubicBezTo>
                    <a:cubicBezTo>
                      <a:pt x="0" y="5408"/>
                      <a:pt x="1515" y="7627"/>
                      <a:pt x="1768" y="9330"/>
                    </a:cubicBezTo>
                    <a:cubicBezTo>
                      <a:pt x="2299" y="12918"/>
                      <a:pt x="4332" y="15752"/>
                      <a:pt x="4756" y="18978"/>
                    </a:cubicBezTo>
                    <a:cubicBezTo>
                      <a:pt x="5654" y="20385"/>
                      <a:pt x="7442" y="21032"/>
                      <a:pt x="9356" y="21032"/>
                    </a:cubicBezTo>
                    <a:cubicBezTo>
                      <a:pt x="11255" y="21032"/>
                      <a:pt x="13277" y="20396"/>
                      <a:pt x="14678" y="19236"/>
                    </a:cubicBezTo>
                    <a:cubicBezTo>
                      <a:pt x="14962" y="17665"/>
                      <a:pt x="15888" y="14601"/>
                      <a:pt x="16093" y="12911"/>
                    </a:cubicBezTo>
                    <a:cubicBezTo>
                      <a:pt x="16674" y="12561"/>
                      <a:pt x="18268" y="11694"/>
                      <a:pt x="17758" y="9628"/>
                    </a:cubicBezTo>
                    <a:cubicBezTo>
                      <a:pt x="17348" y="7969"/>
                      <a:pt x="15364" y="5944"/>
                      <a:pt x="14909" y="4763"/>
                    </a:cubicBezTo>
                    <a:cubicBezTo>
                      <a:pt x="14218" y="2959"/>
                      <a:pt x="13301" y="572"/>
                      <a:pt x="10994" y="155"/>
                    </a:cubicBezTo>
                    <a:cubicBezTo>
                      <a:pt x="10473" y="61"/>
                      <a:pt x="10226" y="0"/>
                      <a:pt x="100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7"/>
              <p:cNvSpPr/>
              <p:nvPr/>
            </p:nvSpPr>
            <p:spPr>
              <a:xfrm>
                <a:off x="4136950" y="1707413"/>
                <a:ext cx="180300" cy="259075"/>
              </a:xfrm>
              <a:custGeom>
                <a:rect b="b" l="l" r="r" t="t"/>
                <a:pathLst>
                  <a:path extrusionOk="0" h="10363" w="7212">
                    <a:moveTo>
                      <a:pt x="1263" y="1"/>
                    </a:moveTo>
                    <a:cubicBezTo>
                      <a:pt x="1262" y="1"/>
                      <a:pt x="1262" y="1"/>
                      <a:pt x="1262" y="3"/>
                    </a:cubicBezTo>
                    <a:cubicBezTo>
                      <a:pt x="1396" y="2437"/>
                      <a:pt x="219" y="4540"/>
                      <a:pt x="0" y="5591"/>
                    </a:cubicBezTo>
                    <a:cubicBezTo>
                      <a:pt x="1141" y="6901"/>
                      <a:pt x="3310" y="10363"/>
                      <a:pt x="5206" y="10363"/>
                    </a:cubicBezTo>
                    <a:cubicBezTo>
                      <a:pt x="5404" y="10363"/>
                      <a:pt x="5600" y="10325"/>
                      <a:pt x="5791" y="10242"/>
                    </a:cubicBezTo>
                    <a:cubicBezTo>
                      <a:pt x="7211" y="9629"/>
                      <a:pt x="6788" y="8804"/>
                      <a:pt x="5568" y="5748"/>
                    </a:cubicBezTo>
                    <a:cubicBezTo>
                      <a:pt x="4758" y="3953"/>
                      <a:pt x="1345" y="1"/>
                      <a:pt x="1263" y="1"/>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4069000" y="1488388"/>
                <a:ext cx="174500" cy="148050"/>
              </a:xfrm>
              <a:custGeom>
                <a:rect b="b" l="l" r="r" t="t"/>
                <a:pathLst>
                  <a:path extrusionOk="0" h="5922" w="6980">
                    <a:moveTo>
                      <a:pt x="4558" y="0"/>
                    </a:moveTo>
                    <a:cubicBezTo>
                      <a:pt x="3812" y="0"/>
                      <a:pt x="2982" y="236"/>
                      <a:pt x="2199" y="968"/>
                    </a:cubicBezTo>
                    <a:cubicBezTo>
                      <a:pt x="0" y="3028"/>
                      <a:pt x="2938" y="5922"/>
                      <a:pt x="2938" y="5922"/>
                    </a:cubicBezTo>
                    <a:lnTo>
                      <a:pt x="6979" y="774"/>
                    </a:lnTo>
                    <a:cubicBezTo>
                      <a:pt x="6979" y="774"/>
                      <a:pt x="5908" y="0"/>
                      <a:pt x="45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4130125" y="1611938"/>
                <a:ext cx="245725" cy="239175"/>
              </a:xfrm>
              <a:custGeom>
                <a:rect b="b" l="l" r="r" t="t"/>
                <a:pathLst>
                  <a:path extrusionOk="0" h="9567" w="9829">
                    <a:moveTo>
                      <a:pt x="5983" y="1"/>
                    </a:moveTo>
                    <a:cubicBezTo>
                      <a:pt x="5053" y="1"/>
                      <a:pt x="4217" y="195"/>
                      <a:pt x="3132" y="687"/>
                    </a:cubicBezTo>
                    <a:cubicBezTo>
                      <a:pt x="2067" y="1021"/>
                      <a:pt x="1077" y="1543"/>
                      <a:pt x="130" y="2218"/>
                    </a:cubicBezTo>
                    <a:cubicBezTo>
                      <a:pt x="58" y="2269"/>
                      <a:pt x="1" y="2378"/>
                      <a:pt x="20" y="2468"/>
                    </a:cubicBezTo>
                    <a:cubicBezTo>
                      <a:pt x="629" y="5287"/>
                      <a:pt x="1704" y="8258"/>
                      <a:pt x="4943" y="9389"/>
                    </a:cubicBezTo>
                    <a:cubicBezTo>
                      <a:pt x="5292" y="9511"/>
                      <a:pt x="5618" y="9567"/>
                      <a:pt x="5923" y="9567"/>
                    </a:cubicBezTo>
                    <a:cubicBezTo>
                      <a:pt x="7943" y="9567"/>
                      <a:pt x="9008" y="7128"/>
                      <a:pt x="9336" y="5437"/>
                    </a:cubicBezTo>
                    <a:cubicBezTo>
                      <a:pt x="9774" y="3170"/>
                      <a:pt x="9829" y="548"/>
                      <a:pt x="8321" y="274"/>
                    </a:cubicBezTo>
                    <a:cubicBezTo>
                      <a:pt x="7399" y="106"/>
                      <a:pt x="6666" y="1"/>
                      <a:pt x="5983" y="1"/>
                    </a:cubicBez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7"/>
              <p:cNvSpPr/>
              <p:nvPr/>
            </p:nvSpPr>
            <p:spPr>
              <a:xfrm>
                <a:off x="4094175" y="1490438"/>
                <a:ext cx="324375" cy="286175"/>
              </a:xfrm>
              <a:custGeom>
                <a:rect b="b" l="l" r="r" t="t"/>
                <a:pathLst>
                  <a:path extrusionOk="0" h="11447" w="12975">
                    <a:moveTo>
                      <a:pt x="6716" y="1"/>
                    </a:moveTo>
                    <a:cubicBezTo>
                      <a:pt x="5728" y="1"/>
                      <a:pt x="4825" y="386"/>
                      <a:pt x="4142" y="1250"/>
                    </a:cubicBezTo>
                    <a:cubicBezTo>
                      <a:pt x="3941" y="1227"/>
                      <a:pt x="3751" y="1216"/>
                      <a:pt x="3570" y="1216"/>
                    </a:cubicBezTo>
                    <a:cubicBezTo>
                      <a:pt x="1931" y="1216"/>
                      <a:pt x="1100" y="2143"/>
                      <a:pt x="471" y="3907"/>
                    </a:cubicBezTo>
                    <a:cubicBezTo>
                      <a:pt x="89" y="4981"/>
                      <a:pt x="0" y="6140"/>
                      <a:pt x="213" y="7262"/>
                    </a:cubicBezTo>
                    <a:cubicBezTo>
                      <a:pt x="508" y="8804"/>
                      <a:pt x="2584" y="11446"/>
                      <a:pt x="2949" y="11446"/>
                    </a:cubicBezTo>
                    <a:cubicBezTo>
                      <a:pt x="2969" y="11446"/>
                      <a:pt x="2984" y="11438"/>
                      <a:pt x="2993" y="11422"/>
                    </a:cubicBezTo>
                    <a:cubicBezTo>
                      <a:pt x="3411" y="10656"/>
                      <a:pt x="3859" y="9910"/>
                      <a:pt x="4140" y="9097"/>
                    </a:cubicBezTo>
                    <a:cubicBezTo>
                      <a:pt x="4463" y="9218"/>
                      <a:pt x="4797" y="9275"/>
                      <a:pt x="5132" y="9275"/>
                    </a:cubicBezTo>
                    <a:cubicBezTo>
                      <a:pt x="6637" y="9275"/>
                      <a:pt x="8161" y="8142"/>
                      <a:pt x="8768" y="6726"/>
                    </a:cubicBezTo>
                    <a:cubicBezTo>
                      <a:pt x="9499" y="7321"/>
                      <a:pt x="9966" y="7483"/>
                      <a:pt x="10669" y="7483"/>
                    </a:cubicBezTo>
                    <a:cubicBezTo>
                      <a:pt x="10900" y="7483"/>
                      <a:pt x="11156" y="7465"/>
                      <a:pt x="11455" y="7440"/>
                    </a:cubicBezTo>
                    <a:cubicBezTo>
                      <a:pt x="12975" y="5391"/>
                      <a:pt x="11058" y="1182"/>
                      <a:pt x="8122" y="236"/>
                    </a:cubicBezTo>
                    <a:cubicBezTo>
                      <a:pt x="7644" y="82"/>
                      <a:pt x="7171" y="1"/>
                      <a:pt x="6716" y="1"/>
                    </a:cubicBezTo>
                    <a:close/>
                  </a:path>
                </a:pathLst>
              </a:custGeom>
              <a:solidFill>
                <a:srgbClr val="3D20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7"/>
              <p:cNvSpPr/>
              <p:nvPr/>
            </p:nvSpPr>
            <p:spPr>
              <a:xfrm>
                <a:off x="4151050" y="1698413"/>
                <a:ext cx="69700" cy="73100"/>
              </a:xfrm>
              <a:custGeom>
                <a:rect b="b" l="l" r="r" t="t"/>
                <a:pathLst>
                  <a:path extrusionOk="0" h="2924" w="2788">
                    <a:moveTo>
                      <a:pt x="1737" y="1"/>
                    </a:moveTo>
                    <a:cubicBezTo>
                      <a:pt x="1550" y="1"/>
                      <a:pt x="1337" y="80"/>
                      <a:pt x="1101" y="282"/>
                    </a:cubicBezTo>
                    <a:cubicBezTo>
                      <a:pt x="0" y="1224"/>
                      <a:pt x="1682" y="2924"/>
                      <a:pt x="1682" y="2924"/>
                    </a:cubicBezTo>
                    <a:lnTo>
                      <a:pt x="2788" y="1064"/>
                    </a:lnTo>
                    <a:cubicBezTo>
                      <a:pt x="2788" y="1064"/>
                      <a:pt x="2426" y="1"/>
                      <a:pt x="1737" y="1"/>
                    </a:cubicBez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4377100" y="3360188"/>
                <a:ext cx="284950" cy="186625"/>
              </a:xfrm>
              <a:custGeom>
                <a:rect b="b" l="l" r="r" t="t"/>
                <a:pathLst>
                  <a:path extrusionOk="0" h="7465" w="11398">
                    <a:moveTo>
                      <a:pt x="998" y="0"/>
                    </a:moveTo>
                    <a:cubicBezTo>
                      <a:pt x="998" y="0"/>
                      <a:pt x="1" y="1199"/>
                      <a:pt x="176" y="2381"/>
                    </a:cubicBezTo>
                    <a:cubicBezTo>
                      <a:pt x="351" y="3564"/>
                      <a:pt x="1985" y="3669"/>
                      <a:pt x="2565" y="3856"/>
                    </a:cubicBezTo>
                    <a:cubicBezTo>
                      <a:pt x="3146" y="4041"/>
                      <a:pt x="4310" y="5892"/>
                      <a:pt x="6889" y="7127"/>
                    </a:cubicBezTo>
                    <a:cubicBezTo>
                      <a:pt x="7320" y="7333"/>
                      <a:pt x="7955" y="7464"/>
                      <a:pt x="8597" y="7464"/>
                    </a:cubicBezTo>
                    <a:cubicBezTo>
                      <a:pt x="9616" y="7464"/>
                      <a:pt x="10656" y="7134"/>
                      <a:pt x="10938" y="6250"/>
                    </a:cubicBezTo>
                    <a:cubicBezTo>
                      <a:pt x="11398" y="4810"/>
                      <a:pt x="8566" y="3000"/>
                      <a:pt x="8566" y="3000"/>
                    </a:cubicBezTo>
                    <a:cubicBezTo>
                      <a:pt x="8566" y="3000"/>
                      <a:pt x="8056" y="4394"/>
                      <a:pt x="6783" y="4394"/>
                    </a:cubicBezTo>
                    <a:cubicBezTo>
                      <a:pt x="6589" y="4394"/>
                      <a:pt x="6379" y="4362"/>
                      <a:pt x="6150" y="4288"/>
                    </a:cubicBezTo>
                    <a:cubicBezTo>
                      <a:pt x="4921" y="3893"/>
                      <a:pt x="2504" y="2474"/>
                      <a:pt x="1917" y="1421"/>
                    </a:cubicBezTo>
                    <a:cubicBezTo>
                      <a:pt x="1330" y="369"/>
                      <a:pt x="998" y="0"/>
                      <a:pt x="9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4141050" y="2126288"/>
                <a:ext cx="178575" cy="75575"/>
              </a:xfrm>
              <a:custGeom>
                <a:rect b="b" l="l" r="r" t="t"/>
                <a:pathLst>
                  <a:path extrusionOk="0" h="3023" w="7143">
                    <a:moveTo>
                      <a:pt x="0" y="0"/>
                    </a:moveTo>
                    <a:cubicBezTo>
                      <a:pt x="0" y="0"/>
                      <a:pt x="468" y="2411"/>
                      <a:pt x="1940" y="2841"/>
                    </a:cubicBezTo>
                    <a:cubicBezTo>
                      <a:pt x="2374" y="2968"/>
                      <a:pt x="2784" y="3023"/>
                      <a:pt x="3168" y="3023"/>
                    </a:cubicBezTo>
                    <a:cubicBezTo>
                      <a:pt x="5735" y="3023"/>
                      <a:pt x="7143" y="554"/>
                      <a:pt x="7143" y="554"/>
                    </a:cubicBezTo>
                    <a:lnTo>
                      <a:pt x="7143" y="554"/>
                    </a:lnTo>
                    <a:cubicBezTo>
                      <a:pt x="7143" y="554"/>
                      <a:pt x="4896" y="1840"/>
                      <a:pt x="3638" y="1892"/>
                    </a:cubicBezTo>
                    <a:cubicBezTo>
                      <a:pt x="3594" y="1893"/>
                      <a:pt x="3552" y="1894"/>
                      <a:pt x="3509" y="1894"/>
                    </a:cubicBezTo>
                    <a:cubicBezTo>
                      <a:pt x="1506" y="1894"/>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3516700" y="1815488"/>
                <a:ext cx="645075" cy="430600"/>
              </a:xfrm>
              <a:custGeom>
                <a:rect b="b" l="l" r="r" t="t"/>
                <a:pathLst>
                  <a:path extrusionOk="0" h="17224" w="25803">
                    <a:moveTo>
                      <a:pt x="3309" y="1"/>
                    </a:moveTo>
                    <a:cubicBezTo>
                      <a:pt x="2775" y="1"/>
                      <a:pt x="2099" y="394"/>
                      <a:pt x="1330" y="1713"/>
                    </a:cubicBezTo>
                    <a:cubicBezTo>
                      <a:pt x="1" y="3993"/>
                      <a:pt x="2732" y="5243"/>
                      <a:pt x="3870" y="6038"/>
                    </a:cubicBezTo>
                    <a:cubicBezTo>
                      <a:pt x="5006" y="6834"/>
                      <a:pt x="4986" y="7077"/>
                      <a:pt x="6479" y="10461"/>
                    </a:cubicBezTo>
                    <a:cubicBezTo>
                      <a:pt x="7974" y="13846"/>
                      <a:pt x="9531" y="15088"/>
                      <a:pt x="11206" y="16600"/>
                    </a:cubicBezTo>
                    <a:cubicBezTo>
                      <a:pt x="11700" y="17047"/>
                      <a:pt x="12202" y="17223"/>
                      <a:pt x="12703" y="17223"/>
                    </a:cubicBezTo>
                    <a:cubicBezTo>
                      <a:pt x="13900" y="17223"/>
                      <a:pt x="15098" y="16215"/>
                      <a:pt x="16211" y="15458"/>
                    </a:cubicBezTo>
                    <a:cubicBezTo>
                      <a:pt x="17790" y="14382"/>
                      <a:pt x="22466" y="10617"/>
                      <a:pt x="22466" y="10617"/>
                    </a:cubicBezTo>
                    <a:cubicBezTo>
                      <a:pt x="22466" y="10617"/>
                      <a:pt x="25802" y="7364"/>
                      <a:pt x="21848" y="2477"/>
                    </a:cubicBezTo>
                    <a:cubicBezTo>
                      <a:pt x="21848" y="2477"/>
                      <a:pt x="19037" y="2771"/>
                      <a:pt x="17808" y="5513"/>
                    </a:cubicBezTo>
                    <a:cubicBezTo>
                      <a:pt x="15510" y="7363"/>
                      <a:pt x="12616" y="12432"/>
                      <a:pt x="12616" y="12432"/>
                    </a:cubicBezTo>
                    <a:cubicBezTo>
                      <a:pt x="12616" y="12432"/>
                      <a:pt x="10814" y="9451"/>
                      <a:pt x="7960" y="6038"/>
                    </a:cubicBezTo>
                    <a:cubicBezTo>
                      <a:pt x="6409" y="4182"/>
                      <a:pt x="8266" y="2017"/>
                      <a:pt x="6621" y="858"/>
                    </a:cubicBezTo>
                    <a:cubicBezTo>
                      <a:pt x="6072" y="472"/>
                      <a:pt x="5662" y="343"/>
                      <a:pt x="5358" y="343"/>
                    </a:cubicBezTo>
                    <a:cubicBezTo>
                      <a:pt x="4752" y="343"/>
                      <a:pt x="4574" y="858"/>
                      <a:pt x="4574" y="858"/>
                    </a:cubicBezTo>
                    <a:cubicBezTo>
                      <a:pt x="4574" y="858"/>
                      <a:pt x="4097" y="1"/>
                      <a:pt x="3309" y="1"/>
                    </a:cubicBez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4634925" y="1945188"/>
                <a:ext cx="40725" cy="41600"/>
              </a:xfrm>
              <a:custGeom>
                <a:rect b="b" l="l" r="r" t="t"/>
                <a:pathLst>
                  <a:path extrusionOk="0" h="1664" w="1629">
                    <a:moveTo>
                      <a:pt x="1068" y="1"/>
                    </a:moveTo>
                    <a:lnTo>
                      <a:pt x="0" y="1305"/>
                    </a:lnTo>
                    <a:lnTo>
                      <a:pt x="357" y="1598"/>
                    </a:lnTo>
                    <a:cubicBezTo>
                      <a:pt x="412" y="1642"/>
                      <a:pt x="482" y="1664"/>
                      <a:pt x="560" y="1664"/>
                    </a:cubicBezTo>
                    <a:cubicBezTo>
                      <a:pt x="771" y="1664"/>
                      <a:pt x="1044" y="1509"/>
                      <a:pt x="1259" y="1247"/>
                    </a:cubicBezTo>
                    <a:cubicBezTo>
                      <a:pt x="1554" y="887"/>
                      <a:pt x="1629" y="460"/>
                      <a:pt x="1426" y="293"/>
                    </a:cubicBezTo>
                    <a:lnTo>
                      <a:pt x="10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4504475" y="1838338"/>
                <a:ext cx="162175" cy="141100"/>
              </a:xfrm>
              <a:custGeom>
                <a:rect b="b" l="l" r="r" t="t"/>
                <a:pathLst>
                  <a:path extrusionOk="0" h="5644" w="6487">
                    <a:moveTo>
                      <a:pt x="1068" y="1"/>
                    </a:moveTo>
                    <a:lnTo>
                      <a:pt x="0" y="1305"/>
                    </a:lnTo>
                    <a:lnTo>
                      <a:pt x="5215" y="5577"/>
                    </a:lnTo>
                    <a:cubicBezTo>
                      <a:pt x="5270" y="5622"/>
                      <a:pt x="5339" y="5643"/>
                      <a:pt x="5417" y="5643"/>
                    </a:cubicBezTo>
                    <a:cubicBezTo>
                      <a:pt x="5628" y="5643"/>
                      <a:pt x="5901" y="5488"/>
                      <a:pt x="6116" y="5225"/>
                    </a:cubicBezTo>
                    <a:cubicBezTo>
                      <a:pt x="6412" y="4865"/>
                      <a:pt x="6486" y="4438"/>
                      <a:pt x="6283" y="4273"/>
                    </a:cubicBezTo>
                    <a:lnTo>
                      <a:pt x="10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4513900" y="1863763"/>
                <a:ext cx="139100" cy="114325"/>
              </a:xfrm>
              <a:custGeom>
                <a:rect b="b" l="l" r="r" t="t"/>
                <a:pathLst>
                  <a:path extrusionOk="0" h="4573" w="5564">
                    <a:moveTo>
                      <a:pt x="205" y="0"/>
                    </a:moveTo>
                    <a:lnTo>
                      <a:pt x="0" y="250"/>
                    </a:lnTo>
                    <a:lnTo>
                      <a:pt x="5276" y="4572"/>
                    </a:lnTo>
                    <a:cubicBezTo>
                      <a:pt x="5276" y="4572"/>
                      <a:pt x="5341" y="4542"/>
                      <a:pt x="5407" y="4504"/>
                    </a:cubicBezTo>
                    <a:cubicBezTo>
                      <a:pt x="5463" y="4471"/>
                      <a:pt x="5514" y="4433"/>
                      <a:pt x="5564" y="4390"/>
                    </a:cubicBezTo>
                    <a:lnTo>
                      <a:pt x="2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4602975" y="1919063"/>
                <a:ext cx="33675" cy="35825"/>
              </a:xfrm>
              <a:custGeom>
                <a:rect b="b" l="l" r="r" t="t"/>
                <a:pathLst>
                  <a:path extrusionOk="0" h="1433" w="1347">
                    <a:moveTo>
                      <a:pt x="1068" y="1"/>
                    </a:moveTo>
                    <a:lnTo>
                      <a:pt x="1068" y="1"/>
                    </a:lnTo>
                    <a:cubicBezTo>
                      <a:pt x="1272" y="164"/>
                      <a:pt x="1196" y="593"/>
                      <a:pt x="901" y="953"/>
                    </a:cubicBezTo>
                    <a:cubicBezTo>
                      <a:pt x="687" y="1216"/>
                      <a:pt x="414" y="1370"/>
                      <a:pt x="203" y="1370"/>
                    </a:cubicBezTo>
                    <a:cubicBezTo>
                      <a:pt x="125" y="1370"/>
                      <a:pt x="55" y="1348"/>
                      <a:pt x="0" y="1304"/>
                    </a:cubicBezTo>
                    <a:lnTo>
                      <a:pt x="0" y="1304"/>
                    </a:lnTo>
                    <a:lnTo>
                      <a:pt x="76" y="1366"/>
                    </a:lnTo>
                    <a:cubicBezTo>
                      <a:pt x="131" y="1411"/>
                      <a:pt x="200" y="1432"/>
                      <a:pt x="278" y="1432"/>
                    </a:cubicBezTo>
                    <a:cubicBezTo>
                      <a:pt x="488" y="1432"/>
                      <a:pt x="761" y="1277"/>
                      <a:pt x="977" y="1014"/>
                    </a:cubicBezTo>
                    <a:cubicBezTo>
                      <a:pt x="1272" y="655"/>
                      <a:pt x="1346" y="227"/>
                      <a:pt x="1144" y="62"/>
                    </a:cubicBezTo>
                    <a:lnTo>
                      <a:pt x="1068" y="1"/>
                    </a:ln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4493675" y="1828588"/>
                <a:ext cx="44225" cy="46700"/>
              </a:xfrm>
              <a:custGeom>
                <a:rect b="b" l="l" r="r" t="t"/>
                <a:pathLst>
                  <a:path extrusionOk="0" h="1868" w="1769">
                    <a:moveTo>
                      <a:pt x="1275" y="0"/>
                    </a:moveTo>
                    <a:lnTo>
                      <a:pt x="1" y="1556"/>
                    </a:lnTo>
                    <a:cubicBezTo>
                      <a:pt x="164" y="1647"/>
                      <a:pt x="495" y="1862"/>
                      <a:pt x="743" y="1867"/>
                    </a:cubicBezTo>
                    <a:lnTo>
                      <a:pt x="759" y="1867"/>
                    </a:lnTo>
                    <a:cubicBezTo>
                      <a:pt x="761" y="1867"/>
                      <a:pt x="762" y="1867"/>
                      <a:pt x="763" y="1867"/>
                    </a:cubicBezTo>
                    <a:cubicBezTo>
                      <a:pt x="972" y="1867"/>
                      <a:pt x="1245" y="1714"/>
                      <a:pt x="1459" y="1452"/>
                    </a:cubicBezTo>
                    <a:cubicBezTo>
                      <a:pt x="1670" y="1192"/>
                      <a:pt x="1768" y="900"/>
                      <a:pt x="1730" y="695"/>
                    </a:cubicBezTo>
                    <a:cubicBezTo>
                      <a:pt x="1730" y="690"/>
                      <a:pt x="1730" y="683"/>
                      <a:pt x="1728" y="678"/>
                    </a:cubicBezTo>
                    <a:cubicBezTo>
                      <a:pt x="1684" y="434"/>
                      <a:pt x="1399" y="146"/>
                      <a:pt x="1275" y="0"/>
                    </a:cubicBezTo>
                    <a:close/>
                  </a:path>
                </a:pathLst>
              </a:cu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4444325" y="1790413"/>
                <a:ext cx="84875" cy="79575"/>
              </a:xfrm>
              <a:custGeom>
                <a:rect b="b" l="l" r="r" t="t"/>
                <a:pathLst>
                  <a:path extrusionOk="0" h="3183" w="3395">
                    <a:moveTo>
                      <a:pt x="1511" y="0"/>
                    </a:moveTo>
                    <a:cubicBezTo>
                      <a:pt x="1214" y="0"/>
                      <a:pt x="828" y="218"/>
                      <a:pt x="524" y="590"/>
                    </a:cubicBezTo>
                    <a:cubicBezTo>
                      <a:pt x="106" y="1099"/>
                      <a:pt x="0" y="1703"/>
                      <a:pt x="288" y="1937"/>
                    </a:cubicBezTo>
                    <a:lnTo>
                      <a:pt x="1571" y="2987"/>
                    </a:lnTo>
                    <a:cubicBezTo>
                      <a:pt x="1664" y="3065"/>
                      <a:pt x="1822" y="3131"/>
                      <a:pt x="1973" y="3163"/>
                    </a:cubicBezTo>
                    <a:cubicBezTo>
                      <a:pt x="2017" y="3176"/>
                      <a:pt x="2063" y="3183"/>
                      <a:pt x="2108" y="3183"/>
                    </a:cubicBezTo>
                    <a:cubicBezTo>
                      <a:pt x="2123" y="3183"/>
                      <a:pt x="2137" y="3182"/>
                      <a:pt x="2151" y="3181"/>
                    </a:cubicBezTo>
                    <a:cubicBezTo>
                      <a:pt x="2156" y="3181"/>
                      <a:pt x="2160" y="3181"/>
                      <a:pt x="2164" y="3181"/>
                    </a:cubicBezTo>
                    <a:cubicBezTo>
                      <a:pt x="2201" y="3181"/>
                      <a:pt x="2238" y="3174"/>
                      <a:pt x="2274" y="3163"/>
                    </a:cubicBezTo>
                    <a:cubicBezTo>
                      <a:pt x="2517" y="3103"/>
                      <a:pt x="2796" y="2918"/>
                      <a:pt x="3024" y="2638"/>
                    </a:cubicBezTo>
                    <a:cubicBezTo>
                      <a:pt x="3254" y="2359"/>
                      <a:pt x="3380" y="2050"/>
                      <a:pt x="3390" y="1798"/>
                    </a:cubicBezTo>
                    <a:cubicBezTo>
                      <a:pt x="3395" y="1757"/>
                      <a:pt x="3393" y="1716"/>
                      <a:pt x="3385" y="1676"/>
                    </a:cubicBezTo>
                    <a:cubicBezTo>
                      <a:pt x="3378" y="1615"/>
                      <a:pt x="3360" y="1557"/>
                      <a:pt x="3332" y="1504"/>
                    </a:cubicBezTo>
                    <a:cubicBezTo>
                      <a:pt x="3271" y="1362"/>
                      <a:pt x="3175" y="1220"/>
                      <a:pt x="3081" y="1144"/>
                    </a:cubicBezTo>
                    <a:lnTo>
                      <a:pt x="1798" y="94"/>
                    </a:lnTo>
                    <a:cubicBezTo>
                      <a:pt x="1720" y="30"/>
                      <a:pt x="1622" y="0"/>
                      <a:pt x="15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4542825" y="1872263"/>
                <a:ext cx="52675" cy="49675"/>
              </a:xfrm>
              <a:custGeom>
                <a:rect b="b" l="l" r="r" t="t"/>
                <a:pathLst>
                  <a:path extrusionOk="0" h="1987" w="2107">
                    <a:moveTo>
                      <a:pt x="767" y="1"/>
                    </a:moveTo>
                    <a:cubicBezTo>
                      <a:pt x="757" y="1"/>
                      <a:pt x="746" y="1"/>
                      <a:pt x="736" y="3"/>
                    </a:cubicBezTo>
                    <a:cubicBezTo>
                      <a:pt x="549" y="21"/>
                      <a:pt x="528" y="213"/>
                      <a:pt x="358" y="424"/>
                    </a:cubicBezTo>
                    <a:cubicBezTo>
                      <a:pt x="184" y="631"/>
                      <a:pt x="0" y="690"/>
                      <a:pt x="19" y="879"/>
                    </a:cubicBezTo>
                    <a:cubicBezTo>
                      <a:pt x="27" y="963"/>
                      <a:pt x="70" y="1053"/>
                      <a:pt x="268" y="1215"/>
                    </a:cubicBezTo>
                    <a:lnTo>
                      <a:pt x="992" y="1807"/>
                    </a:lnTo>
                    <a:cubicBezTo>
                      <a:pt x="1171" y="1953"/>
                      <a:pt x="1267" y="1986"/>
                      <a:pt x="1346" y="1986"/>
                    </a:cubicBezTo>
                    <a:cubicBezTo>
                      <a:pt x="1354" y="1986"/>
                      <a:pt x="1362" y="1986"/>
                      <a:pt x="1369" y="1985"/>
                    </a:cubicBezTo>
                    <a:cubicBezTo>
                      <a:pt x="1556" y="1967"/>
                      <a:pt x="1710" y="1881"/>
                      <a:pt x="1879" y="1671"/>
                    </a:cubicBezTo>
                    <a:cubicBezTo>
                      <a:pt x="2054" y="1463"/>
                      <a:pt x="2107" y="1296"/>
                      <a:pt x="2087" y="1109"/>
                    </a:cubicBezTo>
                    <a:cubicBezTo>
                      <a:pt x="2079" y="1024"/>
                      <a:pt x="2036" y="935"/>
                      <a:pt x="1837" y="773"/>
                    </a:cubicBezTo>
                    <a:lnTo>
                      <a:pt x="1115" y="181"/>
                    </a:lnTo>
                    <a:cubicBezTo>
                      <a:pt x="940" y="37"/>
                      <a:pt x="845" y="1"/>
                      <a:pt x="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4567550" y="1895288"/>
                <a:ext cx="19025" cy="16525"/>
              </a:xfrm>
              <a:custGeom>
                <a:rect b="b" l="l" r="r" t="t"/>
                <a:pathLst>
                  <a:path extrusionOk="0" h="661" w="761">
                    <a:moveTo>
                      <a:pt x="255" y="0"/>
                    </a:moveTo>
                    <a:cubicBezTo>
                      <a:pt x="190" y="0"/>
                      <a:pt x="126" y="28"/>
                      <a:pt x="81" y="82"/>
                    </a:cubicBezTo>
                    <a:lnTo>
                      <a:pt x="78" y="85"/>
                    </a:lnTo>
                    <a:cubicBezTo>
                      <a:pt x="0" y="183"/>
                      <a:pt x="13" y="323"/>
                      <a:pt x="109" y="403"/>
                    </a:cubicBezTo>
                    <a:lnTo>
                      <a:pt x="361" y="609"/>
                    </a:lnTo>
                    <a:cubicBezTo>
                      <a:pt x="403" y="644"/>
                      <a:pt x="453" y="661"/>
                      <a:pt x="504" y="661"/>
                    </a:cubicBezTo>
                    <a:cubicBezTo>
                      <a:pt x="569" y="661"/>
                      <a:pt x="633" y="632"/>
                      <a:pt x="678" y="578"/>
                    </a:cubicBezTo>
                    <a:lnTo>
                      <a:pt x="681" y="575"/>
                    </a:lnTo>
                    <a:cubicBezTo>
                      <a:pt x="761" y="479"/>
                      <a:pt x="746" y="337"/>
                      <a:pt x="650" y="257"/>
                    </a:cubicBezTo>
                    <a:lnTo>
                      <a:pt x="399" y="51"/>
                    </a:lnTo>
                    <a:cubicBezTo>
                      <a:pt x="356" y="17"/>
                      <a:pt x="305" y="0"/>
                      <a:pt x="255" y="0"/>
                    </a:cubicBezTo>
                    <a:close/>
                  </a:path>
                </a:pathLst>
              </a:custGeom>
              <a:solidFill>
                <a:srgbClr val="3434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4572450" y="1899663"/>
                <a:ext cx="9700" cy="7775"/>
              </a:xfrm>
              <a:custGeom>
                <a:rect b="b" l="l" r="r" t="t"/>
                <a:pathLst>
                  <a:path extrusionOk="0" h="311" w="388">
                    <a:moveTo>
                      <a:pt x="183" y="24"/>
                    </a:moveTo>
                    <a:cubicBezTo>
                      <a:pt x="213" y="24"/>
                      <a:pt x="242" y="36"/>
                      <a:pt x="267" y="54"/>
                    </a:cubicBezTo>
                    <a:cubicBezTo>
                      <a:pt x="322" y="100"/>
                      <a:pt x="330" y="183"/>
                      <a:pt x="285" y="238"/>
                    </a:cubicBezTo>
                    <a:cubicBezTo>
                      <a:pt x="262" y="266"/>
                      <a:pt x="231" y="282"/>
                      <a:pt x="196" y="286"/>
                    </a:cubicBezTo>
                    <a:cubicBezTo>
                      <a:pt x="192" y="286"/>
                      <a:pt x="187" y="286"/>
                      <a:pt x="183" y="286"/>
                    </a:cubicBezTo>
                    <a:cubicBezTo>
                      <a:pt x="153" y="286"/>
                      <a:pt x="123" y="276"/>
                      <a:pt x="102" y="256"/>
                    </a:cubicBezTo>
                    <a:cubicBezTo>
                      <a:pt x="46" y="210"/>
                      <a:pt x="37" y="128"/>
                      <a:pt x="82" y="72"/>
                    </a:cubicBezTo>
                    <a:cubicBezTo>
                      <a:pt x="107" y="43"/>
                      <a:pt x="145" y="24"/>
                      <a:pt x="183" y="24"/>
                    </a:cubicBezTo>
                    <a:close/>
                    <a:moveTo>
                      <a:pt x="185" y="0"/>
                    </a:moveTo>
                    <a:cubicBezTo>
                      <a:pt x="122" y="0"/>
                      <a:pt x="61" y="38"/>
                      <a:pt x="37" y="104"/>
                    </a:cubicBezTo>
                    <a:cubicBezTo>
                      <a:pt x="1" y="205"/>
                      <a:pt x="75" y="310"/>
                      <a:pt x="183" y="310"/>
                    </a:cubicBezTo>
                    <a:lnTo>
                      <a:pt x="199" y="310"/>
                    </a:lnTo>
                    <a:cubicBezTo>
                      <a:pt x="337" y="295"/>
                      <a:pt x="388" y="124"/>
                      <a:pt x="282" y="34"/>
                    </a:cubicBezTo>
                    <a:cubicBezTo>
                      <a:pt x="253" y="11"/>
                      <a:pt x="218" y="0"/>
                      <a:pt x="185" y="0"/>
                    </a:cubicBezTo>
                    <a:close/>
                  </a:path>
                </a:pathLst>
              </a:custGeom>
              <a:solidFill>
                <a:srgbClr val="AEA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4572425" y="1899513"/>
                <a:ext cx="3750" cy="3675"/>
              </a:xfrm>
              <a:custGeom>
                <a:rect b="b" l="l" r="r" t="t"/>
                <a:pathLst>
                  <a:path extrusionOk="0" h="147" w="150">
                    <a:moveTo>
                      <a:pt x="56" y="1"/>
                    </a:moveTo>
                    <a:lnTo>
                      <a:pt x="0" y="72"/>
                    </a:lnTo>
                    <a:lnTo>
                      <a:pt x="91" y="146"/>
                    </a:lnTo>
                    <a:lnTo>
                      <a:pt x="149" y="77"/>
                    </a:lnTo>
                    <a:lnTo>
                      <a:pt x="56" y="1"/>
                    </a:lnTo>
                    <a:close/>
                  </a:path>
                </a:pathLst>
              </a:custGeom>
              <a:solidFill>
                <a:srgbClr val="3434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4572725" y="1900063"/>
                <a:ext cx="3075" cy="2525"/>
              </a:xfrm>
              <a:custGeom>
                <a:rect b="b" l="l" r="r" t="t"/>
                <a:pathLst>
                  <a:path extrusionOk="0" h="101" w="123">
                    <a:moveTo>
                      <a:pt x="18" y="1"/>
                    </a:moveTo>
                    <a:cubicBezTo>
                      <a:pt x="8" y="1"/>
                      <a:pt x="1" y="14"/>
                      <a:pt x="10" y="22"/>
                    </a:cubicBezTo>
                    <a:lnTo>
                      <a:pt x="101" y="98"/>
                    </a:lnTo>
                    <a:cubicBezTo>
                      <a:pt x="102" y="99"/>
                      <a:pt x="106" y="101"/>
                      <a:pt x="109" y="101"/>
                    </a:cubicBezTo>
                    <a:cubicBezTo>
                      <a:pt x="112" y="101"/>
                      <a:pt x="116" y="99"/>
                      <a:pt x="119" y="96"/>
                    </a:cubicBezTo>
                    <a:cubicBezTo>
                      <a:pt x="122" y="91"/>
                      <a:pt x="122" y="83"/>
                      <a:pt x="117" y="79"/>
                    </a:cubicBezTo>
                    <a:lnTo>
                      <a:pt x="26" y="3"/>
                    </a:lnTo>
                    <a:cubicBezTo>
                      <a:pt x="24" y="1"/>
                      <a:pt x="21" y="1"/>
                      <a:pt x="18" y="1"/>
                    </a:cubicBezTo>
                    <a:close/>
                  </a:path>
                </a:pathLst>
              </a:custGeom>
              <a:solidFill>
                <a:srgbClr val="AEAE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4559650" y="1849213"/>
                <a:ext cx="95175" cy="119300"/>
              </a:xfrm>
              <a:custGeom>
                <a:rect b="b" l="l" r="r" t="t"/>
                <a:pathLst>
                  <a:path extrusionOk="0" h="4772" w="3807">
                    <a:moveTo>
                      <a:pt x="1021" y="1"/>
                    </a:moveTo>
                    <a:cubicBezTo>
                      <a:pt x="550" y="1"/>
                      <a:pt x="0" y="513"/>
                      <a:pt x="0" y="513"/>
                    </a:cubicBezTo>
                    <a:lnTo>
                      <a:pt x="663" y="1077"/>
                    </a:lnTo>
                    <a:cubicBezTo>
                      <a:pt x="663" y="1077"/>
                      <a:pt x="407" y="1980"/>
                      <a:pt x="247" y="2560"/>
                    </a:cubicBezTo>
                    <a:cubicBezTo>
                      <a:pt x="102" y="3086"/>
                      <a:pt x="81" y="3688"/>
                      <a:pt x="477" y="3688"/>
                    </a:cubicBezTo>
                    <a:cubicBezTo>
                      <a:pt x="484" y="3688"/>
                      <a:pt x="492" y="3688"/>
                      <a:pt x="500" y="3687"/>
                    </a:cubicBezTo>
                    <a:lnTo>
                      <a:pt x="500" y="3687"/>
                    </a:lnTo>
                    <a:cubicBezTo>
                      <a:pt x="452" y="4048"/>
                      <a:pt x="608" y="4230"/>
                      <a:pt x="823" y="4230"/>
                    </a:cubicBezTo>
                    <a:cubicBezTo>
                      <a:pt x="883" y="4230"/>
                      <a:pt x="947" y="4216"/>
                      <a:pt x="1012" y="4188"/>
                    </a:cubicBezTo>
                    <a:lnTo>
                      <a:pt x="1012" y="4188"/>
                    </a:lnTo>
                    <a:cubicBezTo>
                      <a:pt x="979" y="4503"/>
                      <a:pt x="1060" y="4591"/>
                      <a:pt x="1161" y="4591"/>
                    </a:cubicBezTo>
                    <a:cubicBezTo>
                      <a:pt x="1288" y="4591"/>
                      <a:pt x="1449" y="4450"/>
                      <a:pt x="1449" y="4450"/>
                    </a:cubicBezTo>
                    <a:lnTo>
                      <a:pt x="1449" y="4450"/>
                    </a:lnTo>
                    <a:cubicBezTo>
                      <a:pt x="1449" y="4450"/>
                      <a:pt x="1313" y="4772"/>
                      <a:pt x="1651" y="4772"/>
                    </a:cubicBezTo>
                    <a:cubicBezTo>
                      <a:pt x="1779" y="4772"/>
                      <a:pt x="1974" y="4726"/>
                      <a:pt x="2269" y="4600"/>
                    </a:cubicBezTo>
                    <a:cubicBezTo>
                      <a:pt x="3180" y="4213"/>
                      <a:pt x="3807" y="3497"/>
                      <a:pt x="3780" y="3008"/>
                    </a:cubicBezTo>
                    <a:cubicBezTo>
                      <a:pt x="3740" y="2287"/>
                      <a:pt x="3195" y="2269"/>
                      <a:pt x="3195" y="2269"/>
                    </a:cubicBezTo>
                    <a:cubicBezTo>
                      <a:pt x="3195" y="2269"/>
                      <a:pt x="3355" y="1789"/>
                      <a:pt x="3064" y="1545"/>
                    </a:cubicBezTo>
                    <a:cubicBezTo>
                      <a:pt x="2966" y="1462"/>
                      <a:pt x="2851" y="1435"/>
                      <a:pt x="2743" y="1435"/>
                    </a:cubicBezTo>
                    <a:cubicBezTo>
                      <a:pt x="2528" y="1435"/>
                      <a:pt x="2337" y="1541"/>
                      <a:pt x="2337" y="1541"/>
                    </a:cubicBezTo>
                    <a:cubicBezTo>
                      <a:pt x="2337" y="1541"/>
                      <a:pt x="2451" y="1039"/>
                      <a:pt x="2137" y="850"/>
                    </a:cubicBezTo>
                    <a:cubicBezTo>
                      <a:pt x="2005" y="771"/>
                      <a:pt x="1896" y="748"/>
                      <a:pt x="1812" y="748"/>
                    </a:cubicBezTo>
                    <a:cubicBezTo>
                      <a:pt x="1695" y="748"/>
                      <a:pt x="1629" y="794"/>
                      <a:pt x="1629" y="794"/>
                    </a:cubicBezTo>
                    <a:cubicBezTo>
                      <a:pt x="1629" y="794"/>
                      <a:pt x="1646" y="131"/>
                      <a:pt x="1151" y="15"/>
                    </a:cubicBezTo>
                    <a:cubicBezTo>
                      <a:pt x="1109" y="5"/>
                      <a:pt x="1065" y="1"/>
                      <a:pt x="1021" y="1"/>
                    </a:cubicBez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7"/>
              <p:cNvSpPr/>
              <p:nvPr/>
            </p:nvSpPr>
            <p:spPr>
              <a:xfrm>
                <a:off x="4538025" y="1901288"/>
                <a:ext cx="51775" cy="33600"/>
              </a:xfrm>
              <a:custGeom>
                <a:rect b="b" l="l" r="r" t="t"/>
                <a:pathLst>
                  <a:path extrusionOk="0" h="1344" w="2071">
                    <a:moveTo>
                      <a:pt x="140" y="1"/>
                    </a:moveTo>
                    <a:cubicBezTo>
                      <a:pt x="140" y="1"/>
                      <a:pt x="1" y="520"/>
                      <a:pt x="381" y="943"/>
                    </a:cubicBezTo>
                    <a:cubicBezTo>
                      <a:pt x="665" y="1258"/>
                      <a:pt x="976" y="1343"/>
                      <a:pt x="1210" y="1343"/>
                    </a:cubicBezTo>
                    <a:cubicBezTo>
                      <a:pt x="1291" y="1343"/>
                      <a:pt x="1363" y="1333"/>
                      <a:pt x="1421" y="1318"/>
                    </a:cubicBezTo>
                    <a:cubicBezTo>
                      <a:pt x="1477" y="1305"/>
                      <a:pt x="1530" y="1301"/>
                      <a:pt x="1580" y="1301"/>
                    </a:cubicBezTo>
                    <a:cubicBezTo>
                      <a:pt x="1674" y="1301"/>
                      <a:pt x="1757" y="1316"/>
                      <a:pt x="1823" y="1316"/>
                    </a:cubicBezTo>
                    <a:cubicBezTo>
                      <a:pt x="1865" y="1316"/>
                      <a:pt x="1900" y="1310"/>
                      <a:pt x="1929" y="1290"/>
                    </a:cubicBezTo>
                    <a:cubicBezTo>
                      <a:pt x="2028" y="1224"/>
                      <a:pt x="2071" y="1112"/>
                      <a:pt x="1905" y="860"/>
                    </a:cubicBezTo>
                    <a:cubicBezTo>
                      <a:pt x="1740" y="609"/>
                      <a:pt x="1421" y="530"/>
                      <a:pt x="1132" y="474"/>
                    </a:cubicBezTo>
                    <a:cubicBezTo>
                      <a:pt x="841" y="417"/>
                      <a:pt x="555" y="341"/>
                      <a:pt x="555" y="341"/>
                    </a:cubicBezTo>
                    <a:lnTo>
                      <a:pt x="140" y="1"/>
                    </a:lnTo>
                    <a:close/>
                  </a:path>
                </a:pathLst>
              </a:custGeom>
              <a:solidFill>
                <a:srgbClr val="876B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2" name="Google Shape;1742;p47"/>
          <p:cNvGrpSpPr/>
          <p:nvPr/>
        </p:nvGrpSpPr>
        <p:grpSpPr>
          <a:xfrm>
            <a:off x="3086111" y="2159825"/>
            <a:ext cx="1230952" cy="1998489"/>
            <a:chOff x="4891686" y="2664800"/>
            <a:chExt cx="1230952" cy="1998489"/>
          </a:xfrm>
        </p:grpSpPr>
        <p:sp>
          <p:nvSpPr>
            <p:cNvPr id="1743" name="Google Shape;1743;p47"/>
            <p:cNvSpPr/>
            <p:nvPr/>
          </p:nvSpPr>
          <p:spPr>
            <a:xfrm rot="807083">
              <a:off x="4934723" y="4084179"/>
              <a:ext cx="919525" cy="478718"/>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47"/>
            <p:cNvGrpSpPr/>
            <p:nvPr/>
          </p:nvGrpSpPr>
          <p:grpSpPr>
            <a:xfrm>
              <a:off x="5086967" y="2664800"/>
              <a:ext cx="1035671" cy="1848125"/>
              <a:chOff x="5144225" y="2570800"/>
              <a:chExt cx="1088347" cy="1942124"/>
            </a:xfrm>
          </p:grpSpPr>
          <p:sp>
            <p:nvSpPr>
              <p:cNvPr id="1745" name="Google Shape;1745;p47"/>
              <p:cNvSpPr/>
              <p:nvPr/>
            </p:nvSpPr>
            <p:spPr>
              <a:xfrm>
                <a:off x="5212587" y="2723232"/>
                <a:ext cx="80834" cy="70569"/>
              </a:xfrm>
              <a:custGeom>
                <a:rect b="b" l="l" r="r" t="t"/>
                <a:pathLst>
                  <a:path extrusionOk="0" h="3293" w="3772">
                    <a:moveTo>
                      <a:pt x="1295" y="0"/>
                    </a:moveTo>
                    <a:cubicBezTo>
                      <a:pt x="1295" y="0"/>
                      <a:pt x="625" y="972"/>
                      <a:pt x="313" y="1680"/>
                    </a:cubicBezTo>
                    <a:cubicBezTo>
                      <a:pt x="0" y="2388"/>
                      <a:pt x="1377" y="3155"/>
                      <a:pt x="2249" y="3253"/>
                    </a:cubicBezTo>
                    <a:cubicBezTo>
                      <a:pt x="2452" y="3275"/>
                      <a:pt x="2634" y="3293"/>
                      <a:pt x="2796" y="3293"/>
                    </a:cubicBezTo>
                    <a:cubicBezTo>
                      <a:pt x="3326" y="3293"/>
                      <a:pt x="3627" y="3099"/>
                      <a:pt x="3689" y="2229"/>
                    </a:cubicBezTo>
                    <a:cubicBezTo>
                      <a:pt x="3772" y="1096"/>
                      <a:pt x="1295" y="0"/>
                      <a:pt x="1295"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5144225" y="2758828"/>
                <a:ext cx="158089" cy="281526"/>
              </a:xfrm>
              <a:custGeom>
                <a:rect b="b" l="l" r="r" t="t"/>
                <a:pathLst>
                  <a:path extrusionOk="0" h="13137" w="7377">
                    <a:moveTo>
                      <a:pt x="4948" y="1"/>
                    </a:moveTo>
                    <a:cubicBezTo>
                      <a:pt x="4948" y="1"/>
                      <a:pt x="1778" y="4865"/>
                      <a:pt x="617" y="7893"/>
                    </a:cubicBezTo>
                    <a:cubicBezTo>
                      <a:pt x="1" y="9503"/>
                      <a:pt x="262" y="10781"/>
                      <a:pt x="383" y="11530"/>
                    </a:cubicBezTo>
                    <a:cubicBezTo>
                      <a:pt x="490" y="12198"/>
                      <a:pt x="507" y="12367"/>
                      <a:pt x="1209" y="12894"/>
                    </a:cubicBezTo>
                    <a:cubicBezTo>
                      <a:pt x="1435" y="13065"/>
                      <a:pt x="1679" y="13136"/>
                      <a:pt x="1924" y="13136"/>
                    </a:cubicBezTo>
                    <a:cubicBezTo>
                      <a:pt x="2792" y="13136"/>
                      <a:pt x="3672" y="12236"/>
                      <a:pt x="3790" y="11639"/>
                    </a:cubicBezTo>
                    <a:cubicBezTo>
                      <a:pt x="4564" y="8958"/>
                      <a:pt x="7377" y="563"/>
                      <a:pt x="7377" y="563"/>
                    </a:cubicBezTo>
                    <a:lnTo>
                      <a:pt x="4948" y="1"/>
                    </a:ln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5156697" y="2914646"/>
                <a:ext cx="221308" cy="132823"/>
              </a:xfrm>
              <a:custGeom>
                <a:rect b="b" l="l" r="r" t="t"/>
                <a:pathLst>
                  <a:path extrusionOk="0" h="6198" w="10327">
                    <a:moveTo>
                      <a:pt x="8137" y="0"/>
                    </a:moveTo>
                    <a:lnTo>
                      <a:pt x="2287" y="1058"/>
                    </a:lnTo>
                    <a:cubicBezTo>
                      <a:pt x="2287" y="1058"/>
                      <a:pt x="1" y="3433"/>
                      <a:pt x="141" y="4975"/>
                    </a:cubicBezTo>
                    <a:cubicBezTo>
                      <a:pt x="217" y="5811"/>
                      <a:pt x="1862" y="6198"/>
                      <a:pt x="3717" y="6198"/>
                    </a:cubicBezTo>
                    <a:cubicBezTo>
                      <a:pt x="5283" y="6198"/>
                      <a:pt x="7000" y="5922"/>
                      <a:pt x="8045" y="5408"/>
                    </a:cubicBezTo>
                    <a:cubicBezTo>
                      <a:pt x="10326" y="4287"/>
                      <a:pt x="8137" y="0"/>
                      <a:pt x="8137"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5272634" y="2857921"/>
                <a:ext cx="273104" cy="205021"/>
              </a:xfrm>
              <a:custGeom>
                <a:rect b="b" l="l" r="r" t="t"/>
                <a:pathLst>
                  <a:path extrusionOk="0" h="9567" w="12744">
                    <a:moveTo>
                      <a:pt x="8696" y="1"/>
                    </a:moveTo>
                    <a:cubicBezTo>
                      <a:pt x="7840" y="1"/>
                      <a:pt x="6673" y="82"/>
                      <a:pt x="5550" y="423"/>
                    </a:cubicBezTo>
                    <a:cubicBezTo>
                      <a:pt x="3407" y="1076"/>
                      <a:pt x="1" y="2249"/>
                      <a:pt x="1" y="2249"/>
                    </a:cubicBezTo>
                    <a:cubicBezTo>
                      <a:pt x="1" y="2249"/>
                      <a:pt x="254" y="3571"/>
                      <a:pt x="538" y="4707"/>
                    </a:cubicBezTo>
                    <a:cubicBezTo>
                      <a:pt x="822" y="5845"/>
                      <a:pt x="895" y="9328"/>
                      <a:pt x="895" y="9328"/>
                    </a:cubicBezTo>
                    <a:cubicBezTo>
                      <a:pt x="895" y="9328"/>
                      <a:pt x="4849" y="9567"/>
                      <a:pt x="7173" y="9567"/>
                    </a:cubicBezTo>
                    <a:cubicBezTo>
                      <a:pt x="7674" y="9567"/>
                      <a:pt x="8100" y="9556"/>
                      <a:pt x="8393" y="9529"/>
                    </a:cubicBezTo>
                    <a:cubicBezTo>
                      <a:pt x="10045" y="9375"/>
                      <a:pt x="12744" y="8909"/>
                      <a:pt x="12744" y="8909"/>
                    </a:cubicBezTo>
                    <a:lnTo>
                      <a:pt x="9996" y="68"/>
                    </a:lnTo>
                    <a:cubicBezTo>
                      <a:pt x="9996" y="68"/>
                      <a:pt x="9474"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5490343" y="4313604"/>
                <a:ext cx="258360" cy="199320"/>
              </a:xfrm>
              <a:custGeom>
                <a:rect b="b" l="l" r="r" t="t"/>
                <a:pathLst>
                  <a:path extrusionOk="0" h="9301" w="12056">
                    <a:moveTo>
                      <a:pt x="8795" y="1"/>
                    </a:moveTo>
                    <a:cubicBezTo>
                      <a:pt x="7424" y="1"/>
                      <a:pt x="6089" y="389"/>
                      <a:pt x="6113" y="500"/>
                    </a:cubicBezTo>
                    <a:cubicBezTo>
                      <a:pt x="4572" y="1968"/>
                      <a:pt x="3448" y="3517"/>
                      <a:pt x="2251" y="5257"/>
                    </a:cubicBezTo>
                    <a:cubicBezTo>
                      <a:pt x="1252" y="6710"/>
                      <a:pt x="0" y="8203"/>
                      <a:pt x="1424" y="9033"/>
                    </a:cubicBezTo>
                    <a:cubicBezTo>
                      <a:pt x="1747" y="9222"/>
                      <a:pt x="2121" y="9300"/>
                      <a:pt x="2516" y="9300"/>
                    </a:cubicBezTo>
                    <a:cubicBezTo>
                      <a:pt x="3705" y="9300"/>
                      <a:pt x="5092" y="8592"/>
                      <a:pt x="5916" y="8051"/>
                    </a:cubicBezTo>
                    <a:cubicBezTo>
                      <a:pt x="6968" y="7360"/>
                      <a:pt x="8884" y="5486"/>
                      <a:pt x="9355" y="4286"/>
                    </a:cubicBezTo>
                    <a:cubicBezTo>
                      <a:pt x="9504" y="4379"/>
                      <a:pt x="9704" y="4474"/>
                      <a:pt x="9963" y="4474"/>
                    </a:cubicBezTo>
                    <a:cubicBezTo>
                      <a:pt x="10263" y="4474"/>
                      <a:pt x="10643" y="4346"/>
                      <a:pt x="11113" y="3942"/>
                    </a:cubicBezTo>
                    <a:cubicBezTo>
                      <a:pt x="11745" y="3398"/>
                      <a:pt x="12055" y="2254"/>
                      <a:pt x="11526" y="1169"/>
                    </a:cubicBezTo>
                    <a:cubicBezTo>
                      <a:pt x="11085" y="265"/>
                      <a:pt x="9927" y="1"/>
                      <a:pt x="87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5185692" y="4167515"/>
                <a:ext cx="258360" cy="199342"/>
              </a:xfrm>
              <a:custGeom>
                <a:rect b="b" l="l" r="r" t="t"/>
                <a:pathLst>
                  <a:path extrusionOk="0" h="9302" w="12056">
                    <a:moveTo>
                      <a:pt x="8794" y="1"/>
                    </a:moveTo>
                    <a:cubicBezTo>
                      <a:pt x="7422" y="1"/>
                      <a:pt x="6089" y="389"/>
                      <a:pt x="6113" y="500"/>
                    </a:cubicBezTo>
                    <a:cubicBezTo>
                      <a:pt x="4572" y="1968"/>
                      <a:pt x="3446" y="3517"/>
                      <a:pt x="2250" y="5256"/>
                    </a:cubicBezTo>
                    <a:cubicBezTo>
                      <a:pt x="1252" y="6710"/>
                      <a:pt x="0" y="8203"/>
                      <a:pt x="1424" y="9035"/>
                    </a:cubicBezTo>
                    <a:cubicBezTo>
                      <a:pt x="1747" y="9224"/>
                      <a:pt x="2121" y="9302"/>
                      <a:pt x="2516" y="9302"/>
                    </a:cubicBezTo>
                    <a:cubicBezTo>
                      <a:pt x="3705" y="9302"/>
                      <a:pt x="5092" y="8593"/>
                      <a:pt x="5916" y="8051"/>
                    </a:cubicBezTo>
                    <a:cubicBezTo>
                      <a:pt x="6968" y="7361"/>
                      <a:pt x="8884" y="5486"/>
                      <a:pt x="9355" y="4286"/>
                    </a:cubicBezTo>
                    <a:cubicBezTo>
                      <a:pt x="9504" y="4380"/>
                      <a:pt x="9704" y="4474"/>
                      <a:pt x="9962" y="4474"/>
                    </a:cubicBezTo>
                    <a:cubicBezTo>
                      <a:pt x="10263" y="4474"/>
                      <a:pt x="10643" y="4347"/>
                      <a:pt x="11113" y="3944"/>
                    </a:cubicBezTo>
                    <a:cubicBezTo>
                      <a:pt x="11744" y="3400"/>
                      <a:pt x="12055" y="2254"/>
                      <a:pt x="11526" y="1171"/>
                    </a:cubicBezTo>
                    <a:cubicBezTo>
                      <a:pt x="11085" y="266"/>
                      <a:pt x="9926" y="1"/>
                      <a:pt x="87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5170584" y="3361507"/>
                <a:ext cx="385033" cy="867679"/>
              </a:xfrm>
              <a:custGeom>
                <a:rect b="b" l="l" r="r" t="t"/>
                <a:pathLst>
                  <a:path extrusionOk="0" h="40489" w="17967">
                    <a:moveTo>
                      <a:pt x="9144" y="1"/>
                    </a:moveTo>
                    <a:cubicBezTo>
                      <a:pt x="9144" y="1"/>
                      <a:pt x="4058" y="8033"/>
                      <a:pt x="3165" y="9700"/>
                    </a:cubicBezTo>
                    <a:cubicBezTo>
                      <a:pt x="2273" y="11367"/>
                      <a:pt x="1" y="16509"/>
                      <a:pt x="341" y="18731"/>
                    </a:cubicBezTo>
                    <a:cubicBezTo>
                      <a:pt x="682" y="20955"/>
                      <a:pt x="1282" y="24252"/>
                      <a:pt x="2206" y="27618"/>
                    </a:cubicBezTo>
                    <a:cubicBezTo>
                      <a:pt x="2550" y="28875"/>
                      <a:pt x="5484" y="39888"/>
                      <a:pt x="5484" y="39888"/>
                    </a:cubicBezTo>
                    <a:cubicBezTo>
                      <a:pt x="5484" y="39888"/>
                      <a:pt x="6591" y="40488"/>
                      <a:pt x="7991" y="40488"/>
                    </a:cubicBezTo>
                    <a:cubicBezTo>
                      <a:pt x="8435" y="40488"/>
                      <a:pt x="8909" y="40428"/>
                      <a:pt x="9386" y="40268"/>
                    </a:cubicBezTo>
                    <a:cubicBezTo>
                      <a:pt x="12167" y="39339"/>
                      <a:pt x="12071" y="38101"/>
                      <a:pt x="12071" y="38101"/>
                    </a:cubicBezTo>
                    <a:cubicBezTo>
                      <a:pt x="12071" y="38101"/>
                      <a:pt x="10784" y="30116"/>
                      <a:pt x="10581" y="28661"/>
                    </a:cubicBezTo>
                    <a:cubicBezTo>
                      <a:pt x="9949" y="24113"/>
                      <a:pt x="9060" y="19852"/>
                      <a:pt x="9060" y="19852"/>
                    </a:cubicBezTo>
                    <a:cubicBezTo>
                      <a:pt x="9060" y="19852"/>
                      <a:pt x="12494" y="15346"/>
                      <a:pt x="14682" y="11224"/>
                    </a:cubicBezTo>
                    <a:cubicBezTo>
                      <a:pt x="16871" y="7102"/>
                      <a:pt x="17967" y="1302"/>
                      <a:pt x="17967" y="1302"/>
                    </a:cubicBezTo>
                    <a:lnTo>
                      <a:pt x="91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5410108" y="3398495"/>
                <a:ext cx="345816" cy="969815"/>
              </a:xfrm>
              <a:custGeom>
                <a:rect b="b" l="l" r="r" t="t"/>
                <a:pathLst>
                  <a:path extrusionOk="0" h="45255" w="16137">
                    <a:moveTo>
                      <a:pt x="4865" y="0"/>
                    </a:moveTo>
                    <a:cubicBezTo>
                      <a:pt x="2649" y="0"/>
                      <a:pt x="821" y="409"/>
                      <a:pt x="600" y="1707"/>
                    </a:cubicBezTo>
                    <a:cubicBezTo>
                      <a:pt x="1" y="5216"/>
                      <a:pt x="1888" y="11929"/>
                      <a:pt x="1888" y="11929"/>
                    </a:cubicBezTo>
                    <a:cubicBezTo>
                      <a:pt x="1888" y="11929"/>
                      <a:pt x="454" y="23724"/>
                      <a:pt x="394" y="25097"/>
                    </a:cubicBezTo>
                    <a:cubicBezTo>
                      <a:pt x="333" y="26467"/>
                      <a:pt x="1067" y="27344"/>
                      <a:pt x="1770" y="29682"/>
                    </a:cubicBezTo>
                    <a:cubicBezTo>
                      <a:pt x="2303" y="31451"/>
                      <a:pt x="5719" y="39529"/>
                      <a:pt x="7999" y="44199"/>
                    </a:cubicBezTo>
                    <a:cubicBezTo>
                      <a:pt x="9300" y="44959"/>
                      <a:pt x="10425" y="45254"/>
                      <a:pt x="11398" y="45254"/>
                    </a:cubicBezTo>
                    <a:cubicBezTo>
                      <a:pt x="13765" y="45254"/>
                      <a:pt x="15229" y="43509"/>
                      <a:pt x="16137" y="42491"/>
                    </a:cubicBezTo>
                    <a:cubicBezTo>
                      <a:pt x="15267" y="39936"/>
                      <a:pt x="13729" y="35399"/>
                      <a:pt x="12759" y="33286"/>
                    </a:cubicBezTo>
                    <a:cubicBezTo>
                      <a:pt x="11162" y="29811"/>
                      <a:pt x="9234" y="25515"/>
                      <a:pt x="9234" y="25515"/>
                    </a:cubicBezTo>
                    <a:cubicBezTo>
                      <a:pt x="9234" y="25515"/>
                      <a:pt x="10103" y="21046"/>
                      <a:pt x="11378" y="18470"/>
                    </a:cubicBezTo>
                    <a:cubicBezTo>
                      <a:pt x="12628" y="15940"/>
                      <a:pt x="14637" y="12223"/>
                      <a:pt x="14811" y="9389"/>
                    </a:cubicBezTo>
                    <a:cubicBezTo>
                      <a:pt x="14984" y="6555"/>
                      <a:pt x="13519" y="1183"/>
                      <a:pt x="13519" y="1183"/>
                    </a:cubicBezTo>
                    <a:cubicBezTo>
                      <a:pt x="13519" y="1183"/>
                      <a:pt x="8632" y="0"/>
                      <a:pt x="48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5333967" y="2884794"/>
                <a:ext cx="459352" cy="613841"/>
              </a:xfrm>
              <a:custGeom>
                <a:rect b="b" l="l" r="r" t="t"/>
                <a:pathLst>
                  <a:path extrusionOk="0" h="28644" w="21435">
                    <a:moveTo>
                      <a:pt x="7570" y="1"/>
                    </a:moveTo>
                    <a:cubicBezTo>
                      <a:pt x="6831" y="1"/>
                      <a:pt x="5902" y="472"/>
                      <a:pt x="4392" y="2081"/>
                    </a:cubicBezTo>
                    <a:cubicBezTo>
                      <a:pt x="1099" y="5589"/>
                      <a:pt x="902" y="10545"/>
                      <a:pt x="1350" y="11816"/>
                    </a:cubicBezTo>
                    <a:cubicBezTo>
                      <a:pt x="593" y="13382"/>
                      <a:pt x="937" y="18513"/>
                      <a:pt x="1446" y="21265"/>
                    </a:cubicBezTo>
                    <a:cubicBezTo>
                      <a:pt x="1" y="22051"/>
                      <a:pt x="791" y="22530"/>
                      <a:pt x="442" y="23364"/>
                    </a:cubicBezTo>
                    <a:cubicBezTo>
                      <a:pt x="566" y="24984"/>
                      <a:pt x="3749" y="26502"/>
                      <a:pt x="5001" y="27264"/>
                    </a:cubicBezTo>
                    <a:cubicBezTo>
                      <a:pt x="6114" y="27943"/>
                      <a:pt x="9470" y="28644"/>
                      <a:pt x="12525" y="28644"/>
                    </a:cubicBezTo>
                    <a:cubicBezTo>
                      <a:pt x="14645" y="28644"/>
                      <a:pt x="16621" y="28306"/>
                      <a:pt x="17601" y="27390"/>
                    </a:cubicBezTo>
                    <a:cubicBezTo>
                      <a:pt x="18637" y="26444"/>
                      <a:pt x="18142" y="25616"/>
                      <a:pt x="17200" y="24676"/>
                    </a:cubicBezTo>
                    <a:cubicBezTo>
                      <a:pt x="18995" y="23913"/>
                      <a:pt x="17957" y="23192"/>
                      <a:pt x="18063" y="21695"/>
                    </a:cubicBezTo>
                    <a:cubicBezTo>
                      <a:pt x="18344" y="17699"/>
                      <a:pt x="20229" y="15743"/>
                      <a:pt x="20693" y="11638"/>
                    </a:cubicBezTo>
                    <a:cubicBezTo>
                      <a:pt x="21434" y="5097"/>
                      <a:pt x="13784" y="1853"/>
                      <a:pt x="9928" y="847"/>
                    </a:cubicBezTo>
                    <a:cubicBezTo>
                      <a:pt x="9005" y="607"/>
                      <a:pt x="8409" y="1"/>
                      <a:pt x="75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5469749" y="2859721"/>
                <a:ext cx="181148" cy="228208"/>
              </a:xfrm>
              <a:custGeom>
                <a:rect b="b" l="l" r="r" t="t"/>
                <a:pathLst>
                  <a:path extrusionOk="0" h="10649" w="8453">
                    <a:moveTo>
                      <a:pt x="8453" y="0"/>
                    </a:moveTo>
                    <a:lnTo>
                      <a:pt x="2640" y="1346"/>
                    </a:lnTo>
                    <a:cubicBezTo>
                      <a:pt x="2640" y="1346"/>
                      <a:pt x="2165" y="2427"/>
                      <a:pt x="1080" y="5647"/>
                    </a:cubicBezTo>
                    <a:cubicBezTo>
                      <a:pt x="1059" y="6784"/>
                      <a:pt x="1" y="8353"/>
                      <a:pt x="933" y="10648"/>
                    </a:cubicBezTo>
                    <a:cubicBezTo>
                      <a:pt x="1786" y="9731"/>
                      <a:pt x="3947" y="8920"/>
                      <a:pt x="5087" y="7963"/>
                    </a:cubicBezTo>
                    <a:cubicBezTo>
                      <a:pt x="7367" y="6048"/>
                      <a:pt x="7813" y="4722"/>
                      <a:pt x="7813" y="4722"/>
                    </a:cubicBezTo>
                    <a:lnTo>
                      <a:pt x="8453" y="0"/>
                    </a:lnTo>
                    <a:close/>
                  </a:path>
                </a:pathLst>
              </a:custGeom>
              <a:solidFill>
                <a:srgbClr val="FCAF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5407430" y="2888244"/>
                <a:ext cx="121444" cy="211793"/>
              </a:xfrm>
              <a:custGeom>
                <a:rect b="b" l="l" r="r" t="t"/>
                <a:pathLst>
                  <a:path extrusionOk="0" h="9883" w="5667">
                    <a:moveTo>
                      <a:pt x="4536" y="0"/>
                    </a:moveTo>
                    <a:cubicBezTo>
                      <a:pt x="4536" y="0"/>
                      <a:pt x="3344" y="840"/>
                      <a:pt x="2008" y="3606"/>
                    </a:cubicBezTo>
                    <a:cubicBezTo>
                      <a:pt x="787" y="6133"/>
                      <a:pt x="0" y="6635"/>
                      <a:pt x="0" y="6635"/>
                    </a:cubicBezTo>
                    <a:cubicBezTo>
                      <a:pt x="0" y="6635"/>
                      <a:pt x="1470" y="6716"/>
                      <a:pt x="2146" y="7550"/>
                    </a:cubicBezTo>
                    <a:cubicBezTo>
                      <a:pt x="2737" y="8276"/>
                      <a:pt x="3484" y="9883"/>
                      <a:pt x="3484" y="9883"/>
                    </a:cubicBezTo>
                    <a:cubicBezTo>
                      <a:pt x="3484" y="9883"/>
                      <a:pt x="4681" y="8555"/>
                      <a:pt x="4572" y="7508"/>
                    </a:cubicBezTo>
                    <a:cubicBezTo>
                      <a:pt x="3542" y="5223"/>
                      <a:pt x="5667" y="1257"/>
                      <a:pt x="5667" y="1257"/>
                    </a:cubicBezTo>
                    <a:lnTo>
                      <a:pt x="4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5482092" y="2931362"/>
                <a:ext cx="210314" cy="190041"/>
              </a:xfrm>
              <a:custGeom>
                <a:rect b="b" l="l" r="r" t="t"/>
                <a:pathLst>
                  <a:path extrusionOk="0" h="8868" w="9814">
                    <a:moveTo>
                      <a:pt x="7424" y="0"/>
                    </a:moveTo>
                    <a:cubicBezTo>
                      <a:pt x="7401" y="839"/>
                      <a:pt x="6356" y="1667"/>
                      <a:pt x="4917" y="2591"/>
                    </a:cubicBezTo>
                    <a:cubicBezTo>
                      <a:pt x="4917" y="2591"/>
                      <a:pt x="1893" y="4865"/>
                      <a:pt x="1194" y="5219"/>
                    </a:cubicBezTo>
                    <a:cubicBezTo>
                      <a:pt x="496" y="5572"/>
                      <a:pt x="0" y="7871"/>
                      <a:pt x="0" y="7871"/>
                    </a:cubicBezTo>
                    <a:cubicBezTo>
                      <a:pt x="0" y="7871"/>
                      <a:pt x="1237" y="7009"/>
                      <a:pt x="2024" y="7009"/>
                    </a:cubicBezTo>
                    <a:cubicBezTo>
                      <a:pt x="2065" y="7009"/>
                      <a:pt x="2105" y="7011"/>
                      <a:pt x="2143" y="7016"/>
                    </a:cubicBezTo>
                    <a:cubicBezTo>
                      <a:pt x="3254" y="7158"/>
                      <a:pt x="4519" y="8868"/>
                      <a:pt x="4519" y="8868"/>
                    </a:cubicBezTo>
                    <a:cubicBezTo>
                      <a:pt x="4519" y="8868"/>
                      <a:pt x="5390" y="6111"/>
                      <a:pt x="7085" y="4855"/>
                    </a:cubicBezTo>
                    <a:cubicBezTo>
                      <a:pt x="8461" y="3835"/>
                      <a:pt x="9813" y="2522"/>
                      <a:pt x="9529" y="1565"/>
                    </a:cubicBezTo>
                    <a:cubicBezTo>
                      <a:pt x="8886" y="725"/>
                      <a:pt x="8368" y="240"/>
                      <a:pt x="74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5471870" y="2713246"/>
                <a:ext cx="228101" cy="243295"/>
              </a:xfrm>
              <a:custGeom>
                <a:rect b="b" l="l" r="r" t="t"/>
                <a:pathLst>
                  <a:path extrusionOk="0" h="11353" w="10644">
                    <a:moveTo>
                      <a:pt x="4388" y="0"/>
                    </a:moveTo>
                    <a:cubicBezTo>
                      <a:pt x="4191" y="0"/>
                      <a:pt x="4011" y="17"/>
                      <a:pt x="3855" y="53"/>
                    </a:cubicBezTo>
                    <a:cubicBezTo>
                      <a:pt x="1228" y="650"/>
                      <a:pt x="452" y="3985"/>
                      <a:pt x="211" y="6452"/>
                    </a:cubicBezTo>
                    <a:cubicBezTo>
                      <a:pt x="1" y="8609"/>
                      <a:pt x="884" y="11352"/>
                      <a:pt x="3382" y="11352"/>
                    </a:cubicBezTo>
                    <a:cubicBezTo>
                      <a:pt x="3888" y="11352"/>
                      <a:pt x="4460" y="11240"/>
                      <a:pt x="5103" y="10987"/>
                    </a:cubicBezTo>
                    <a:cubicBezTo>
                      <a:pt x="8199" y="9768"/>
                      <a:pt x="10644" y="6743"/>
                      <a:pt x="10365" y="3332"/>
                    </a:cubicBezTo>
                    <a:cubicBezTo>
                      <a:pt x="10232" y="1739"/>
                      <a:pt x="6391" y="0"/>
                      <a:pt x="4388" y="0"/>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5455219" y="2618846"/>
                <a:ext cx="275033" cy="292648"/>
              </a:xfrm>
              <a:custGeom>
                <a:rect b="b" l="l" r="r" t="t"/>
                <a:pathLst>
                  <a:path extrusionOk="0" h="13656" w="12834">
                    <a:moveTo>
                      <a:pt x="3798" y="0"/>
                    </a:moveTo>
                    <a:cubicBezTo>
                      <a:pt x="2662" y="0"/>
                      <a:pt x="1413" y="1638"/>
                      <a:pt x="1555" y="3195"/>
                    </a:cubicBezTo>
                    <a:cubicBezTo>
                      <a:pt x="1452" y="3159"/>
                      <a:pt x="1345" y="3139"/>
                      <a:pt x="1237" y="3139"/>
                    </a:cubicBezTo>
                    <a:cubicBezTo>
                      <a:pt x="1057" y="3139"/>
                      <a:pt x="873" y="3195"/>
                      <a:pt x="689" y="3332"/>
                    </a:cubicBezTo>
                    <a:cubicBezTo>
                      <a:pt x="1" y="3841"/>
                      <a:pt x="241" y="4792"/>
                      <a:pt x="682" y="5362"/>
                    </a:cubicBezTo>
                    <a:cubicBezTo>
                      <a:pt x="1416" y="6311"/>
                      <a:pt x="2623" y="6945"/>
                      <a:pt x="3837" y="7062"/>
                    </a:cubicBezTo>
                    <a:cubicBezTo>
                      <a:pt x="4240" y="8459"/>
                      <a:pt x="5472" y="8881"/>
                      <a:pt x="6469" y="8881"/>
                    </a:cubicBezTo>
                    <a:cubicBezTo>
                      <a:pt x="6923" y="8881"/>
                      <a:pt x="7328" y="8794"/>
                      <a:pt x="7585" y="8671"/>
                    </a:cubicBezTo>
                    <a:lnTo>
                      <a:pt x="7585" y="8671"/>
                    </a:lnTo>
                    <a:cubicBezTo>
                      <a:pt x="7362" y="10185"/>
                      <a:pt x="8402" y="12715"/>
                      <a:pt x="9607" y="13656"/>
                    </a:cubicBezTo>
                    <a:cubicBezTo>
                      <a:pt x="10247" y="12814"/>
                      <a:pt x="12491" y="11728"/>
                      <a:pt x="12739" y="9491"/>
                    </a:cubicBezTo>
                    <a:cubicBezTo>
                      <a:pt x="12833" y="8644"/>
                      <a:pt x="12430" y="7447"/>
                      <a:pt x="11641" y="6981"/>
                    </a:cubicBezTo>
                    <a:cubicBezTo>
                      <a:pt x="11972" y="6010"/>
                      <a:pt x="11563" y="4926"/>
                      <a:pt x="10725" y="4213"/>
                    </a:cubicBezTo>
                    <a:cubicBezTo>
                      <a:pt x="9954" y="3558"/>
                      <a:pt x="8951" y="3342"/>
                      <a:pt x="7979" y="3218"/>
                    </a:cubicBezTo>
                    <a:cubicBezTo>
                      <a:pt x="7114" y="3109"/>
                      <a:pt x="6758" y="3226"/>
                      <a:pt x="6028" y="2695"/>
                    </a:cubicBezTo>
                    <a:cubicBezTo>
                      <a:pt x="5245" y="2127"/>
                      <a:pt x="5434" y="1854"/>
                      <a:pt x="5083" y="1052"/>
                    </a:cubicBezTo>
                    <a:cubicBezTo>
                      <a:pt x="4757" y="305"/>
                      <a:pt x="4288" y="0"/>
                      <a:pt x="3798" y="0"/>
                    </a:cubicBez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5603280" y="2837691"/>
                <a:ext cx="58118" cy="54154"/>
              </a:xfrm>
              <a:custGeom>
                <a:rect b="b" l="l" r="r" t="t"/>
                <a:pathLst>
                  <a:path extrusionOk="0" h="2527" w="2712">
                    <a:moveTo>
                      <a:pt x="1628" y="1"/>
                    </a:moveTo>
                    <a:cubicBezTo>
                      <a:pt x="1156" y="1"/>
                      <a:pt x="669" y="458"/>
                      <a:pt x="669" y="458"/>
                    </a:cubicBezTo>
                    <a:cubicBezTo>
                      <a:pt x="669" y="458"/>
                      <a:pt x="0" y="2526"/>
                      <a:pt x="1087" y="2526"/>
                    </a:cubicBezTo>
                    <a:cubicBezTo>
                      <a:pt x="1089" y="2526"/>
                      <a:pt x="1091" y="2526"/>
                      <a:pt x="1093" y="2526"/>
                    </a:cubicBezTo>
                    <a:cubicBezTo>
                      <a:pt x="2338" y="2518"/>
                      <a:pt x="2711" y="1430"/>
                      <a:pt x="2277" y="486"/>
                    </a:cubicBezTo>
                    <a:cubicBezTo>
                      <a:pt x="2109" y="121"/>
                      <a:pt x="1871" y="1"/>
                      <a:pt x="1628"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5675028" y="2570800"/>
                <a:ext cx="557544" cy="641100"/>
              </a:xfrm>
              <a:custGeom>
                <a:rect b="b" l="l" r="r" t="t"/>
                <a:pathLst>
                  <a:path extrusionOk="0" h="29916" w="26017">
                    <a:moveTo>
                      <a:pt x="24365" y="1"/>
                    </a:moveTo>
                    <a:cubicBezTo>
                      <a:pt x="24189" y="1"/>
                      <a:pt x="24000" y="54"/>
                      <a:pt x="23801" y="144"/>
                    </a:cubicBezTo>
                    <a:cubicBezTo>
                      <a:pt x="23107" y="462"/>
                      <a:pt x="22539" y="1235"/>
                      <a:pt x="21832" y="1614"/>
                    </a:cubicBezTo>
                    <a:cubicBezTo>
                      <a:pt x="21058" y="2029"/>
                      <a:pt x="20226" y="2264"/>
                      <a:pt x="19373" y="2423"/>
                    </a:cubicBezTo>
                    <a:cubicBezTo>
                      <a:pt x="19696" y="1708"/>
                      <a:pt x="19869" y="1009"/>
                      <a:pt x="19914" y="204"/>
                    </a:cubicBezTo>
                    <a:cubicBezTo>
                      <a:pt x="19920" y="88"/>
                      <a:pt x="19827" y="27"/>
                      <a:pt x="19731" y="27"/>
                    </a:cubicBezTo>
                    <a:cubicBezTo>
                      <a:pt x="19683" y="27"/>
                      <a:pt x="19634" y="43"/>
                      <a:pt x="19596" y="75"/>
                    </a:cubicBezTo>
                    <a:cubicBezTo>
                      <a:pt x="18751" y="804"/>
                      <a:pt x="18057" y="1606"/>
                      <a:pt x="17566" y="2618"/>
                    </a:cubicBezTo>
                    <a:cubicBezTo>
                      <a:pt x="17249" y="3271"/>
                      <a:pt x="16857" y="3831"/>
                      <a:pt x="16959" y="4653"/>
                    </a:cubicBezTo>
                    <a:cubicBezTo>
                      <a:pt x="15445" y="6900"/>
                      <a:pt x="12164" y="9550"/>
                      <a:pt x="11177" y="12224"/>
                    </a:cubicBezTo>
                    <a:cubicBezTo>
                      <a:pt x="7875" y="15205"/>
                      <a:pt x="5165" y="17145"/>
                      <a:pt x="3150" y="19912"/>
                    </a:cubicBezTo>
                    <a:cubicBezTo>
                      <a:pt x="1035" y="21677"/>
                      <a:pt x="162" y="24102"/>
                      <a:pt x="64" y="26691"/>
                    </a:cubicBezTo>
                    <a:cubicBezTo>
                      <a:pt x="0" y="28394"/>
                      <a:pt x="1343" y="29915"/>
                      <a:pt x="3002" y="29915"/>
                    </a:cubicBezTo>
                    <a:cubicBezTo>
                      <a:pt x="3303" y="29915"/>
                      <a:pt x="3615" y="29865"/>
                      <a:pt x="3930" y="29757"/>
                    </a:cubicBezTo>
                    <a:cubicBezTo>
                      <a:pt x="6260" y="28958"/>
                      <a:pt x="7106" y="26577"/>
                      <a:pt x="7794" y="24504"/>
                    </a:cubicBezTo>
                    <a:cubicBezTo>
                      <a:pt x="8424" y="22611"/>
                      <a:pt x="11182" y="19555"/>
                      <a:pt x="12464" y="18147"/>
                    </a:cubicBezTo>
                    <a:cubicBezTo>
                      <a:pt x="13039" y="17515"/>
                      <a:pt x="14216" y="14894"/>
                      <a:pt x="16374" y="11227"/>
                    </a:cubicBezTo>
                    <a:cubicBezTo>
                      <a:pt x="17459" y="9383"/>
                      <a:pt x="19173" y="6902"/>
                      <a:pt x="19560" y="6488"/>
                    </a:cubicBezTo>
                    <a:cubicBezTo>
                      <a:pt x="20259" y="5741"/>
                      <a:pt x="22073" y="4812"/>
                      <a:pt x="22969" y="4483"/>
                    </a:cubicBezTo>
                    <a:cubicBezTo>
                      <a:pt x="24284" y="4000"/>
                      <a:pt x="26017" y="2176"/>
                      <a:pt x="25101" y="498"/>
                    </a:cubicBezTo>
                    <a:cubicBezTo>
                      <a:pt x="24906" y="144"/>
                      <a:pt x="24654" y="1"/>
                      <a:pt x="24365"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7"/>
              <p:cNvSpPr/>
              <p:nvPr/>
            </p:nvSpPr>
            <p:spPr>
              <a:xfrm>
                <a:off x="5652012" y="2914839"/>
                <a:ext cx="254074" cy="316457"/>
              </a:xfrm>
              <a:custGeom>
                <a:rect b="b" l="l" r="r" t="t"/>
                <a:pathLst>
                  <a:path extrusionOk="0" h="14767" w="11856">
                    <a:moveTo>
                      <a:pt x="7215" y="1"/>
                    </a:moveTo>
                    <a:cubicBezTo>
                      <a:pt x="5971" y="533"/>
                      <a:pt x="3850" y="3510"/>
                      <a:pt x="3850" y="3510"/>
                    </a:cubicBezTo>
                    <a:cubicBezTo>
                      <a:pt x="3850" y="3510"/>
                      <a:pt x="2542" y="4341"/>
                      <a:pt x="1603" y="5841"/>
                    </a:cubicBezTo>
                    <a:cubicBezTo>
                      <a:pt x="664" y="7342"/>
                      <a:pt x="1" y="10120"/>
                      <a:pt x="287" y="12216"/>
                    </a:cubicBezTo>
                    <a:cubicBezTo>
                      <a:pt x="525" y="13960"/>
                      <a:pt x="2562" y="14767"/>
                      <a:pt x="3958" y="14767"/>
                    </a:cubicBezTo>
                    <a:cubicBezTo>
                      <a:pt x="4240" y="14767"/>
                      <a:pt x="4497" y="14734"/>
                      <a:pt x="4707" y="14668"/>
                    </a:cubicBezTo>
                    <a:cubicBezTo>
                      <a:pt x="5953" y="14282"/>
                      <a:pt x="7208" y="13708"/>
                      <a:pt x="8615" y="10710"/>
                    </a:cubicBezTo>
                    <a:cubicBezTo>
                      <a:pt x="10022" y="7714"/>
                      <a:pt x="11856" y="5262"/>
                      <a:pt x="11856" y="5262"/>
                    </a:cubicBezTo>
                    <a:cubicBezTo>
                      <a:pt x="11856" y="5262"/>
                      <a:pt x="11031" y="4999"/>
                      <a:pt x="9215" y="3473"/>
                    </a:cubicBezTo>
                    <a:cubicBezTo>
                      <a:pt x="7400" y="1949"/>
                      <a:pt x="7215" y="1"/>
                      <a:pt x="72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7"/>
              <p:cNvSpPr/>
              <p:nvPr/>
            </p:nvSpPr>
            <p:spPr>
              <a:xfrm>
                <a:off x="5176199" y="2703217"/>
                <a:ext cx="31224" cy="39517"/>
              </a:xfrm>
              <a:custGeom>
                <a:rect b="b" l="l" r="r" t="t"/>
                <a:pathLst>
                  <a:path extrusionOk="0" h="1844" w="1457">
                    <a:moveTo>
                      <a:pt x="892" y="0"/>
                    </a:moveTo>
                    <a:cubicBezTo>
                      <a:pt x="654" y="0"/>
                      <a:pt x="366" y="254"/>
                      <a:pt x="198" y="635"/>
                    </a:cubicBezTo>
                    <a:cubicBezTo>
                      <a:pt x="0" y="1083"/>
                      <a:pt x="45" y="1536"/>
                      <a:pt x="296" y="1647"/>
                    </a:cubicBezTo>
                    <a:lnTo>
                      <a:pt x="741" y="1844"/>
                    </a:lnTo>
                    <a:lnTo>
                      <a:pt x="1457" y="222"/>
                    </a:lnTo>
                    <a:lnTo>
                      <a:pt x="1012" y="25"/>
                    </a:lnTo>
                    <a:cubicBezTo>
                      <a:pt x="974" y="8"/>
                      <a:pt x="934"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7"/>
              <p:cNvSpPr/>
              <p:nvPr/>
            </p:nvSpPr>
            <p:spPr>
              <a:xfrm>
                <a:off x="5185799" y="2707460"/>
                <a:ext cx="160661" cy="96649"/>
              </a:xfrm>
              <a:custGeom>
                <a:rect b="b" l="l" r="r" t="t"/>
                <a:pathLst>
                  <a:path extrusionOk="0" h="4510" w="7497">
                    <a:moveTo>
                      <a:pt x="891" y="1"/>
                    </a:moveTo>
                    <a:cubicBezTo>
                      <a:pt x="654" y="1"/>
                      <a:pt x="366" y="254"/>
                      <a:pt x="199" y="635"/>
                    </a:cubicBezTo>
                    <a:cubicBezTo>
                      <a:pt x="0" y="1083"/>
                      <a:pt x="45" y="1537"/>
                      <a:pt x="296" y="1647"/>
                    </a:cubicBezTo>
                    <a:lnTo>
                      <a:pt x="6781" y="4509"/>
                    </a:lnTo>
                    <a:lnTo>
                      <a:pt x="7497" y="2887"/>
                    </a:lnTo>
                    <a:lnTo>
                      <a:pt x="1012" y="25"/>
                    </a:lnTo>
                    <a:cubicBezTo>
                      <a:pt x="974" y="9"/>
                      <a:pt x="933" y="1"/>
                      <a:pt x="8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7"/>
              <p:cNvSpPr/>
              <p:nvPr/>
            </p:nvSpPr>
            <p:spPr>
              <a:xfrm>
                <a:off x="5187385" y="2726447"/>
                <a:ext cx="143602" cy="69690"/>
              </a:xfrm>
              <a:custGeom>
                <a:rect b="b" l="l" r="r" t="t"/>
                <a:pathLst>
                  <a:path extrusionOk="0" h="3252" w="6701">
                    <a:moveTo>
                      <a:pt x="39" y="1"/>
                    </a:moveTo>
                    <a:cubicBezTo>
                      <a:pt x="20" y="67"/>
                      <a:pt x="9" y="135"/>
                      <a:pt x="4" y="202"/>
                    </a:cubicBezTo>
                    <a:cubicBezTo>
                      <a:pt x="1" y="282"/>
                      <a:pt x="4" y="356"/>
                      <a:pt x="4" y="356"/>
                    </a:cubicBezTo>
                    <a:lnTo>
                      <a:pt x="6563" y="3251"/>
                    </a:lnTo>
                    <a:lnTo>
                      <a:pt x="6700" y="2942"/>
                    </a:lnTo>
                    <a:lnTo>
                      <a:pt x="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5322138" y="2767207"/>
                <a:ext cx="87049" cy="67162"/>
              </a:xfrm>
              <a:custGeom>
                <a:rect b="b" l="l" r="r" t="t"/>
                <a:pathLst>
                  <a:path extrusionOk="0" h="3134" w="4062">
                    <a:moveTo>
                      <a:pt x="931" y="0"/>
                    </a:moveTo>
                    <a:cubicBezTo>
                      <a:pt x="869" y="0"/>
                      <a:pt x="809" y="7"/>
                      <a:pt x="756" y="22"/>
                    </a:cubicBezTo>
                    <a:cubicBezTo>
                      <a:pt x="751" y="23"/>
                      <a:pt x="745" y="27"/>
                      <a:pt x="740" y="30"/>
                    </a:cubicBezTo>
                    <a:cubicBezTo>
                      <a:pt x="530" y="91"/>
                      <a:pt x="301" y="321"/>
                      <a:pt x="159" y="643"/>
                    </a:cubicBezTo>
                    <a:cubicBezTo>
                      <a:pt x="15" y="971"/>
                      <a:pt x="1" y="1300"/>
                      <a:pt x="103" y="1497"/>
                    </a:cubicBezTo>
                    <a:cubicBezTo>
                      <a:pt x="103" y="1498"/>
                      <a:pt x="103" y="1498"/>
                      <a:pt x="105" y="1500"/>
                    </a:cubicBezTo>
                    <a:lnTo>
                      <a:pt x="106" y="1505"/>
                    </a:lnTo>
                    <a:lnTo>
                      <a:pt x="111" y="1511"/>
                    </a:lnTo>
                    <a:cubicBezTo>
                      <a:pt x="199" y="1677"/>
                      <a:pt x="409" y="1830"/>
                      <a:pt x="579" y="1945"/>
                    </a:cubicBezTo>
                    <a:cubicBezTo>
                      <a:pt x="604" y="2002"/>
                      <a:pt x="637" y="2055"/>
                      <a:pt x="680" y="2100"/>
                    </a:cubicBezTo>
                    <a:cubicBezTo>
                      <a:pt x="781" y="2227"/>
                      <a:pt x="918" y="2343"/>
                      <a:pt x="1036" y="2394"/>
                    </a:cubicBezTo>
                    <a:lnTo>
                      <a:pt x="2629" y="3099"/>
                    </a:lnTo>
                    <a:cubicBezTo>
                      <a:pt x="2683" y="3122"/>
                      <a:pt x="2741" y="3134"/>
                      <a:pt x="2801" y="3134"/>
                    </a:cubicBezTo>
                    <a:cubicBezTo>
                      <a:pt x="3137" y="3134"/>
                      <a:pt x="3545" y="2775"/>
                      <a:pt x="3782" y="2237"/>
                    </a:cubicBezTo>
                    <a:cubicBezTo>
                      <a:pt x="4061" y="1602"/>
                      <a:pt x="3998" y="962"/>
                      <a:pt x="3641" y="805"/>
                    </a:cubicBezTo>
                    <a:lnTo>
                      <a:pt x="2047" y="101"/>
                    </a:lnTo>
                    <a:cubicBezTo>
                      <a:pt x="1950" y="58"/>
                      <a:pt x="1810" y="35"/>
                      <a:pt x="1673" y="35"/>
                    </a:cubicBezTo>
                    <a:cubicBezTo>
                      <a:pt x="1645" y="35"/>
                      <a:pt x="1617" y="36"/>
                      <a:pt x="1589" y="38"/>
                    </a:cubicBezTo>
                    <a:cubicBezTo>
                      <a:pt x="1585" y="38"/>
                      <a:pt x="1581" y="38"/>
                      <a:pt x="1576" y="38"/>
                    </a:cubicBezTo>
                    <a:cubicBezTo>
                      <a:pt x="1518" y="38"/>
                      <a:pt x="1460" y="48"/>
                      <a:pt x="1404" y="70"/>
                    </a:cubicBezTo>
                    <a:cubicBezTo>
                      <a:pt x="1401" y="70"/>
                      <a:pt x="1399" y="71"/>
                      <a:pt x="1398" y="71"/>
                    </a:cubicBezTo>
                    <a:cubicBezTo>
                      <a:pt x="1253" y="36"/>
                      <a:pt x="1083" y="0"/>
                      <a:pt x="9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7"/>
              <p:cNvSpPr/>
              <p:nvPr/>
            </p:nvSpPr>
            <p:spPr>
              <a:xfrm>
                <a:off x="5259069" y="2742712"/>
                <a:ext cx="49375" cy="40053"/>
              </a:xfrm>
              <a:custGeom>
                <a:rect b="b" l="l" r="r" t="t"/>
                <a:pathLst>
                  <a:path extrusionOk="0" h="1869" w="2304">
                    <a:moveTo>
                      <a:pt x="655" y="0"/>
                    </a:moveTo>
                    <a:cubicBezTo>
                      <a:pt x="615" y="0"/>
                      <a:pt x="582" y="8"/>
                      <a:pt x="553" y="19"/>
                    </a:cubicBezTo>
                    <a:cubicBezTo>
                      <a:pt x="369" y="92"/>
                      <a:pt x="237" y="219"/>
                      <a:pt x="126" y="482"/>
                    </a:cubicBezTo>
                    <a:cubicBezTo>
                      <a:pt x="7" y="741"/>
                      <a:pt x="0" y="925"/>
                      <a:pt x="72" y="1108"/>
                    </a:cubicBezTo>
                    <a:cubicBezTo>
                      <a:pt x="105" y="1191"/>
                      <a:pt x="172" y="1270"/>
                      <a:pt x="419" y="1378"/>
                    </a:cubicBezTo>
                    <a:lnTo>
                      <a:pt x="1318" y="1775"/>
                    </a:lnTo>
                    <a:cubicBezTo>
                      <a:pt x="1476" y="1844"/>
                      <a:pt x="1575" y="1869"/>
                      <a:pt x="1648" y="1869"/>
                    </a:cubicBezTo>
                    <a:cubicBezTo>
                      <a:pt x="1689" y="1869"/>
                      <a:pt x="1722" y="1861"/>
                      <a:pt x="1751" y="1849"/>
                    </a:cubicBezTo>
                    <a:cubicBezTo>
                      <a:pt x="1937" y="1778"/>
                      <a:pt x="1905" y="1578"/>
                      <a:pt x="2018" y="1315"/>
                    </a:cubicBezTo>
                    <a:cubicBezTo>
                      <a:pt x="2135" y="1057"/>
                      <a:pt x="2304" y="945"/>
                      <a:pt x="2233" y="761"/>
                    </a:cubicBezTo>
                    <a:cubicBezTo>
                      <a:pt x="2201" y="679"/>
                      <a:pt x="2132" y="599"/>
                      <a:pt x="1887" y="490"/>
                    </a:cubicBezTo>
                    <a:lnTo>
                      <a:pt x="988" y="93"/>
                    </a:lnTo>
                    <a:cubicBezTo>
                      <a:pt x="828" y="24"/>
                      <a:pt x="728"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7"/>
              <p:cNvSpPr/>
              <p:nvPr/>
            </p:nvSpPr>
            <p:spPr>
              <a:xfrm>
                <a:off x="5225295" y="2711832"/>
                <a:ext cx="78820" cy="56704"/>
              </a:xfrm>
              <a:custGeom>
                <a:rect b="b" l="l" r="r" t="t"/>
                <a:pathLst>
                  <a:path extrusionOk="0" h="2646" w="3678">
                    <a:moveTo>
                      <a:pt x="906" y="0"/>
                    </a:moveTo>
                    <a:cubicBezTo>
                      <a:pt x="822" y="0"/>
                      <a:pt x="722" y="20"/>
                      <a:pt x="606" y="71"/>
                    </a:cubicBezTo>
                    <a:cubicBezTo>
                      <a:pt x="269" y="220"/>
                      <a:pt x="1" y="886"/>
                      <a:pt x="50" y="1628"/>
                    </a:cubicBezTo>
                    <a:cubicBezTo>
                      <a:pt x="82" y="2102"/>
                      <a:pt x="190" y="2212"/>
                      <a:pt x="283" y="2212"/>
                    </a:cubicBezTo>
                    <a:cubicBezTo>
                      <a:pt x="363" y="2212"/>
                      <a:pt x="432" y="2129"/>
                      <a:pt x="432" y="2129"/>
                    </a:cubicBezTo>
                    <a:lnTo>
                      <a:pt x="432" y="2129"/>
                    </a:lnTo>
                    <a:cubicBezTo>
                      <a:pt x="432" y="2130"/>
                      <a:pt x="353" y="2427"/>
                      <a:pt x="527" y="2427"/>
                    </a:cubicBezTo>
                    <a:cubicBezTo>
                      <a:pt x="578" y="2427"/>
                      <a:pt x="651" y="2401"/>
                      <a:pt x="755" y="2334"/>
                    </a:cubicBezTo>
                    <a:cubicBezTo>
                      <a:pt x="767" y="2498"/>
                      <a:pt x="860" y="2607"/>
                      <a:pt x="1004" y="2607"/>
                    </a:cubicBezTo>
                    <a:cubicBezTo>
                      <a:pt x="1080" y="2607"/>
                      <a:pt x="1169" y="2577"/>
                      <a:pt x="1267" y="2510"/>
                    </a:cubicBezTo>
                    <a:cubicBezTo>
                      <a:pt x="1309" y="2605"/>
                      <a:pt x="1382" y="2645"/>
                      <a:pt x="1472" y="2645"/>
                    </a:cubicBezTo>
                    <a:cubicBezTo>
                      <a:pt x="1653" y="2645"/>
                      <a:pt x="1904" y="2483"/>
                      <a:pt x="2110" y="2295"/>
                    </a:cubicBezTo>
                    <a:cubicBezTo>
                      <a:pt x="2448" y="1989"/>
                      <a:pt x="2967" y="1509"/>
                      <a:pt x="2967" y="1509"/>
                    </a:cubicBezTo>
                    <a:lnTo>
                      <a:pt x="3451" y="1713"/>
                    </a:lnTo>
                    <a:cubicBezTo>
                      <a:pt x="3451" y="1713"/>
                      <a:pt x="3678" y="1159"/>
                      <a:pt x="3433" y="866"/>
                    </a:cubicBezTo>
                    <a:cubicBezTo>
                      <a:pt x="3326" y="739"/>
                      <a:pt x="3198" y="704"/>
                      <a:pt x="3087" y="704"/>
                    </a:cubicBezTo>
                    <a:cubicBezTo>
                      <a:pt x="2943" y="704"/>
                      <a:pt x="2830" y="764"/>
                      <a:pt x="2830" y="764"/>
                    </a:cubicBezTo>
                    <a:cubicBezTo>
                      <a:pt x="2830" y="764"/>
                      <a:pt x="2855" y="588"/>
                      <a:pt x="2618" y="441"/>
                    </a:cubicBezTo>
                    <a:cubicBezTo>
                      <a:pt x="2564" y="408"/>
                      <a:pt x="2507" y="395"/>
                      <a:pt x="2451" y="395"/>
                    </a:cubicBezTo>
                    <a:cubicBezTo>
                      <a:pt x="2263" y="395"/>
                      <a:pt x="2086" y="542"/>
                      <a:pt x="2086" y="542"/>
                    </a:cubicBezTo>
                    <a:cubicBezTo>
                      <a:pt x="2086" y="542"/>
                      <a:pt x="2099" y="169"/>
                      <a:pt x="1834" y="54"/>
                    </a:cubicBezTo>
                    <a:cubicBezTo>
                      <a:pt x="1789" y="35"/>
                      <a:pt x="1743" y="27"/>
                      <a:pt x="1699" y="27"/>
                    </a:cubicBezTo>
                    <a:cubicBezTo>
                      <a:pt x="1487" y="27"/>
                      <a:pt x="1304" y="213"/>
                      <a:pt x="1304" y="213"/>
                    </a:cubicBezTo>
                    <a:cubicBezTo>
                      <a:pt x="1304" y="213"/>
                      <a:pt x="1186" y="0"/>
                      <a:pt x="906"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7"/>
              <p:cNvSpPr/>
              <p:nvPr/>
            </p:nvSpPr>
            <p:spPr>
              <a:xfrm>
                <a:off x="5250776" y="2761078"/>
                <a:ext cx="35209" cy="26509"/>
              </a:xfrm>
              <a:custGeom>
                <a:rect b="b" l="l" r="r" t="t"/>
                <a:pathLst>
                  <a:path extrusionOk="0" h="1237" w="1643">
                    <a:moveTo>
                      <a:pt x="253" y="1"/>
                    </a:moveTo>
                    <a:cubicBezTo>
                      <a:pt x="77" y="1"/>
                      <a:pt x="24" y="69"/>
                      <a:pt x="14" y="156"/>
                    </a:cubicBezTo>
                    <a:cubicBezTo>
                      <a:pt x="1" y="256"/>
                      <a:pt x="143" y="359"/>
                      <a:pt x="189" y="552"/>
                    </a:cubicBezTo>
                    <a:cubicBezTo>
                      <a:pt x="234" y="747"/>
                      <a:pt x="406" y="1072"/>
                      <a:pt x="875" y="1200"/>
                    </a:cubicBezTo>
                    <a:cubicBezTo>
                      <a:pt x="971" y="1226"/>
                      <a:pt x="1059" y="1237"/>
                      <a:pt x="1139" y="1237"/>
                    </a:cubicBezTo>
                    <a:cubicBezTo>
                      <a:pt x="1453" y="1237"/>
                      <a:pt x="1642" y="1078"/>
                      <a:pt x="1642" y="1078"/>
                    </a:cubicBezTo>
                    <a:lnTo>
                      <a:pt x="1251" y="905"/>
                    </a:lnTo>
                    <a:cubicBezTo>
                      <a:pt x="1156" y="747"/>
                      <a:pt x="1054" y="594"/>
                      <a:pt x="945" y="447"/>
                    </a:cubicBezTo>
                    <a:cubicBezTo>
                      <a:pt x="789" y="248"/>
                      <a:pt x="606" y="36"/>
                      <a:pt x="351" y="7"/>
                    </a:cubicBezTo>
                    <a:cubicBezTo>
                      <a:pt x="315" y="3"/>
                      <a:pt x="282" y="1"/>
                      <a:pt x="253" y="1"/>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48"/>
          <p:cNvSpPr txBox="1"/>
          <p:nvPr>
            <p:ph type="title"/>
          </p:nvPr>
        </p:nvSpPr>
        <p:spPr>
          <a:xfrm>
            <a:off x="720000" y="521225"/>
            <a:ext cx="770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774" name="Google Shape;1774;p48"/>
          <p:cNvSpPr txBox="1"/>
          <p:nvPr>
            <p:ph idx="1" type="body"/>
          </p:nvPr>
        </p:nvSpPr>
        <p:spPr>
          <a:xfrm>
            <a:off x="720000" y="1133325"/>
            <a:ext cx="7708800" cy="3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p:txBody>
      </p:sp>
      <p:sp>
        <p:nvSpPr>
          <p:cNvPr id="1775" name="Google Shape;1775;p48"/>
          <p:cNvSpPr txBox="1"/>
          <p:nvPr/>
        </p:nvSpPr>
        <p:spPr>
          <a:xfrm>
            <a:off x="720000" y="1744025"/>
            <a:ext cx="3660000" cy="25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rgbClr val="191919"/>
                </a:solidFill>
                <a:latin typeface="Rock Salt"/>
                <a:ea typeface="Rock Salt"/>
                <a:cs typeface="Rock Salt"/>
                <a:sym typeface="Rock Salt"/>
              </a:rPr>
              <a:t>Vectors</a:t>
            </a:r>
            <a:endParaRPr>
              <a:solidFill>
                <a:srgbClr val="191919"/>
              </a:solidFill>
              <a:latin typeface="Rock Salt"/>
              <a:ea typeface="Rock Salt"/>
              <a:cs typeface="Rock Salt"/>
              <a:sym typeface="Rock Salt"/>
            </a:endParaRPr>
          </a:p>
          <a:p>
            <a:pPr indent="-304800" lvl="0" marL="457200" rtl="0" algn="l">
              <a:lnSpc>
                <a:spcPct val="115000"/>
              </a:lnSpc>
              <a:spcBef>
                <a:spcPts val="100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3"/>
              </a:rPr>
              <a:t>Template with shooting team journalists celebrities human characters on tablet screen</a:t>
            </a:r>
            <a:endParaRPr sz="1200">
              <a:solidFill>
                <a:srgbClr val="191919"/>
              </a:solidFill>
              <a:latin typeface="PT Sans"/>
              <a:ea typeface="PT Sans"/>
              <a:cs typeface="PT Sans"/>
              <a:sym typeface="PT Sans"/>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4"/>
              </a:rPr>
              <a:t>Horizontal isometric set with tv show and newscast broadcasting from studio</a:t>
            </a:r>
            <a:endParaRPr sz="1200">
              <a:solidFill>
                <a:srgbClr val="191919"/>
              </a:solidFill>
              <a:latin typeface="PT Sans"/>
              <a:ea typeface="PT Sans"/>
              <a:cs typeface="PT Sans"/>
              <a:sym typeface="PT Sans"/>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5"/>
              </a:rPr>
              <a:t>Isometric karaoke horizontal flowchart composition illustration</a:t>
            </a:r>
            <a:endParaRPr sz="1200">
              <a:solidFill>
                <a:srgbClr val="191919"/>
              </a:solidFill>
              <a:latin typeface="PT Sans"/>
              <a:ea typeface="PT Sans"/>
              <a:cs typeface="PT Sans"/>
              <a:sym typeface="PT Sans"/>
            </a:endParaRPr>
          </a:p>
          <a:p>
            <a:pPr indent="0" lvl="0" marL="0" rtl="0" algn="l">
              <a:lnSpc>
                <a:spcPct val="115000"/>
              </a:lnSpc>
              <a:spcBef>
                <a:spcPts val="1000"/>
              </a:spcBef>
              <a:spcAft>
                <a:spcPts val="0"/>
              </a:spcAft>
              <a:buNone/>
            </a:pPr>
            <a:r>
              <a:rPr lang="en">
                <a:solidFill>
                  <a:srgbClr val="191919"/>
                </a:solidFill>
                <a:latin typeface="Rock Salt"/>
                <a:ea typeface="Rock Salt"/>
                <a:cs typeface="Rock Salt"/>
                <a:sym typeface="Rock Salt"/>
              </a:rPr>
              <a:t>Photos</a:t>
            </a:r>
            <a:endParaRPr>
              <a:solidFill>
                <a:srgbClr val="191919"/>
              </a:solidFill>
              <a:latin typeface="Rock Salt"/>
              <a:ea typeface="Rock Salt"/>
              <a:cs typeface="Rock Salt"/>
              <a:sym typeface="Rock Salt"/>
            </a:endParaRPr>
          </a:p>
          <a:p>
            <a:pPr indent="-304800" lvl="0" marL="457200" rtl="0" algn="l">
              <a:lnSpc>
                <a:spcPct val="115000"/>
              </a:lnSpc>
              <a:spcBef>
                <a:spcPts val="100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6"/>
              </a:rPr>
              <a:t>Press reporter fallowing leads in a case</a:t>
            </a:r>
            <a:endParaRPr sz="1200">
              <a:solidFill>
                <a:srgbClr val="191919"/>
              </a:solidFill>
              <a:latin typeface="PT Sans"/>
              <a:ea typeface="PT Sans"/>
              <a:cs typeface="PT Sans"/>
              <a:sym typeface="PT Sans"/>
            </a:endParaRPr>
          </a:p>
        </p:txBody>
      </p:sp>
      <p:sp>
        <p:nvSpPr>
          <p:cNvPr id="1776" name="Google Shape;1776;p48"/>
          <p:cNvSpPr txBox="1"/>
          <p:nvPr/>
        </p:nvSpPr>
        <p:spPr>
          <a:xfrm>
            <a:off x="4768904" y="1744025"/>
            <a:ext cx="3660000" cy="2523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dk1"/>
                </a:solidFill>
                <a:latin typeface="PT Sans"/>
                <a:ea typeface="PT Sans"/>
                <a:cs typeface="PT Sans"/>
                <a:sym typeface="PT Sans"/>
                <a:hlinkClick r:id="rId7">
                  <a:extLst>
                    <a:ext uri="{A12FA001-AC4F-418D-AE19-62706E023703}">
                      <ahyp:hlinkClr val="tx"/>
                    </a:ext>
                  </a:extLst>
                </a:hlinkClick>
              </a:rPr>
              <a:t>Group of people taking an interview outdoors</a:t>
            </a:r>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8"/>
              </a:rPr>
              <a:t>Group of people taking an interview for the news</a:t>
            </a:r>
            <a:endParaRPr sz="1200">
              <a:solidFill>
                <a:srgbClr val="191919"/>
              </a:solidFill>
              <a:latin typeface="PT Sans"/>
              <a:ea typeface="PT Sans"/>
              <a:cs typeface="PT Sans"/>
              <a:sym typeface="PT Sans"/>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9"/>
              </a:rPr>
              <a:t>Best friends watching streaming service together indoors</a:t>
            </a:r>
            <a:endParaRPr sz="1200">
              <a:solidFill>
                <a:srgbClr val="191919"/>
              </a:solidFill>
              <a:latin typeface="PT Sans"/>
              <a:ea typeface="PT Sans"/>
              <a:cs typeface="PT Sans"/>
              <a:sym typeface="PT Sans"/>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10"/>
              </a:rPr>
              <a:t>Couple watching streaming service together indoors</a:t>
            </a:r>
            <a:endParaRPr sz="1200">
              <a:solidFill>
                <a:srgbClr val="191919"/>
              </a:solidFill>
              <a:latin typeface="PT Sans"/>
              <a:ea typeface="PT Sans"/>
              <a:cs typeface="PT Sans"/>
              <a:sym typeface="PT Sans"/>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11"/>
              </a:rPr>
              <a:t>Best friends watching streaming service together indoors</a:t>
            </a:r>
            <a:endParaRPr sz="1200">
              <a:solidFill>
                <a:srgbClr val="191919"/>
              </a:solidFill>
              <a:latin typeface="PT Sans"/>
              <a:ea typeface="PT Sans"/>
              <a:cs typeface="PT Sans"/>
              <a:sym typeface="PT Sans"/>
            </a:endParaRPr>
          </a:p>
          <a:p>
            <a:pPr indent="-304800" lvl="0" marL="457200" rtl="0" algn="l">
              <a:lnSpc>
                <a:spcPct val="115000"/>
              </a:lnSpc>
              <a:spcBef>
                <a:spcPts val="0"/>
              </a:spcBef>
              <a:spcAft>
                <a:spcPts val="0"/>
              </a:spcAft>
              <a:buClr>
                <a:srgbClr val="191919"/>
              </a:buClr>
              <a:buSzPts val="1200"/>
              <a:buFont typeface="PT Sans"/>
              <a:buChar char="✦"/>
            </a:pPr>
            <a:r>
              <a:rPr lang="en" sz="1200" u="sng">
                <a:solidFill>
                  <a:schemeClr val="hlink"/>
                </a:solidFill>
                <a:latin typeface="PT Sans"/>
                <a:ea typeface="PT Sans"/>
                <a:cs typeface="PT Sans"/>
                <a:sym typeface="PT Sans"/>
                <a:hlinkClick r:id="rId12"/>
              </a:rPr>
              <a:t>Best friends watching streaming service together in the living room</a:t>
            </a:r>
            <a:endParaRPr sz="1200">
              <a:solidFill>
                <a:srgbClr val="191919"/>
              </a:solidFill>
              <a:latin typeface="PT Sans"/>
              <a:ea typeface="PT Sans"/>
              <a:cs typeface="PT Sans"/>
              <a:sym typeface="P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80" name="Shape 1780"/>
        <p:cNvGrpSpPr/>
        <p:nvPr/>
      </p:nvGrpSpPr>
      <p:grpSpPr>
        <a:xfrm>
          <a:off x="0" y="0"/>
          <a:ext cx="0" cy="0"/>
          <a:chOff x="0" y="0"/>
          <a:chExt cx="0" cy="0"/>
        </a:xfrm>
      </p:grpSpPr>
      <p:sp>
        <p:nvSpPr>
          <p:cNvPr id="1781" name="Google Shape;1781;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782" name="Google Shape;1782;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86" name="Shape 1786"/>
        <p:cNvGrpSpPr/>
        <p:nvPr/>
      </p:nvGrpSpPr>
      <p:grpSpPr>
        <a:xfrm>
          <a:off x="0" y="0"/>
          <a:ext cx="0" cy="0"/>
          <a:chOff x="0" y="0"/>
          <a:chExt cx="0" cy="0"/>
        </a:xfrm>
      </p:grpSpPr>
      <p:sp>
        <p:nvSpPr>
          <p:cNvPr id="1787" name="Google Shape;1787;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788" name="Google Shape;1788;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792" name="Shape 1792"/>
        <p:cNvGrpSpPr/>
        <p:nvPr/>
      </p:nvGrpSpPr>
      <p:grpSpPr>
        <a:xfrm>
          <a:off x="0" y="0"/>
          <a:ext cx="0" cy="0"/>
          <a:chOff x="0" y="0"/>
          <a:chExt cx="0" cy="0"/>
        </a:xfrm>
      </p:grpSpPr>
      <p:sp>
        <p:nvSpPr>
          <p:cNvPr id="1793" name="Google Shape;1793;p51"/>
          <p:cNvSpPr txBox="1"/>
          <p:nvPr/>
        </p:nvSpPr>
        <p:spPr>
          <a:xfrm>
            <a:off x="723400" y="1034725"/>
            <a:ext cx="7697100" cy="183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Rock Salt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uFill>
                  <a:noFill/>
                </a:uFill>
                <a:hlinkClick r:id="rId3">
                  <a:extLst>
                    <a:ext uri="{A12FA001-AC4F-418D-AE19-62706E023703}">
                      <ahyp:hlinkClr val="tx"/>
                    </a:ext>
                  </a:extLst>
                </a:hlinkClick>
              </a:rPr>
              <a:t>(https://fonts.google.com/specimen/Rock+Salt)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Prompt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https://fonts.google.com/specimen/Prompt</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spcBef>
                <a:spcPts val="0"/>
              </a:spcBef>
              <a:spcAft>
                <a:spcPts val="0"/>
              </a:spcAft>
              <a:buNone/>
            </a:pPr>
            <a:r>
              <a:rPr b="1" lang="en" sz="1100">
                <a:solidFill>
                  <a:schemeClr val="lt1"/>
                </a:solidFill>
              </a:rPr>
              <a:t>PT Sans</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a:solidFill>
                  <a:schemeClr val="lt1"/>
                </a:solidFill>
                <a:uFill>
                  <a:noFill/>
                </a:uFill>
                <a:hlinkClick r:id="rId5">
                  <a:extLst>
                    <a:ext uri="{A12FA001-AC4F-418D-AE19-62706E023703}">
                      <ahyp:hlinkClr val="tx"/>
                    </a:ext>
                  </a:extLst>
                </a:hlinkClick>
              </a:rPr>
              <a:t>https://fonts.google.com/specimen/PT+Sans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794" name="Google Shape;1794;p51"/>
          <p:cNvSpPr/>
          <p:nvPr/>
        </p:nvSpPr>
        <p:spPr>
          <a:xfrm>
            <a:off x="2052650" y="2947175"/>
            <a:ext cx="791400" cy="754200"/>
          </a:xfrm>
          <a:prstGeom prst="roundRect">
            <a:avLst>
              <a:gd fmla="val 16667" name="adj"/>
            </a:avLst>
          </a:prstGeom>
          <a:solidFill>
            <a:srgbClr val="2020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3114470" y="2947175"/>
            <a:ext cx="791400" cy="754200"/>
          </a:xfrm>
          <a:prstGeom prst="roundRect">
            <a:avLst>
              <a:gd fmla="val 16667" name="adj"/>
            </a:avLst>
          </a:prstGeom>
          <a:solidFill>
            <a:srgbClr val="EEEE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4176289" y="2947175"/>
            <a:ext cx="791400" cy="754200"/>
          </a:xfrm>
          <a:prstGeom prst="roundRect">
            <a:avLst>
              <a:gd fmla="val 16667" name="adj"/>
            </a:avLst>
          </a:prstGeom>
          <a:solidFill>
            <a:srgbClr val="383E4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202020</a:t>
            </a:r>
            <a:endParaRPr sz="1000">
              <a:solidFill>
                <a:srgbClr val="FFFFFF"/>
              </a:solidFill>
            </a:endParaRPr>
          </a:p>
        </p:txBody>
      </p:sp>
      <p:sp>
        <p:nvSpPr>
          <p:cNvPr id="1798" name="Google Shape;1798;p51"/>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eeeeee</a:t>
            </a:r>
            <a:endParaRPr sz="1000">
              <a:solidFill>
                <a:schemeClr val="dk1"/>
              </a:solidFill>
            </a:endParaRPr>
          </a:p>
        </p:txBody>
      </p:sp>
      <p:sp>
        <p:nvSpPr>
          <p:cNvPr id="1799" name="Google Shape;1799;p51"/>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383e42</a:t>
            </a:r>
            <a:endParaRPr sz="1000">
              <a:solidFill>
                <a:srgbClr val="FFFFFF"/>
              </a:solidFill>
            </a:endParaRPr>
          </a:p>
        </p:txBody>
      </p:sp>
      <p:sp>
        <p:nvSpPr>
          <p:cNvPr id="1800" name="Google Shape;1800;p51"/>
          <p:cNvSpPr/>
          <p:nvPr/>
        </p:nvSpPr>
        <p:spPr>
          <a:xfrm>
            <a:off x="5238125" y="2947175"/>
            <a:ext cx="791400" cy="754200"/>
          </a:xfrm>
          <a:prstGeom prst="roundRect">
            <a:avLst>
              <a:gd fmla="val 16667" name="adj"/>
            </a:avLst>
          </a:prstGeom>
          <a:solidFill>
            <a:srgbClr val="515D6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1"/>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515d68</a:t>
            </a:r>
            <a:endParaRPr sz="1000">
              <a:solidFill>
                <a:srgbClr val="FFFFFF"/>
              </a:solidFill>
            </a:endParaRPr>
          </a:p>
        </p:txBody>
      </p:sp>
      <p:sp>
        <p:nvSpPr>
          <p:cNvPr id="1802" name="Google Shape;1802;p51"/>
          <p:cNvSpPr/>
          <p:nvPr/>
        </p:nvSpPr>
        <p:spPr>
          <a:xfrm>
            <a:off x="2052650" y="3878275"/>
            <a:ext cx="791400" cy="754200"/>
          </a:xfrm>
          <a:prstGeom prst="roundRect">
            <a:avLst>
              <a:gd fmla="val 16667" name="adj"/>
            </a:avLst>
          </a:prstGeom>
          <a:solidFill>
            <a:srgbClr val="A4D2F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3114470" y="3878275"/>
            <a:ext cx="791400" cy="754200"/>
          </a:xfrm>
          <a:prstGeom prst="roundRect">
            <a:avLst>
              <a:gd fmla="val 16667" name="adj"/>
            </a:avLst>
          </a:prstGeom>
          <a:solidFill>
            <a:srgbClr val="57EA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4176289" y="3878275"/>
            <a:ext cx="791400" cy="754200"/>
          </a:xfrm>
          <a:prstGeom prst="roundRect">
            <a:avLst>
              <a:gd fmla="val 16667" name="adj"/>
            </a:avLst>
          </a:prstGeom>
          <a:solidFill>
            <a:srgbClr val="F2DBA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txBox="1"/>
          <p:nvPr/>
        </p:nvSpPr>
        <p:spPr>
          <a:xfrm>
            <a:off x="20526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a4d2f4</a:t>
            </a:r>
            <a:endParaRPr sz="1000">
              <a:solidFill>
                <a:schemeClr val="dk1"/>
              </a:solidFill>
            </a:endParaRPr>
          </a:p>
        </p:txBody>
      </p:sp>
      <p:sp>
        <p:nvSpPr>
          <p:cNvPr id="1806" name="Google Shape;1806;p51"/>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57eac3</a:t>
            </a:r>
            <a:endParaRPr sz="1000">
              <a:solidFill>
                <a:schemeClr val="dk1"/>
              </a:solidFill>
            </a:endParaRPr>
          </a:p>
        </p:txBody>
      </p:sp>
      <p:sp>
        <p:nvSpPr>
          <p:cNvPr id="1807" name="Google Shape;1807;p51"/>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t>
            </a:r>
            <a:r>
              <a:rPr lang="en" sz="1000">
                <a:solidFill>
                  <a:schemeClr val="dk1"/>
                </a:solidFill>
              </a:rPr>
              <a:t>f2dbad</a:t>
            </a:r>
            <a:endParaRPr sz="1000">
              <a:solidFill>
                <a:schemeClr val="dk1"/>
              </a:solidFill>
            </a:endParaRPr>
          </a:p>
        </p:txBody>
      </p:sp>
      <p:sp>
        <p:nvSpPr>
          <p:cNvPr id="1808" name="Google Shape;1808;p51"/>
          <p:cNvSpPr/>
          <p:nvPr/>
        </p:nvSpPr>
        <p:spPr>
          <a:xfrm>
            <a:off x="5238125" y="3878275"/>
            <a:ext cx="791400" cy="754200"/>
          </a:xfrm>
          <a:prstGeom prst="roundRect">
            <a:avLst>
              <a:gd fmla="val 16667" name="adj"/>
            </a:avLst>
          </a:prstGeom>
          <a:solidFill>
            <a:srgbClr val="E59A5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a:t>
            </a:r>
            <a:r>
              <a:rPr lang="en" sz="1000">
                <a:solidFill>
                  <a:schemeClr val="lt1"/>
                </a:solidFill>
              </a:rPr>
              <a:t>e59a55</a:t>
            </a:r>
            <a:endParaRPr sz="1000">
              <a:solidFill>
                <a:schemeClr val="lt1"/>
              </a:solidFill>
            </a:endParaRPr>
          </a:p>
        </p:txBody>
      </p:sp>
      <p:sp>
        <p:nvSpPr>
          <p:cNvPr id="1810" name="Google Shape;1810;p51"/>
          <p:cNvSpPr/>
          <p:nvPr/>
        </p:nvSpPr>
        <p:spPr>
          <a:xfrm>
            <a:off x="6299950" y="2947175"/>
            <a:ext cx="791400" cy="754200"/>
          </a:xfrm>
          <a:prstGeom prst="roundRect">
            <a:avLst>
              <a:gd fmla="val 16667" name="adj"/>
            </a:avLst>
          </a:prstGeom>
          <a:solidFill>
            <a:srgbClr val="6887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6887b5</a:t>
            </a:r>
            <a:endParaRPr sz="1000">
              <a:solidFill>
                <a:srgbClr val="FFFFFF"/>
              </a:solidFill>
            </a:endParaRPr>
          </a:p>
        </p:txBody>
      </p:sp>
      <p:sp>
        <p:nvSpPr>
          <p:cNvPr id="1812" name="Google Shape;1812;p51"/>
          <p:cNvSpPr/>
          <p:nvPr/>
        </p:nvSpPr>
        <p:spPr>
          <a:xfrm>
            <a:off x="6299950" y="3878275"/>
            <a:ext cx="791400" cy="754200"/>
          </a:xfrm>
          <a:prstGeom prst="roundRect">
            <a:avLst>
              <a:gd fmla="val 16667" name="adj"/>
            </a:avLst>
          </a:prstGeom>
          <a:solidFill>
            <a:srgbClr val="B7392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txBox="1"/>
          <p:nvPr/>
        </p:nvSpPr>
        <p:spPr>
          <a:xfrm>
            <a:off x="62999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b73920</a:t>
            </a:r>
            <a:endParaRPr sz="1000">
              <a:solidFill>
                <a:srgbClr val="FFFFFF"/>
              </a:solidFill>
            </a:endParaRPr>
          </a:p>
        </p:txBody>
      </p:sp>
      <p:sp>
        <p:nvSpPr>
          <p:cNvPr id="1814" name="Google Shape;1814;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18" name="Shape 1818"/>
        <p:cNvGrpSpPr/>
        <p:nvPr/>
      </p:nvGrpSpPr>
      <p:grpSpPr>
        <a:xfrm>
          <a:off x="0" y="0"/>
          <a:ext cx="0" cy="0"/>
          <a:chOff x="0" y="0"/>
          <a:chExt cx="0" cy="0"/>
        </a:xfrm>
      </p:grpSpPr>
      <p:sp>
        <p:nvSpPr>
          <p:cNvPr id="1819" name="Google Shape;1819;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820" name="Google Shape;1820;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821" name="Google Shape;1821;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822" name="Google Shape;1822;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823" name="Google Shape;1823;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824" name="Google Shape;1824;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825" name="Google Shape;1825;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826" name="Google Shape;1826;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827" name="Google Shape;1827;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828" name="Google Shape;1828;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829" name="Google Shape;1829;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830" name="Google Shape;1830;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834" name="Shape 1834"/>
        <p:cNvGrpSpPr/>
        <p:nvPr/>
      </p:nvGrpSpPr>
      <p:grpSpPr>
        <a:xfrm>
          <a:off x="0" y="0"/>
          <a:ext cx="0" cy="0"/>
          <a:chOff x="0" y="0"/>
          <a:chExt cx="0" cy="0"/>
        </a:xfrm>
      </p:grpSpPr>
      <p:grpSp>
        <p:nvGrpSpPr>
          <p:cNvPr id="1835" name="Google Shape;1835;p53"/>
          <p:cNvGrpSpPr/>
          <p:nvPr/>
        </p:nvGrpSpPr>
        <p:grpSpPr>
          <a:xfrm>
            <a:off x="5048544" y="3019584"/>
            <a:ext cx="442841" cy="514271"/>
            <a:chOff x="4727025" y="1332775"/>
            <a:chExt cx="59900" cy="69625"/>
          </a:xfrm>
        </p:grpSpPr>
        <p:sp>
          <p:nvSpPr>
            <p:cNvPr id="1836" name="Google Shape;1836;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53"/>
          <p:cNvGrpSpPr/>
          <p:nvPr/>
        </p:nvGrpSpPr>
        <p:grpSpPr>
          <a:xfrm>
            <a:off x="5723860" y="2267072"/>
            <a:ext cx="500909" cy="500899"/>
            <a:chOff x="4820425" y="1329900"/>
            <a:chExt cx="70175" cy="70350"/>
          </a:xfrm>
        </p:grpSpPr>
        <p:sp>
          <p:nvSpPr>
            <p:cNvPr id="1839" name="Google Shape;1839;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3" name="Google Shape;1843;p53"/>
          <p:cNvGrpSpPr/>
          <p:nvPr/>
        </p:nvGrpSpPr>
        <p:grpSpPr>
          <a:xfrm>
            <a:off x="6376484" y="2278862"/>
            <a:ext cx="538135" cy="493119"/>
            <a:chOff x="4903200" y="1331525"/>
            <a:chExt cx="73575" cy="67425"/>
          </a:xfrm>
        </p:grpSpPr>
        <p:sp>
          <p:nvSpPr>
            <p:cNvPr id="1844" name="Google Shape;1844;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45" name="Google Shape;1845;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6" name="Google Shape;1846;p53"/>
          <p:cNvGrpSpPr/>
          <p:nvPr/>
        </p:nvGrpSpPr>
        <p:grpSpPr>
          <a:xfrm>
            <a:off x="5636435" y="3020840"/>
            <a:ext cx="544563" cy="511895"/>
            <a:chOff x="4815575" y="1416800"/>
            <a:chExt cx="73750" cy="71400"/>
          </a:xfrm>
        </p:grpSpPr>
        <p:sp>
          <p:nvSpPr>
            <p:cNvPr id="1847" name="Google Shape;1847;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0" name="Google Shape;1850;p53"/>
          <p:cNvGrpSpPr/>
          <p:nvPr/>
        </p:nvGrpSpPr>
        <p:grpSpPr>
          <a:xfrm>
            <a:off x="6333060" y="3020546"/>
            <a:ext cx="602914" cy="512477"/>
            <a:chOff x="4902475" y="1418875"/>
            <a:chExt cx="74500" cy="63775"/>
          </a:xfrm>
        </p:grpSpPr>
        <p:sp>
          <p:nvSpPr>
            <p:cNvPr id="1851" name="Google Shape;1851;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53"/>
          <p:cNvGrpSpPr/>
          <p:nvPr/>
        </p:nvGrpSpPr>
        <p:grpSpPr>
          <a:xfrm>
            <a:off x="5748932" y="3759785"/>
            <a:ext cx="515391" cy="525699"/>
            <a:chOff x="4818100" y="1507675"/>
            <a:chExt cx="71225" cy="71625"/>
          </a:xfrm>
        </p:grpSpPr>
        <p:sp>
          <p:nvSpPr>
            <p:cNvPr id="1854" name="Google Shape;1854;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53"/>
          <p:cNvGrpSpPr/>
          <p:nvPr/>
        </p:nvGrpSpPr>
        <p:grpSpPr>
          <a:xfrm>
            <a:off x="5087034" y="3781317"/>
            <a:ext cx="522956" cy="489869"/>
            <a:chOff x="4721450" y="1509475"/>
            <a:chExt cx="79350" cy="74325"/>
          </a:xfrm>
        </p:grpSpPr>
        <p:sp>
          <p:nvSpPr>
            <p:cNvPr id="1859" name="Google Shape;1859;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53"/>
          <p:cNvGrpSpPr/>
          <p:nvPr/>
        </p:nvGrpSpPr>
        <p:grpSpPr>
          <a:xfrm>
            <a:off x="6410277" y="3761069"/>
            <a:ext cx="525704" cy="535436"/>
            <a:chOff x="4906800" y="1507500"/>
            <a:chExt cx="70350" cy="71075"/>
          </a:xfrm>
        </p:grpSpPr>
        <p:sp>
          <p:nvSpPr>
            <p:cNvPr id="1864" name="Google Shape;1864;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9" name="Google Shape;1869;p53"/>
          <p:cNvGrpSpPr/>
          <p:nvPr/>
        </p:nvGrpSpPr>
        <p:grpSpPr>
          <a:xfrm>
            <a:off x="4443099" y="2267050"/>
            <a:ext cx="508054" cy="508095"/>
            <a:chOff x="3736598" y="2170606"/>
            <a:chExt cx="404889" cy="404889"/>
          </a:xfrm>
        </p:grpSpPr>
        <p:sp>
          <p:nvSpPr>
            <p:cNvPr id="1870" name="Google Shape;1870;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4" name="Google Shape;1874;p53"/>
          <p:cNvGrpSpPr/>
          <p:nvPr/>
        </p:nvGrpSpPr>
        <p:grpSpPr>
          <a:xfrm>
            <a:off x="3731139" y="2267145"/>
            <a:ext cx="575790" cy="507904"/>
            <a:chOff x="3161917" y="2170682"/>
            <a:chExt cx="458870" cy="404737"/>
          </a:xfrm>
        </p:grpSpPr>
        <p:sp>
          <p:nvSpPr>
            <p:cNvPr id="1875" name="Google Shape;1875;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876" name="Google Shape;1876;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8" name="Google Shape;1878;p53"/>
          <p:cNvGrpSpPr/>
          <p:nvPr/>
        </p:nvGrpSpPr>
        <p:grpSpPr>
          <a:xfrm>
            <a:off x="3758669" y="3027517"/>
            <a:ext cx="520730" cy="498567"/>
            <a:chOff x="3179914" y="2889488"/>
            <a:chExt cx="422876" cy="404911"/>
          </a:xfrm>
        </p:grpSpPr>
        <p:sp>
          <p:nvSpPr>
            <p:cNvPr id="1879" name="Google Shape;1879;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53"/>
          <p:cNvGrpSpPr/>
          <p:nvPr/>
        </p:nvGrpSpPr>
        <p:grpSpPr>
          <a:xfrm>
            <a:off x="4387349" y="3027477"/>
            <a:ext cx="516145" cy="498648"/>
            <a:chOff x="3729467" y="2889422"/>
            <a:chExt cx="419153" cy="404977"/>
          </a:xfrm>
        </p:grpSpPr>
        <p:sp>
          <p:nvSpPr>
            <p:cNvPr id="1886" name="Google Shape;1886;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3" name="Google Shape;1893;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53"/>
          <p:cNvGrpSpPr/>
          <p:nvPr/>
        </p:nvGrpSpPr>
        <p:grpSpPr>
          <a:xfrm>
            <a:off x="7107677" y="2474362"/>
            <a:ext cx="166473" cy="141497"/>
            <a:chOff x="4660325" y="1866850"/>
            <a:chExt cx="68350" cy="58100"/>
          </a:xfrm>
        </p:grpSpPr>
        <p:sp>
          <p:nvSpPr>
            <p:cNvPr id="1898" name="Google Shape;1898;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53"/>
          <p:cNvGrpSpPr/>
          <p:nvPr/>
        </p:nvGrpSpPr>
        <p:grpSpPr>
          <a:xfrm>
            <a:off x="7417022" y="2500086"/>
            <a:ext cx="162515" cy="90049"/>
            <a:chOff x="4791775" y="1877500"/>
            <a:chExt cx="66725" cy="36975"/>
          </a:xfrm>
        </p:grpSpPr>
        <p:sp>
          <p:nvSpPr>
            <p:cNvPr id="1901" name="Google Shape;1901;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53"/>
          <p:cNvGrpSpPr/>
          <p:nvPr/>
        </p:nvGrpSpPr>
        <p:grpSpPr>
          <a:xfrm>
            <a:off x="7738734" y="2500086"/>
            <a:ext cx="144979" cy="90049"/>
            <a:chOff x="4923925" y="1877500"/>
            <a:chExt cx="59525" cy="36975"/>
          </a:xfrm>
        </p:grpSpPr>
        <p:sp>
          <p:nvSpPr>
            <p:cNvPr id="1904" name="Google Shape;1904;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6" name="Google Shape;1906;p53"/>
          <p:cNvGrpSpPr/>
          <p:nvPr/>
        </p:nvGrpSpPr>
        <p:grpSpPr>
          <a:xfrm>
            <a:off x="8033226" y="2482277"/>
            <a:ext cx="141447" cy="125667"/>
            <a:chOff x="5058450" y="1870100"/>
            <a:chExt cx="58075" cy="51600"/>
          </a:xfrm>
        </p:grpSpPr>
        <p:sp>
          <p:nvSpPr>
            <p:cNvPr id="1907" name="Google Shape;1907;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9" name="Google Shape;1909;p53"/>
          <p:cNvGrpSpPr/>
          <p:nvPr/>
        </p:nvGrpSpPr>
        <p:grpSpPr>
          <a:xfrm>
            <a:off x="7447741" y="2904685"/>
            <a:ext cx="101077" cy="107645"/>
            <a:chOff x="4811425" y="2065025"/>
            <a:chExt cx="41500" cy="44200"/>
          </a:xfrm>
        </p:grpSpPr>
        <p:sp>
          <p:nvSpPr>
            <p:cNvPr id="1910" name="Google Shape;1910;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2" name="Google Shape;1912;p53"/>
          <p:cNvGrpSpPr/>
          <p:nvPr/>
        </p:nvGrpSpPr>
        <p:grpSpPr>
          <a:xfrm>
            <a:off x="7740178" y="2904898"/>
            <a:ext cx="120867" cy="107218"/>
            <a:chOff x="4929875" y="2065025"/>
            <a:chExt cx="49625" cy="44025"/>
          </a:xfrm>
        </p:grpSpPr>
        <p:sp>
          <p:nvSpPr>
            <p:cNvPr id="1913" name="Google Shape;1913;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5" name="Google Shape;1915;p53"/>
          <p:cNvGrpSpPr/>
          <p:nvPr/>
        </p:nvGrpSpPr>
        <p:grpSpPr>
          <a:xfrm>
            <a:off x="8068847" y="2907912"/>
            <a:ext cx="70206" cy="101191"/>
            <a:chOff x="5083925" y="2066350"/>
            <a:chExt cx="28825" cy="41550"/>
          </a:xfrm>
        </p:grpSpPr>
        <p:sp>
          <p:nvSpPr>
            <p:cNvPr id="1916" name="Google Shape;1916;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53"/>
          <p:cNvGrpSpPr/>
          <p:nvPr/>
        </p:nvGrpSpPr>
        <p:grpSpPr>
          <a:xfrm>
            <a:off x="7100401" y="2923559"/>
            <a:ext cx="181026" cy="69896"/>
            <a:chOff x="4659775" y="2072775"/>
            <a:chExt cx="74325" cy="28700"/>
          </a:xfrm>
        </p:grpSpPr>
        <p:sp>
          <p:nvSpPr>
            <p:cNvPr id="1919" name="Google Shape;1919;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53"/>
          <p:cNvGrpSpPr/>
          <p:nvPr/>
        </p:nvGrpSpPr>
        <p:grpSpPr>
          <a:xfrm>
            <a:off x="8020257" y="2714124"/>
            <a:ext cx="167387" cy="89197"/>
            <a:chOff x="4662475" y="1976500"/>
            <a:chExt cx="68725" cy="36625"/>
          </a:xfrm>
        </p:grpSpPr>
        <p:sp>
          <p:nvSpPr>
            <p:cNvPr id="1923" name="Google Shape;1923;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53"/>
          <p:cNvGrpSpPr/>
          <p:nvPr/>
        </p:nvGrpSpPr>
        <p:grpSpPr>
          <a:xfrm>
            <a:off x="7717162" y="2717564"/>
            <a:ext cx="166899" cy="82317"/>
            <a:chOff x="4920150" y="1977875"/>
            <a:chExt cx="68525" cy="33800"/>
          </a:xfrm>
        </p:grpSpPr>
        <p:sp>
          <p:nvSpPr>
            <p:cNvPr id="1927" name="Google Shape;1927;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0" name="Google Shape;1930;p53"/>
          <p:cNvGrpSpPr/>
          <p:nvPr/>
        </p:nvGrpSpPr>
        <p:grpSpPr>
          <a:xfrm>
            <a:off x="7128319" y="3121482"/>
            <a:ext cx="125190" cy="127858"/>
            <a:chOff x="4676550" y="2160575"/>
            <a:chExt cx="51400" cy="52500"/>
          </a:xfrm>
        </p:grpSpPr>
        <p:sp>
          <p:nvSpPr>
            <p:cNvPr id="1931" name="Google Shape;1931;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53"/>
          <p:cNvGrpSpPr/>
          <p:nvPr/>
        </p:nvGrpSpPr>
        <p:grpSpPr>
          <a:xfrm>
            <a:off x="7425577" y="3128514"/>
            <a:ext cx="145405" cy="113794"/>
            <a:chOff x="4768325" y="2163475"/>
            <a:chExt cx="59700" cy="46725"/>
          </a:xfrm>
        </p:grpSpPr>
        <p:sp>
          <p:nvSpPr>
            <p:cNvPr id="1935" name="Google Shape;1935;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3" name="Google Shape;1943;p53"/>
          <p:cNvGrpSpPr/>
          <p:nvPr/>
        </p:nvGrpSpPr>
        <p:grpSpPr>
          <a:xfrm>
            <a:off x="7441895" y="3383608"/>
            <a:ext cx="112768" cy="106853"/>
            <a:chOff x="4768575" y="2253950"/>
            <a:chExt cx="46300" cy="43875"/>
          </a:xfrm>
        </p:grpSpPr>
        <p:sp>
          <p:nvSpPr>
            <p:cNvPr id="1944" name="Google Shape;1944;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53"/>
          <p:cNvGrpSpPr/>
          <p:nvPr/>
        </p:nvGrpSpPr>
        <p:grpSpPr>
          <a:xfrm>
            <a:off x="7741518" y="3872634"/>
            <a:ext cx="118187" cy="146246"/>
            <a:chOff x="4960900" y="2433225"/>
            <a:chExt cx="48525" cy="60050"/>
          </a:xfrm>
        </p:grpSpPr>
        <p:sp>
          <p:nvSpPr>
            <p:cNvPr id="1947" name="Google Shape;1947;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53"/>
          <p:cNvGrpSpPr/>
          <p:nvPr/>
        </p:nvGrpSpPr>
        <p:grpSpPr>
          <a:xfrm>
            <a:off x="7430083" y="4136695"/>
            <a:ext cx="136394" cy="143810"/>
            <a:chOff x="4854075" y="2527625"/>
            <a:chExt cx="56000" cy="59050"/>
          </a:xfrm>
        </p:grpSpPr>
        <p:sp>
          <p:nvSpPr>
            <p:cNvPr id="1950" name="Google Shape;1950;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53"/>
          <p:cNvGrpSpPr/>
          <p:nvPr/>
        </p:nvGrpSpPr>
        <p:grpSpPr>
          <a:xfrm>
            <a:off x="8054294" y="3600439"/>
            <a:ext cx="99312" cy="160797"/>
            <a:chOff x="5059700" y="2334775"/>
            <a:chExt cx="40775" cy="66025"/>
          </a:xfrm>
        </p:grpSpPr>
        <p:sp>
          <p:nvSpPr>
            <p:cNvPr id="1956" name="Google Shape;1956;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5" name="Google Shape;1965;p53"/>
          <p:cNvGrpSpPr/>
          <p:nvPr/>
        </p:nvGrpSpPr>
        <p:grpSpPr>
          <a:xfrm>
            <a:off x="8011458" y="3865571"/>
            <a:ext cx="184984" cy="160371"/>
            <a:chOff x="5037700" y="2430325"/>
            <a:chExt cx="75950" cy="65850"/>
          </a:xfrm>
        </p:grpSpPr>
        <p:sp>
          <p:nvSpPr>
            <p:cNvPr id="1966" name="Google Shape;1966;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53"/>
          <p:cNvGrpSpPr/>
          <p:nvPr/>
        </p:nvGrpSpPr>
        <p:grpSpPr>
          <a:xfrm>
            <a:off x="7430964" y="3632023"/>
            <a:ext cx="173014" cy="97629"/>
            <a:chOff x="4756975" y="2341800"/>
            <a:chExt cx="91975" cy="51925"/>
          </a:xfrm>
        </p:grpSpPr>
        <p:sp>
          <p:nvSpPr>
            <p:cNvPr id="1969" name="Google Shape;1969;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53"/>
          <p:cNvGrpSpPr/>
          <p:nvPr/>
        </p:nvGrpSpPr>
        <p:grpSpPr>
          <a:xfrm>
            <a:off x="7697901" y="4120720"/>
            <a:ext cx="212497" cy="175761"/>
            <a:chOff x="4943575" y="2516350"/>
            <a:chExt cx="98675" cy="81700"/>
          </a:xfrm>
        </p:grpSpPr>
        <p:sp>
          <p:nvSpPr>
            <p:cNvPr id="1990" name="Google Shape;1990;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53"/>
          <p:cNvGrpSpPr/>
          <p:nvPr/>
        </p:nvGrpSpPr>
        <p:grpSpPr>
          <a:xfrm>
            <a:off x="1955962" y="3346963"/>
            <a:ext cx="965351" cy="134611"/>
            <a:chOff x="4411970" y="2962952"/>
            <a:chExt cx="706544" cy="104212"/>
          </a:xfrm>
        </p:grpSpPr>
        <p:sp>
          <p:nvSpPr>
            <p:cNvPr id="2069" name="Google Shape;2069;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53"/>
          <p:cNvGrpSpPr/>
          <p:nvPr/>
        </p:nvGrpSpPr>
        <p:grpSpPr>
          <a:xfrm>
            <a:off x="1955962" y="2935877"/>
            <a:ext cx="960158" cy="289172"/>
            <a:chOff x="4411970" y="2726085"/>
            <a:chExt cx="643107" cy="193659"/>
          </a:xfrm>
        </p:grpSpPr>
        <p:sp>
          <p:nvSpPr>
            <p:cNvPr id="2074" name="Google Shape;2074;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53"/>
          <p:cNvGrpSpPr/>
          <p:nvPr/>
        </p:nvGrpSpPr>
        <p:grpSpPr>
          <a:xfrm>
            <a:off x="958854" y="3201987"/>
            <a:ext cx="833173" cy="259209"/>
            <a:chOff x="4411970" y="4340222"/>
            <a:chExt cx="779467" cy="242683"/>
          </a:xfrm>
        </p:grpSpPr>
        <p:sp>
          <p:nvSpPr>
            <p:cNvPr id="2078" name="Google Shape;2078;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1" name="Google Shape;2081;p53"/>
          <p:cNvGrpSpPr/>
          <p:nvPr/>
        </p:nvGrpSpPr>
        <p:grpSpPr>
          <a:xfrm>
            <a:off x="1955962" y="2597733"/>
            <a:ext cx="965160" cy="216230"/>
            <a:chOff x="4411970" y="2468674"/>
            <a:chExt cx="747317" cy="167425"/>
          </a:xfrm>
        </p:grpSpPr>
        <p:sp>
          <p:nvSpPr>
            <p:cNvPr id="2082" name="Google Shape;2082;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53"/>
          <p:cNvGrpSpPr/>
          <p:nvPr/>
        </p:nvGrpSpPr>
        <p:grpSpPr>
          <a:xfrm>
            <a:off x="954709" y="2502450"/>
            <a:ext cx="810451" cy="319148"/>
            <a:chOff x="4411970" y="3686602"/>
            <a:chExt cx="797845" cy="314215"/>
          </a:xfrm>
        </p:grpSpPr>
        <p:sp>
          <p:nvSpPr>
            <p:cNvPr id="2085" name="Google Shape;2085;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53"/>
          <p:cNvGrpSpPr/>
          <p:nvPr/>
        </p:nvGrpSpPr>
        <p:grpSpPr>
          <a:xfrm>
            <a:off x="954806" y="2256974"/>
            <a:ext cx="1970333" cy="208784"/>
            <a:chOff x="6336019" y="3733725"/>
            <a:chExt cx="2566206" cy="351310"/>
          </a:xfrm>
        </p:grpSpPr>
        <p:sp>
          <p:nvSpPr>
            <p:cNvPr id="2092" name="Google Shape;2092;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6" name="Google Shape;2096;p53"/>
          <p:cNvGrpSpPr/>
          <p:nvPr/>
        </p:nvGrpSpPr>
        <p:grpSpPr>
          <a:xfrm>
            <a:off x="1955962" y="3864529"/>
            <a:ext cx="946551" cy="153200"/>
            <a:chOff x="4404545" y="3301592"/>
            <a:chExt cx="782403" cy="129272"/>
          </a:xfrm>
        </p:grpSpPr>
        <p:sp>
          <p:nvSpPr>
            <p:cNvPr id="2097" name="Google Shape;2097;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53"/>
          <p:cNvGrpSpPr/>
          <p:nvPr/>
        </p:nvGrpSpPr>
        <p:grpSpPr>
          <a:xfrm>
            <a:off x="1955962" y="3603488"/>
            <a:ext cx="962257" cy="139127"/>
            <a:chOff x="4411970" y="3131459"/>
            <a:chExt cx="710520" cy="117397"/>
          </a:xfrm>
        </p:grpSpPr>
        <p:sp>
          <p:nvSpPr>
            <p:cNvPr id="2100" name="Google Shape;2100;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102" name="Google Shape;2102;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53"/>
          <p:cNvGrpSpPr/>
          <p:nvPr/>
        </p:nvGrpSpPr>
        <p:grpSpPr>
          <a:xfrm>
            <a:off x="956107" y="3538282"/>
            <a:ext cx="823838" cy="458988"/>
            <a:chOff x="4411970" y="1801825"/>
            <a:chExt cx="734586" cy="409262"/>
          </a:xfrm>
        </p:grpSpPr>
        <p:sp>
          <p:nvSpPr>
            <p:cNvPr id="2104" name="Google Shape;2104;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53"/>
          <p:cNvGrpSpPr/>
          <p:nvPr/>
        </p:nvGrpSpPr>
        <p:grpSpPr>
          <a:xfrm>
            <a:off x="956107" y="4086708"/>
            <a:ext cx="856348" cy="212039"/>
            <a:chOff x="4411970" y="2233974"/>
            <a:chExt cx="763574" cy="189068"/>
          </a:xfrm>
        </p:grpSpPr>
        <p:sp>
          <p:nvSpPr>
            <p:cNvPr id="2107" name="Google Shape;2107;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53"/>
          <p:cNvGrpSpPr/>
          <p:nvPr/>
        </p:nvGrpSpPr>
        <p:grpSpPr>
          <a:xfrm>
            <a:off x="3066303" y="2262044"/>
            <a:ext cx="511602" cy="511602"/>
            <a:chOff x="5681300" y="2527788"/>
            <a:chExt cx="805800" cy="805800"/>
          </a:xfrm>
        </p:grpSpPr>
        <p:sp>
          <p:nvSpPr>
            <p:cNvPr id="2110" name="Google Shape;2110;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53"/>
          <p:cNvGrpSpPr/>
          <p:nvPr/>
        </p:nvGrpSpPr>
        <p:grpSpPr>
          <a:xfrm>
            <a:off x="3063497" y="3028627"/>
            <a:ext cx="513021" cy="512935"/>
            <a:chOff x="4049800" y="640400"/>
            <a:chExt cx="858900" cy="858900"/>
          </a:xfrm>
        </p:grpSpPr>
        <p:sp>
          <p:nvSpPr>
            <p:cNvPr id="2113" name="Google Shape;2113;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53"/>
          <p:cNvGrpSpPr/>
          <p:nvPr/>
        </p:nvGrpSpPr>
        <p:grpSpPr>
          <a:xfrm>
            <a:off x="2980696" y="3680519"/>
            <a:ext cx="686489" cy="686585"/>
            <a:chOff x="5080188" y="927900"/>
            <a:chExt cx="961200" cy="961200"/>
          </a:xfrm>
        </p:grpSpPr>
        <p:sp>
          <p:nvSpPr>
            <p:cNvPr id="2116" name="Google Shape;2116;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53"/>
          <p:cNvGrpSpPr/>
          <p:nvPr/>
        </p:nvGrpSpPr>
        <p:grpSpPr>
          <a:xfrm>
            <a:off x="3763848" y="3773248"/>
            <a:ext cx="510373" cy="510937"/>
            <a:chOff x="7508249" y="1522825"/>
            <a:chExt cx="1326332" cy="1322987"/>
          </a:xfrm>
        </p:grpSpPr>
        <p:sp>
          <p:nvSpPr>
            <p:cNvPr id="2125" name="Google Shape;2125;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53"/>
          <p:cNvGrpSpPr/>
          <p:nvPr/>
        </p:nvGrpSpPr>
        <p:grpSpPr>
          <a:xfrm>
            <a:off x="4455441" y="3774653"/>
            <a:ext cx="492652" cy="503348"/>
            <a:chOff x="6039282" y="1042577"/>
            <a:chExt cx="734315" cy="731929"/>
          </a:xfrm>
        </p:grpSpPr>
        <p:sp>
          <p:nvSpPr>
            <p:cNvPr id="2136" name="Google Shape;2136;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53"/>
          <p:cNvGrpSpPr/>
          <p:nvPr/>
        </p:nvGrpSpPr>
        <p:grpSpPr>
          <a:xfrm>
            <a:off x="5095855" y="2270694"/>
            <a:ext cx="483304" cy="504902"/>
            <a:chOff x="1825800" y="1651625"/>
            <a:chExt cx="568125" cy="591775"/>
          </a:xfrm>
        </p:grpSpPr>
        <p:sp>
          <p:nvSpPr>
            <p:cNvPr id="2158" name="Google Shape;2158;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4" name="Google Shape;2164;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169" name="Google Shape;2169;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grpSp>
        <p:nvGrpSpPr>
          <p:cNvPr id="2174" name="Google Shape;2174;p54"/>
          <p:cNvGrpSpPr/>
          <p:nvPr/>
        </p:nvGrpSpPr>
        <p:grpSpPr>
          <a:xfrm>
            <a:off x="722059" y="955168"/>
            <a:ext cx="2492868" cy="1379876"/>
            <a:chOff x="2654821" y="2311071"/>
            <a:chExt cx="2279715" cy="1262120"/>
          </a:xfrm>
        </p:grpSpPr>
        <p:grpSp>
          <p:nvGrpSpPr>
            <p:cNvPr id="2175" name="Google Shape;2175;p54"/>
            <p:cNvGrpSpPr/>
            <p:nvPr/>
          </p:nvGrpSpPr>
          <p:grpSpPr>
            <a:xfrm>
              <a:off x="4034269" y="2840745"/>
              <a:ext cx="40212" cy="36437"/>
              <a:chOff x="4293400" y="2574725"/>
              <a:chExt cx="84425" cy="80100"/>
            </a:xfrm>
          </p:grpSpPr>
          <p:sp>
            <p:nvSpPr>
              <p:cNvPr id="2176" name="Google Shape;2176;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177" name="Google Shape;2177;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54"/>
            <p:cNvGrpSpPr/>
            <p:nvPr/>
          </p:nvGrpSpPr>
          <p:grpSpPr>
            <a:xfrm>
              <a:off x="3894606" y="2334874"/>
              <a:ext cx="913198" cy="518984"/>
              <a:chOff x="4000175" y="1462675"/>
              <a:chExt cx="1917275" cy="1140875"/>
            </a:xfrm>
          </p:grpSpPr>
          <p:sp>
            <p:nvSpPr>
              <p:cNvPr id="2179" name="Google Shape;2179;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180" name="Google Shape;2180;p54"/>
              <p:cNvGrpSpPr/>
              <p:nvPr/>
            </p:nvGrpSpPr>
            <p:grpSpPr>
              <a:xfrm>
                <a:off x="4000175" y="1462675"/>
                <a:ext cx="1917275" cy="1140875"/>
                <a:chOff x="4000175" y="1462675"/>
                <a:chExt cx="1917275" cy="1140875"/>
              </a:xfrm>
            </p:grpSpPr>
            <p:sp>
              <p:nvSpPr>
                <p:cNvPr id="2181" name="Google Shape;2181;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182" name="Google Shape;2182;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86" name="Google Shape;2186;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7" name="Google Shape;2187;p54"/>
            <p:cNvGrpSpPr/>
            <p:nvPr/>
          </p:nvGrpSpPr>
          <p:grpSpPr>
            <a:xfrm>
              <a:off x="3875768" y="2846704"/>
              <a:ext cx="44796" cy="47366"/>
              <a:chOff x="3960625" y="2587825"/>
              <a:chExt cx="94050" cy="104125"/>
            </a:xfrm>
          </p:grpSpPr>
          <p:sp>
            <p:nvSpPr>
              <p:cNvPr id="2188" name="Google Shape;2188;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189" name="Google Shape;2189;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0" name="Google Shape;2190;p54"/>
            <p:cNvGrpSpPr/>
            <p:nvPr/>
          </p:nvGrpSpPr>
          <p:grpSpPr>
            <a:xfrm>
              <a:off x="3782759" y="2807162"/>
              <a:ext cx="82686" cy="85487"/>
              <a:chOff x="3765350" y="2500900"/>
              <a:chExt cx="173600" cy="187925"/>
            </a:xfrm>
          </p:grpSpPr>
          <p:sp>
            <p:nvSpPr>
              <p:cNvPr id="2191" name="Google Shape;2191;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192" name="Google Shape;2192;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4"/>
            <p:cNvGrpSpPr/>
            <p:nvPr/>
          </p:nvGrpSpPr>
          <p:grpSpPr>
            <a:xfrm>
              <a:off x="3775674" y="2798496"/>
              <a:ext cx="40545" cy="23564"/>
              <a:chOff x="3750475" y="2481850"/>
              <a:chExt cx="85125" cy="51800"/>
            </a:xfrm>
          </p:grpSpPr>
          <p:sp>
            <p:nvSpPr>
              <p:cNvPr id="2198" name="Google Shape;2198;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00" name="Google Shape;2200;p54"/>
            <p:cNvGrpSpPr/>
            <p:nvPr/>
          </p:nvGrpSpPr>
          <p:grpSpPr>
            <a:xfrm>
              <a:off x="3716946" y="2776024"/>
              <a:ext cx="81971" cy="76912"/>
              <a:chOff x="3627175" y="2432450"/>
              <a:chExt cx="172100" cy="169075"/>
            </a:xfrm>
          </p:grpSpPr>
          <p:sp>
            <p:nvSpPr>
              <p:cNvPr id="2201" name="Google Shape;2201;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03" name="Google Shape;2203;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04" name="Google Shape;2204;p54"/>
            <p:cNvGrpSpPr/>
            <p:nvPr/>
          </p:nvGrpSpPr>
          <p:grpSpPr>
            <a:xfrm>
              <a:off x="3685682" y="2845624"/>
              <a:ext cx="29311" cy="45055"/>
              <a:chOff x="3561536" y="2585450"/>
              <a:chExt cx="61539" cy="99045"/>
            </a:xfrm>
          </p:grpSpPr>
          <p:sp>
            <p:nvSpPr>
              <p:cNvPr id="2205" name="Google Shape;2205;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07" name="Google Shape;2207;p54"/>
            <p:cNvGrpSpPr/>
            <p:nvPr/>
          </p:nvGrpSpPr>
          <p:grpSpPr>
            <a:xfrm>
              <a:off x="3849905" y="2572252"/>
              <a:ext cx="74339" cy="119559"/>
              <a:chOff x="3906325" y="1984500"/>
              <a:chExt cx="156075" cy="262825"/>
            </a:xfrm>
          </p:grpSpPr>
          <p:sp>
            <p:nvSpPr>
              <p:cNvPr id="2208" name="Google Shape;2208;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09" name="Google Shape;2209;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0" name="Google Shape;2210;p54"/>
            <p:cNvGrpSpPr/>
            <p:nvPr/>
          </p:nvGrpSpPr>
          <p:grpSpPr>
            <a:xfrm>
              <a:off x="2654821" y="2414345"/>
              <a:ext cx="667570" cy="558731"/>
              <a:chOff x="1397225" y="1637375"/>
              <a:chExt cx="1401575" cy="1228250"/>
            </a:xfrm>
          </p:grpSpPr>
          <p:sp>
            <p:nvSpPr>
              <p:cNvPr id="2211" name="Google Shape;2211;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12" name="Google Shape;2212;p54"/>
              <p:cNvGrpSpPr/>
              <p:nvPr/>
            </p:nvGrpSpPr>
            <p:grpSpPr>
              <a:xfrm>
                <a:off x="1397225" y="1637375"/>
                <a:ext cx="1398775" cy="1228250"/>
                <a:chOff x="1397225" y="1637375"/>
                <a:chExt cx="1398775" cy="1228250"/>
              </a:xfrm>
            </p:grpSpPr>
            <p:sp>
              <p:nvSpPr>
                <p:cNvPr id="2213" name="Google Shape;2213;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5" name="Google Shape;2215;p54"/>
            <p:cNvGrpSpPr/>
            <p:nvPr/>
          </p:nvGrpSpPr>
          <p:grpSpPr>
            <a:xfrm>
              <a:off x="3230417" y="3103734"/>
              <a:ext cx="282982" cy="280332"/>
              <a:chOff x="2605700" y="3152850"/>
              <a:chExt cx="594125" cy="616250"/>
            </a:xfrm>
          </p:grpSpPr>
          <p:sp>
            <p:nvSpPr>
              <p:cNvPr id="2216" name="Google Shape;2216;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17" name="Google Shape;2217;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218" name="Google Shape;2218;p54"/>
            <p:cNvGrpSpPr/>
            <p:nvPr/>
          </p:nvGrpSpPr>
          <p:grpSpPr>
            <a:xfrm>
              <a:off x="3265985" y="3226989"/>
              <a:ext cx="87151" cy="346202"/>
              <a:chOff x="2680375" y="3423800"/>
              <a:chExt cx="182975" cy="761050"/>
            </a:xfrm>
          </p:grpSpPr>
          <p:sp>
            <p:nvSpPr>
              <p:cNvPr id="2219" name="Google Shape;2219;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220" name="Google Shape;2220;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54"/>
            <p:cNvGrpSpPr/>
            <p:nvPr/>
          </p:nvGrpSpPr>
          <p:grpSpPr>
            <a:xfrm>
              <a:off x="3855466" y="3289811"/>
              <a:ext cx="112514" cy="94210"/>
              <a:chOff x="3918000" y="3561900"/>
              <a:chExt cx="236225" cy="207100"/>
            </a:xfrm>
          </p:grpSpPr>
          <p:sp>
            <p:nvSpPr>
              <p:cNvPr id="2222" name="Google Shape;2222;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223" name="Google Shape;2223;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4" name="Google Shape;2224;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227" name="Google Shape;2227;p54"/>
            <p:cNvGrpSpPr/>
            <p:nvPr/>
          </p:nvGrpSpPr>
          <p:grpSpPr>
            <a:xfrm>
              <a:off x="2905224" y="2311071"/>
              <a:ext cx="596721" cy="528992"/>
              <a:chOff x="1922950" y="1410350"/>
              <a:chExt cx="1252825" cy="1162875"/>
            </a:xfrm>
          </p:grpSpPr>
          <p:sp>
            <p:nvSpPr>
              <p:cNvPr id="2228" name="Google Shape;2228;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244" name="Google Shape;2244;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64" name="Google Shape;2264;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65" name="Google Shape;2265;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6" name="Google Shape;2266;p54"/>
            <p:cNvGrpSpPr/>
            <p:nvPr/>
          </p:nvGrpSpPr>
          <p:grpSpPr>
            <a:xfrm>
              <a:off x="3280929" y="3294542"/>
              <a:ext cx="109894" cy="272224"/>
              <a:chOff x="2711750" y="3572300"/>
              <a:chExt cx="230725" cy="598425"/>
            </a:xfrm>
          </p:grpSpPr>
          <p:sp>
            <p:nvSpPr>
              <p:cNvPr id="2267" name="Google Shape;2267;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9" name="Google Shape;2269;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0" name="Google Shape;2270;p54"/>
            <p:cNvGrpSpPr/>
            <p:nvPr/>
          </p:nvGrpSpPr>
          <p:grpSpPr>
            <a:xfrm>
              <a:off x="3790439" y="2408636"/>
              <a:ext cx="73017" cy="75684"/>
              <a:chOff x="3781475" y="1624825"/>
              <a:chExt cx="153300" cy="166375"/>
            </a:xfrm>
          </p:grpSpPr>
          <p:sp>
            <p:nvSpPr>
              <p:cNvPr id="2271" name="Google Shape;2271;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5" name="Google Shape;2275;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2" name="Google Shape;2282;p54"/>
            <p:cNvGrpSpPr/>
            <p:nvPr/>
          </p:nvGrpSpPr>
          <p:grpSpPr>
            <a:xfrm>
              <a:off x="4403342" y="3107749"/>
              <a:ext cx="316680" cy="101374"/>
              <a:chOff x="5068275" y="3161675"/>
              <a:chExt cx="664875" cy="222850"/>
            </a:xfrm>
          </p:grpSpPr>
          <p:sp>
            <p:nvSpPr>
              <p:cNvPr id="2283" name="Google Shape;2283;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7" name="Google Shape;2287;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6" name="Google Shape;2316;p54"/>
            <p:cNvGrpSpPr/>
            <p:nvPr/>
          </p:nvGrpSpPr>
          <p:grpSpPr>
            <a:xfrm>
              <a:off x="3697513" y="2707266"/>
              <a:ext cx="59549" cy="79733"/>
              <a:chOff x="3586375" y="2281300"/>
              <a:chExt cx="125025" cy="175275"/>
            </a:xfrm>
          </p:grpSpPr>
          <p:sp>
            <p:nvSpPr>
              <p:cNvPr id="2317" name="Google Shape;2317;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9" name="Google Shape;2319;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54"/>
            <p:cNvGrpSpPr/>
            <p:nvPr/>
          </p:nvGrpSpPr>
          <p:grpSpPr>
            <a:xfrm>
              <a:off x="4513224" y="3221724"/>
              <a:ext cx="274563" cy="280321"/>
              <a:chOff x="5298975" y="3412225"/>
              <a:chExt cx="576450" cy="616225"/>
            </a:xfrm>
          </p:grpSpPr>
          <p:sp>
            <p:nvSpPr>
              <p:cNvPr id="2321" name="Google Shape;2321;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22" name="Google Shape;2322;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54"/>
            <p:cNvGrpSpPr/>
            <p:nvPr/>
          </p:nvGrpSpPr>
          <p:grpSpPr>
            <a:xfrm>
              <a:off x="4824403" y="3421846"/>
              <a:ext cx="110132" cy="130647"/>
              <a:chOff x="5952300" y="3852150"/>
              <a:chExt cx="231225" cy="287200"/>
            </a:xfrm>
          </p:grpSpPr>
          <p:sp>
            <p:nvSpPr>
              <p:cNvPr id="2324" name="Google Shape;2324;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6" name="Google Shape;2326;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4" name="Google Shape;2334;p54"/>
            <p:cNvGrpSpPr/>
            <p:nvPr/>
          </p:nvGrpSpPr>
          <p:grpSpPr>
            <a:xfrm>
              <a:off x="4295710" y="3079670"/>
              <a:ext cx="14968" cy="27135"/>
              <a:chOff x="4842300" y="3099950"/>
              <a:chExt cx="31425" cy="59650"/>
            </a:xfrm>
          </p:grpSpPr>
          <p:sp>
            <p:nvSpPr>
              <p:cNvPr id="2335" name="Google Shape;2335;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9" name="Google Shape;2339;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7" name="Google Shape;2347;p54"/>
            <p:cNvGrpSpPr/>
            <p:nvPr/>
          </p:nvGrpSpPr>
          <p:grpSpPr>
            <a:xfrm>
              <a:off x="3831056" y="2816010"/>
              <a:ext cx="37378" cy="27612"/>
              <a:chOff x="3866750" y="2520350"/>
              <a:chExt cx="78475" cy="60700"/>
            </a:xfrm>
          </p:grpSpPr>
          <p:sp>
            <p:nvSpPr>
              <p:cNvPr id="2348" name="Google Shape;2348;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69" name="Google Shape;2369;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1" name="Google Shape;2381;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4" name="Google Shape;2394;p54"/>
            <p:cNvGrpSpPr/>
            <p:nvPr/>
          </p:nvGrpSpPr>
          <p:grpSpPr>
            <a:xfrm>
              <a:off x="3632736" y="3051591"/>
              <a:ext cx="63288" cy="45217"/>
              <a:chOff x="3450375" y="3038225"/>
              <a:chExt cx="132875" cy="99400"/>
            </a:xfrm>
          </p:grpSpPr>
          <p:sp>
            <p:nvSpPr>
              <p:cNvPr id="2395" name="Google Shape;2395;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06" name="Google Shape;2406;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16" name="Google Shape;2416;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22" name="Google Shape;2422;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54"/>
          <p:cNvGrpSpPr/>
          <p:nvPr/>
        </p:nvGrpSpPr>
        <p:grpSpPr>
          <a:xfrm>
            <a:off x="719116" y="2850945"/>
            <a:ext cx="2622876" cy="1333540"/>
            <a:chOff x="238125" y="1038125"/>
            <a:chExt cx="7146800" cy="3633625"/>
          </a:xfrm>
        </p:grpSpPr>
        <p:sp>
          <p:nvSpPr>
            <p:cNvPr id="2433" name="Google Shape;2433;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4"/>
          <p:cNvGrpSpPr/>
          <p:nvPr/>
        </p:nvGrpSpPr>
        <p:grpSpPr>
          <a:xfrm>
            <a:off x="5834044" y="993055"/>
            <a:ext cx="2590840" cy="1380235"/>
            <a:chOff x="233350" y="949250"/>
            <a:chExt cx="7137300" cy="3802300"/>
          </a:xfrm>
        </p:grpSpPr>
        <p:sp>
          <p:nvSpPr>
            <p:cNvPr id="4006" name="Google Shape;4006;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54"/>
          <p:cNvGrpSpPr/>
          <p:nvPr/>
        </p:nvGrpSpPr>
        <p:grpSpPr>
          <a:xfrm>
            <a:off x="7648473" y="3037828"/>
            <a:ext cx="104231" cy="320340"/>
            <a:chOff x="7564426" y="3224343"/>
            <a:chExt cx="119985" cy="368801"/>
          </a:xfrm>
        </p:grpSpPr>
        <p:sp>
          <p:nvSpPr>
            <p:cNvPr id="4058" name="Google Shape;4058;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54"/>
          <p:cNvGrpSpPr/>
          <p:nvPr/>
        </p:nvGrpSpPr>
        <p:grpSpPr>
          <a:xfrm>
            <a:off x="7347962" y="3031929"/>
            <a:ext cx="189489" cy="332132"/>
            <a:chOff x="8370831" y="3202002"/>
            <a:chExt cx="218129" cy="382376"/>
          </a:xfrm>
        </p:grpSpPr>
        <p:sp>
          <p:nvSpPr>
            <p:cNvPr id="4061" name="Google Shape;4061;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54"/>
          <p:cNvGrpSpPr/>
          <p:nvPr/>
        </p:nvGrpSpPr>
        <p:grpSpPr>
          <a:xfrm>
            <a:off x="8071351" y="3443061"/>
            <a:ext cx="309429" cy="267000"/>
            <a:chOff x="6742064" y="3750480"/>
            <a:chExt cx="399315" cy="344560"/>
          </a:xfrm>
        </p:grpSpPr>
        <p:sp>
          <p:nvSpPr>
            <p:cNvPr id="4064" name="Google Shape;4064;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54"/>
          <p:cNvGrpSpPr/>
          <p:nvPr/>
        </p:nvGrpSpPr>
        <p:grpSpPr>
          <a:xfrm>
            <a:off x="7610370" y="3794109"/>
            <a:ext cx="180437" cy="281608"/>
            <a:chOff x="7248525" y="3739696"/>
            <a:chExt cx="230531" cy="359790"/>
          </a:xfrm>
        </p:grpSpPr>
        <p:sp>
          <p:nvSpPr>
            <p:cNvPr id="4067" name="Google Shape;4067;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54"/>
          <p:cNvGrpSpPr/>
          <p:nvPr/>
        </p:nvGrpSpPr>
        <p:grpSpPr>
          <a:xfrm>
            <a:off x="7856289" y="3437333"/>
            <a:ext cx="162896" cy="278710"/>
            <a:chOff x="7601242" y="3729267"/>
            <a:chExt cx="222566" cy="380803"/>
          </a:xfrm>
        </p:grpSpPr>
        <p:sp>
          <p:nvSpPr>
            <p:cNvPr id="4070" name="Google Shape;4070;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2" name="Google Shape;4072;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54"/>
          <p:cNvGrpSpPr/>
          <p:nvPr/>
        </p:nvGrpSpPr>
        <p:grpSpPr>
          <a:xfrm>
            <a:off x="7345935" y="3438473"/>
            <a:ext cx="193543" cy="275990"/>
            <a:chOff x="8304647" y="3738687"/>
            <a:chExt cx="225076" cy="320956"/>
          </a:xfrm>
        </p:grpSpPr>
        <p:sp>
          <p:nvSpPr>
            <p:cNvPr id="4074" name="Google Shape;4074;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54"/>
          <p:cNvGrpSpPr/>
          <p:nvPr/>
        </p:nvGrpSpPr>
        <p:grpSpPr>
          <a:xfrm>
            <a:off x="7618427" y="3438473"/>
            <a:ext cx="178492" cy="275990"/>
            <a:chOff x="8615101" y="3738687"/>
            <a:chExt cx="207573" cy="320956"/>
          </a:xfrm>
        </p:grpSpPr>
        <p:sp>
          <p:nvSpPr>
            <p:cNvPr id="4078" name="Google Shape;4078;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1" name="Google Shape;4081;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2" name="Google Shape;4082;p54"/>
          <p:cNvGrpSpPr/>
          <p:nvPr/>
        </p:nvGrpSpPr>
        <p:grpSpPr>
          <a:xfrm>
            <a:off x="6013132" y="3559961"/>
            <a:ext cx="557671" cy="511283"/>
            <a:chOff x="6015419" y="3716859"/>
            <a:chExt cx="557671" cy="511283"/>
          </a:xfrm>
        </p:grpSpPr>
        <p:sp>
          <p:nvSpPr>
            <p:cNvPr id="4083" name="Google Shape;4083;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4" name="Google Shape;4084;p54"/>
            <p:cNvGrpSpPr/>
            <p:nvPr/>
          </p:nvGrpSpPr>
          <p:grpSpPr>
            <a:xfrm>
              <a:off x="6036094" y="3716980"/>
              <a:ext cx="529860" cy="510468"/>
              <a:chOff x="6036094" y="3716980"/>
              <a:chExt cx="529860" cy="510468"/>
            </a:xfrm>
          </p:grpSpPr>
          <p:sp>
            <p:nvSpPr>
              <p:cNvPr id="4085" name="Google Shape;4085;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5" name="Google Shape;4095;p54"/>
          <p:cNvGrpSpPr/>
          <p:nvPr/>
        </p:nvGrpSpPr>
        <p:grpSpPr>
          <a:xfrm>
            <a:off x="6642017" y="2916730"/>
            <a:ext cx="576302" cy="511871"/>
            <a:chOff x="6644304" y="3073628"/>
            <a:chExt cx="576302" cy="511871"/>
          </a:xfrm>
        </p:grpSpPr>
        <p:sp>
          <p:nvSpPr>
            <p:cNvPr id="4096" name="Google Shape;4096;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54"/>
            <p:cNvGrpSpPr/>
            <p:nvPr/>
          </p:nvGrpSpPr>
          <p:grpSpPr>
            <a:xfrm>
              <a:off x="6712169" y="3085440"/>
              <a:ext cx="481622" cy="494913"/>
              <a:chOff x="6712169" y="3085440"/>
              <a:chExt cx="481622" cy="494913"/>
            </a:xfrm>
          </p:grpSpPr>
          <p:sp>
            <p:nvSpPr>
              <p:cNvPr id="4098" name="Google Shape;4098;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3" name="Google Shape;4103;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6" name="Google Shape;4106;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7" name="Google Shape;4107;p54"/>
          <p:cNvGrpSpPr/>
          <p:nvPr/>
        </p:nvGrpSpPr>
        <p:grpSpPr>
          <a:xfrm>
            <a:off x="6649868" y="3559725"/>
            <a:ext cx="560631" cy="511352"/>
            <a:chOff x="6652154" y="3716623"/>
            <a:chExt cx="560631" cy="511352"/>
          </a:xfrm>
        </p:grpSpPr>
        <p:sp>
          <p:nvSpPr>
            <p:cNvPr id="4108" name="Google Shape;4108;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9" name="Google Shape;4109;p54"/>
            <p:cNvGrpSpPr/>
            <p:nvPr/>
          </p:nvGrpSpPr>
          <p:grpSpPr>
            <a:xfrm>
              <a:off x="6669657" y="3716715"/>
              <a:ext cx="466779" cy="464290"/>
              <a:chOff x="6669657" y="3716715"/>
              <a:chExt cx="466779" cy="464290"/>
            </a:xfrm>
          </p:grpSpPr>
          <p:sp>
            <p:nvSpPr>
              <p:cNvPr id="4110" name="Google Shape;4110;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3" name="Google Shape;4123;p54"/>
          <p:cNvGrpSpPr/>
          <p:nvPr/>
        </p:nvGrpSpPr>
        <p:grpSpPr>
          <a:xfrm>
            <a:off x="7843959" y="3841134"/>
            <a:ext cx="187557" cy="187557"/>
            <a:chOff x="8565775" y="671075"/>
            <a:chExt cx="441000" cy="441000"/>
          </a:xfrm>
        </p:grpSpPr>
        <p:sp>
          <p:nvSpPr>
            <p:cNvPr id="4124" name="Google Shape;4124;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6" name="Google Shape;4126;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8" name="Google Shape;4128;p54"/>
          <p:cNvGrpSpPr/>
          <p:nvPr/>
        </p:nvGrpSpPr>
        <p:grpSpPr>
          <a:xfrm>
            <a:off x="5997814" y="2919352"/>
            <a:ext cx="587871" cy="512373"/>
            <a:chOff x="6000100" y="3076250"/>
            <a:chExt cx="587871" cy="512373"/>
          </a:xfrm>
        </p:grpSpPr>
        <p:sp>
          <p:nvSpPr>
            <p:cNvPr id="4129" name="Google Shape;4129;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0" name="Google Shape;4130;p54"/>
            <p:cNvGrpSpPr/>
            <p:nvPr/>
          </p:nvGrpSpPr>
          <p:grpSpPr>
            <a:xfrm>
              <a:off x="6031360" y="3076713"/>
              <a:ext cx="539107" cy="480965"/>
              <a:chOff x="6031360" y="3076713"/>
              <a:chExt cx="539107" cy="480965"/>
            </a:xfrm>
          </p:grpSpPr>
          <p:sp>
            <p:nvSpPr>
              <p:cNvPr id="4131" name="Google Shape;4131;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54"/>
          <p:cNvGrpSpPr/>
          <p:nvPr/>
        </p:nvGrpSpPr>
        <p:grpSpPr>
          <a:xfrm>
            <a:off x="3369305" y="938716"/>
            <a:ext cx="2310381" cy="1488888"/>
            <a:chOff x="229225" y="549050"/>
            <a:chExt cx="7161750" cy="4615275"/>
          </a:xfrm>
        </p:grpSpPr>
        <p:sp>
          <p:nvSpPr>
            <p:cNvPr id="4139" name="Google Shape;4139;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4"/>
          <p:cNvGrpSpPr/>
          <p:nvPr/>
        </p:nvGrpSpPr>
        <p:grpSpPr>
          <a:xfrm>
            <a:off x="3514723" y="2830563"/>
            <a:ext cx="2310282" cy="1374222"/>
            <a:chOff x="238125" y="732525"/>
            <a:chExt cx="7130500" cy="4241425"/>
          </a:xfrm>
        </p:grpSpPr>
        <p:sp>
          <p:nvSpPr>
            <p:cNvPr id="4257" name="Google Shape;4257;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4" name="Shape 4374"/>
        <p:cNvGrpSpPr/>
        <p:nvPr/>
      </p:nvGrpSpPr>
      <p:grpSpPr>
        <a:xfrm>
          <a:off x="0" y="0"/>
          <a:ext cx="0" cy="0"/>
          <a:chOff x="0" y="0"/>
          <a:chExt cx="0" cy="0"/>
        </a:xfrm>
      </p:grpSpPr>
      <p:grpSp>
        <p:nvGrpSpPr>
          <p:cNvPr id="4375" name="Google Shape;4375;p55"/>
          <p:cNvGrpSpPr/>
          <p:nvPr/>
        </p:nvGrpSpPr>
        <p:grpSpPr>
          <a:xfrm>
            <a:off x="725414" y="969763"/>
            <a:ext cx="2507799" cy="206239"/>
            <a:chOff x="106648" y="895722"/>
            <a:chExt cx="4481413" cy="374300"/>
          </a:xfrm>
        </p:grpSpPr>
        <p:grpSp>
          <p:nvGrpSpPr>
            <p:cNvPr id="4376" name="Google Shape;4376;p55"/>
            <p:cNvGrpSpPr/>
            <p:nvPr/>
          </p:nvGrpSpPr>
          <p:grpSpPr>
            <a:xfrm>
              <a:off x="2233276" y="895722"/>
              <a:ext cx="1082667" cy="223591"/>
              <a:chOff x="4808316" y="2800065"/>
              <a:chExt cx="1999386" cy="412910"/>
            </a:xfrm>
          </p:grpSpPr>
          <p:sp>
            <p:nvSpPr>
              <p:cNvPr id="4377" name="Google Shape;4377;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8" name="Google Shape;4378;p55"/>
              <p:cNvGrpSpPr/>
              <p:nvPr/>
            </p:nvGrpSpPr>
            <p:grpSpPr>
              <a:xfrm>
                <a:off x="4808316" y="2800065"/>
                <a:ext cx="92400" cy="411825"/>
                <a:chOff x="845575" y="2563700"/>
                <a:chExt cx="92400" cy="411825"/>
              </a:xfrm>
            </p:grpSpPr>
            <p:cxnSp>
              <p:nvCxnSpPr>
                <p:cNvPr id="4379" name="Google Shape;4379;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80" name="Google Shape;4380;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55"/>
            <p:cNvGrpSpPr/>
            <p:nvPr/>
          </p:nvGrpSpPr>
          <p:grpSpPr>
            <a:xfrm>
              <a:off x="106648" y="895722"/>
              <a:ext cx="1088401" cy="223591"/>
              <a:chOff x="881025" y="2800065"/>
              <a:chExt cx="2009975" cy="412910"/>
            </a:xfrm>
          </p:grpSpPr>
          <p:sp>
            <p:nvSpPr>
              <p:cNvPr id="4382" name="Google Shape;4382;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3" name="Google Shape;4383;p55"/>
              <p:cNvGrpSpPr/>
              <p:nvPr/>
            </p:nvGrpSpPr>
            <p:grpSpPr>
              <a:xfrm>
                <a:off x="881025" y="2800065"/>
                <a:ext cx="92400" cy="411825"/>
                <a:chOff x="845575" y="2563700"/>
                <a:chExt cx="92400" cy="411825"/>
              </a:xfrm>
            </p:grpSpPr>
            <p:cxnSp>
              <p:nvCxnSpPr>
                <p:cNvPr id="4384" name="Google Shape;4384;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85" name="Google Shape;4385;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6" name="Google Shape;4386;p55"/>
            <p:cNvGrpSpPr/>
            <p:nvPr/>
          </p:nvGrpSpPr>
          <p:grpSpPr>
            <a:xfrm>
              <a:off x="1172346" y="1047018"/>
              <a:ext cx="1083151" cy="223003"/>
              <a:chOff x="2849073" y="3079467"/>
              <a:chExt cx="2000279" cy="411825"/>
            </a:xfrm>
          </p:grpSpPr>
          <p:sp>
            <p:nvSpPr>
              <p:cNvPr id="4387" name="Google Shape;4387;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55"/>
              <p:cNvGrpSpPr/>
              <p:nvPr/>
            </p:nvGrpSpPr>
            <p:grpSpPr>
              <a:xfrm rot="10800000">
                <a:off x="2849073" y="3079467"/>
                <a:ext cx="92400" cy="411825"/>
                <a:chOff x="2070100" y="2563700"/>
                <a:chExt cx="92400" cy="411825"/>
              </a:xfrm>
            </p:grpSpPr>
            <p:cxnSp>
              <p:nvCxnSpPr>
                <p:cNvPr id="4389" name="Google Shape;4389;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90" name="Google Shape;4390;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1" name="Google Shape;4391;p55"/>
            <p:cNvGrpSpPr/>
            <p:nvPr/>
          </p:nvGrpSpPr>
          <p:grpSpPr>
            <a:xfrm>
              <a:off x="3290132" y="1047018"/>
              <a:ext cx="1297929" cy="223003"/>
              <a:chOff x="6760035" y="3079467"/>
              <a:chExt cx="2396914" cy="411825"/>
            </a:xfrm>
          </p:grpSpPr>
          <p:sp>
            <p:nvSpPr>
              <p:cNvPr id="4392" name="Google Shape;4392;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3" name="Google Shape;4393;p55"/>
              <p:cNvGrpSpPr/>
              <p:nvPr/>
            </p:nvGrpSpPr>
            <p:grpSpPr>
              <a:xfrm rot="10800000">
                <a:off x="6760035" y="3079467"/>
                <a:ext cx="92400" cy="411825"/>
                <a:chOff x="2070100" y="2563700"/>
                <a:chExt cx="92400" cy="411825"/>
              </a:xfrm>
            </p:grpSpPr>
            <p:cxnSp>
              <p:nvCxnSpPr>
                <p:cNvPr id="4394" name="Google Shape;4394;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395" name="Google Shape;4395;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96" name="Google Shape;4396;p55"/>
          <p:cNvGrpSpPr/>
          <p:nvPr/>
        </p:nvGrpSpPr>
        <p:grpSpPr>
          <a:xfrm>
            <a:off x="2143176" y="3369134"/>
            <a:ext cx="1086701" cy="799429"/>
            <a:chOff x="2183288" y="3555572"/>
            <a:chExt cx="1136241" cy="835873"/>
          </a:xfrm>
        </p:grpSpPr>
        <p:sp>
          <p:nvSpPr>
            <p:cNvPr id="4397" name="Google Shape;4397;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8" name="Google Shape;4398;p55"/>
            <p:cNvGrpSpPr/>
            <p:nvPr/>
          </p:nvGrpSpPr>
          <p:grpSpPr>
            <a:xfrm>
              <a:off x="2205895" y="3637269"/>
              <a:ext cx="1089848" cy="724993"/>
              <a:chOff x="2205895" y="3637269"/>
              <a:chExt cx="1089848" cy="724993"/>
            </a:xfrm>
          </p:grpSpPr>
          <p:sp>
            <p:nvSpPr>
              <p:cNvPr id="4399" name="Google Shape;4399;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5" name="Google Shape;4405;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6" name="Google Shape;4406;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07" name="Google Shape;4407;p55"/>
            <p:cNvGrpSpPr/>
            <p:nvPr/>
          </p:nvGrpSpPr>
          <p:grpSpPr>
            <a:xfrm>
              <a:off x="3173850" y="3779426"/>
              <a:ext cx="145679" cy="70048"/>
              <a:chOff x="3173850" y="3779426"/>
              <a:chExt cx="145679" cy="70048"/>
            </a:xfrm>
          </p:grpSpPr>
          <p:cxnSp>
            <p:nvCxnSpPr>
              <p:cNvPr id="4408" name="Google Shape;4408;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409" name="Google Shape;4409;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55"/>
            <p:cNvGrpSpPr/>
            <p:nvPr/>
          </p:nvGrpSpPr>
          <p:grpSpPr>
            <a:xfrm>
              <a:off x="2183288" y="4139483"/>
              <a:ext cx="145133" cy="70048"/>
              <a:chOff x="2183288" y="4139483"/>
              <a:chExt cx="145133" cy="70048"/>
            </a:xfrm>
          </p:grpSpPr>
          <p:cxnSp>
            <p:nvCxnSpPr>
              <p:cNvPr id="4411" name="Google Shape;4411;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412" name="Google Shape;4412;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3" name="Google Shape;4413;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4" name="Google Shape;4414;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415" name="Google Shape;4415;p55"/>
            <p:cNvGrpSpPr/>
            <p:nvPr/>
          </p:nvGrpSpPr>
          <p:grpSpPr>
            <a:xfrm>
              <a:off x="2943836" y="4268886"/>
              <a:ext cx="60717" cy="122559"/>
              <a:chOff x="2943836" y="4268886"/>
              <a:chExt cx="60717" cy="122559"/>
            </a:xfrm>
          </p:grpSpPr>
          <p:sp>
            <p:nvSpPr>
              <p:cNvPr id="4416" name="Google Shape;4416;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7" name="Google Shape;4417;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418" name="Google Shape;4418;p55"/>
          <p:cNvGrpSpPr/>
          <p:nvPr/>
        </p:nvGrpSpPr>
        <p:grpSpPr>
          <a:xfrm>
            <a:off x="3406121" y="1290134"/>
            <a:ext cx="1675870" cy="758251"/>
            <a:chOff x="3530532" y="1496185"/>
            <a:chExt cx="1562000" cy="706730"/>
          </a:xfrm>
        </p:grpSpPr>
        <p:cxnSp>
          <p:nvCxnSpPr>
            <p:cNvPr id="4419" name="Google Shape;4419;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420" name="Google Shape;4420;p55"/>
            <p:cNvGrpSpPr/>
            <p:nvPr/>
          </p:nvGrpSpPr>
          <p:grpSpPr>
            <a:xfrm>
              <a:off x="3530532" y="1496185"/>
              <a:ext cx="323430" cy="463587"/>
              <a:chOff x="3530532" y="1496185"/>
              <a:chExt cx="323430" cy="463587"/>
            </a:xfrm>
          </p:grpSpPr>
          <p:grpSp>
            <p:nvGrpSpPr>
              <p:cNvPr id="4421" name="Google Shape;4421;p55"/>
              <p:cNvGrpSpPr/>
              <p:nvPr/>
            </p:nvGrpSpPr>
            <p:grpSpPr>
              <a:xfrm>
                <a:off x="3567462" y="1496185"/>
                <a:ext cx="286500" cy="361376"/>
                <a:chOff x="3567462" y="1496185"/>
                <a:chExt cx="286500" cy="361376"/>
              </a:xfrm>
            </p:grpSpPr>
            <p:cxnSp>
              <p:nvCxnSpPr>
                <p:cNvPr id="4422" name="Google Shape;4422;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23" name="Google Shape;4423;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4" name="Google Shape;4424;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55"/>
            <p:cNvGrpSpPr/>
            <p:nvPr/>
          </p:nvGrpSpPr>
          <p:grpSpPr>
            <a:xfrm>
              <a:off x="3891569" y="1779209"/>
              <a:ext cx="323945" cy="423706"/>
              <a:chOff x="3891569" y="1779209"/>
              <a:chExt cx="323945" cy="423706"/>
            </a:xfrm>
          </p:grpSpPr>
          <p:grpSp>
            <p:nvGrpSpPr>
              <p:cNvPr id="4426" name="Google Shape;4426;p55"/>
              <p:cNvGrpSpPr/>
              <p:nvPr/>
            </p:nvGrpSpPr>
            <p:grpSpPr>
              <a:xfrm>
                <a:off x="3929014" y="1881638"/>
                <a:ext cx="286500" cy="321278"/>
                <a:chOff x="3929014" y="1881638"/>
                <a:chExt cx="286500" cy="321278"/>
              </a:xfrm>
            </p:grpSpPr>
            <p:cxnSp>
              <p:nvCxnSpPr>
                <p:cNvPr id="4427" name="Google Shape;4427;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428" name="Google Shape;4428;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9" name="Google Shape;4429;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55"/>
            <p:cNvGrpSpPr/>
            <p:nvPr/>
          </p:nvGrpSpPr>
          <p:grpSpPr>
            <a:xfrm>
              <a:off x="4252606" y="1496185"/>
              <a:ext cx="324721" cy="463587"/>
              <a:chOff x="4252606" y="1496185"/>
              <a:chExt cx="324721" cy="463587"/>
            </a:xfrm>
          </p:grpSpPr>
          <p:grpSp>
            <p:nvGrpSpPr>
              <p:cNvPr id="4431" name="Google Shape;4431;p55"/>
              <p:cNvGrpSpPr/>
              <p:nvPr/>
            </p:nvGrpSpPr>
            <p:grpSpPr>
              <a:xfrm>
                <a:off x="4290828" y="1496185"/>
                <a:ext cx="286500" cy="361376"/>
                <a:chOff x="4290828" y="1496185"/>
                <a:chExt cx="286500" cy="361376"/>
              </a:xfrm>
            </p:grpSpPr>
            <p:cxnSp>
              <p:nvCxnSpPr>
                <p:cNvPr id="4432" name="Google Shape;4432;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433" name="Google Shape;4433;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4" name="Google Shape;4434;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55"/>
            <p:cNvGrpSpPr/>
            <p:nvPr/>
          </p:nvGrpSpPr>
          <p:grpSpPr>
            <a:xfrm>
              <a:off x="4613643" y="1763716"/>
              <a:ext cx="325308" cy="439200"/>
              <a:chOff x="4613643" y="1763716"/>
              <a:chExt cx="325308" cy="439200"/>
            </a:xfrm>
          </p:grpSpPr>
          <p:grpSp>
            <p:nvGrpSpPr>
              <p:cNvPr id="4436" name="Google Shape;4436;p55"/>
              <p:cNvGrpSpPr/>
              <p:nvPr/>
            </p:nvGrpSpPr>
            <p:grpSpPr>
              <a:xfrm>
                <a:off x="4652451" y="1879538"/>
                <a:ext cx="286500" cy="323378"/>
                <a:chOff x="4652451" y="1879538"/>
                <a:chExt cx="286500" cy="323378"/>
              </a:xfrm>
            </p:grpSpPr>
            <p:cxnSp>
              <p:nvCxnSpPr>
                <p:cNvPr id="4437" name="Google Shape;4437;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438" name="Google Shape;4438;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9" name="Google Shape;4439;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0" name="Google Shape;4440;p55"/>
          <p:cNvGrpSpPr/>
          <p:nvPr/>
        </p:nvGrpSpPr>
        <p:grpSpPr>
          <a:xfrm>
            <a:off x="3417981" y="2143759"/>
            <a:ext cx="1652173" cy="391517"/>
            <a:chOff x="3512551" y="2358270"/>
            <a:chExt cx="1597383" cy="378533"/>
          </a:xfrm>
        </p:grpSpPr>
        <p:cxnSp>
          <p:nvCxnSpPr>
            <p:cNvPr id="4441" name="Google Shape;4441;p55"/>
            <p:cNvCxnSpPr>
              <a:stCxn id="4442" idx="6"/>
              <a:endCxn id="444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444" name="Google Shape;4444;p55"/>
            <p:cNvGrpSpPr/>
            <p:nvPr/>
          </p:nvGrpSpPr>
          <p:grpSpPr>
            <a:xfrm>
              <a:off x="3512551" y="2358270"/>
              <a:ext cx="225647" cy="307714"/>
              <a:chOff x="2182679" y="2004714"/>
              <a:chExt cx="792300" cy="1080458"/>
            </a:xfrm>
          </p:grpSpPr>
          <p:cxnSp>
            <p:nvCxnSpPr>
              <p:cNvPr id="4445" name="Google Shape;4445;p55"/>
              <p:cNvCxnSpPr>
                <a:stCxn id="444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42" name="Google Shape;4442;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7" name="Google Shape;4447;p55"/>
            <p:cNvGrpSpPr/>
            <p:nvPr/>
          </p:nvGrpSpPr>
          <p:grpSpPr>
            <a:xfrm>
              <a:off x="3969644" y="2440153"/>
              <a:ext cx="225853" cy="296651"/>
              <a:chOff x="3775710" y="1729289"/>
              <a:chExt cx="136500" cy="179289"/>
            </a:xfrm>
          </p:grpSpPr>
          <p:cxnSp>
            <p:nvCxnSpPr>
              <p:cNvPr id="4448" name="Google Shape;4448;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449" name="Google Shape;4449;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55"/>
            <p:cNvGrpSpPr/>
            <p:nvPr/>
          </p:nvGrpSpPr>
          <p:grpSpPr>
            <a:xfrm>
              <a:off x="4427051" y="2358270"/>
              <a:ext cx="225647" cy="307714"/>
              <a:chOff x="5393704" y="2004714"/>
              <a:chExt cx="792300" cy="1080458"/>
            </a:xfrm>
          </p:grpSpPr>
          <p:cxnSp>
            <p:nvCxnSpPr>
              <p:cNvPr id="4452" name="Google Shape;4452;p55"/>
              <p:cNvCxnSpPr>
                <a:stCxn id="445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454" name="Google Shape;4454;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55"/>
            <p:cNvGrpSpPr/>
            <p:nvPr/>
          </p:nvGrpSpPr>
          <p:grpSpPr>
            <a:xfrm>
              <a:off x="4884287" y="2440252"/>
              <a:ext cx="225647" cy="296532"/>
              <a:chOff x="6999166" y="2292572"/>
              <a:chExt cx="792300" cy="1041192"/>
            </a:xfrm>
          </p:grpSpPr>
          <p:cxnSp>
            <p:nvCxnSpPr>
              <p:cNvPr id="4456" name="Google Shape;4456;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443" name="Google Shape;4443;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8" name="Google Shape;4458;p55"/>
          <p:cNvGrpSpPr/>
          <p:nvPr/>
        </p:nvGrpSpPr>
        <p:grpSpPr>
          <a:xfrm>
            <a:off x="6838789" y="979959"/>
            <a:ext cx="1581844" cy="732818"/>
            <a:chOff x="634175" y="2986275"/>
            <a:chExt cx="3147949" cy="1458344"/>
          </a:xfrm>
        </p:grpSpPr>
        <p:cxnSp>
          <p:nvCxnSpPr>
            <p:cNvPr id="4459" name="Google Shape;4459;p55"/>
            <p:cNvCxnSpPr>
              <a:stCxn id="4460" idx="4"/>
              <a:endCxn id="446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462" name="Google Shape;4462;p55"/>
            <p:cNvCxnSpPr>
              <a:stCxn id="4461" idx="0"/>
              <a:endCxn id="446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64" name="Google Shape;4464;p55"/>
            <p:cNvCxnSpPr>
              <a:stCxn id="4463" idx="4"/>
              <a:endCxn id="446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466" name="Google Shape;4466;p55"/>
            <p:cNvCxnSpPr>
              <a:stCxn id="4465" idx="0"/>
              <a:endCxn id="446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467" name="Google Shape;4467;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63" name="Google Shape;4463;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60" name="Google Shape;4460;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65" name="Google Shape;4465;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461" name="Google Shape;4461;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468" name="Google Shape;4468;p55"/>
          <p:cNvGrpSpPr/>
          <p:nvPr/>
        </p:nvGrpSpPr>
        <p:grpSpPr>
          <a:xfrm>
            <a:off x="3406504" y="2674269"/>
            <a:ext cx="1675128" cy="313674"/>
            <a:chOff x="998425" y="1182125"/>
            <a:chExt cx="1065400" cy="199500"/>
          </a:xfrm>
        </p:grpSpPr>
        <p:sp>
          <p:nvSpPr>
            <p:cNvPr id="4469" name="Google Shape;4469;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55"/>
          <p:cNvGrpSpPr/>
          <p:nvPr/>
        </p:nvGrpSpPr>
        <p:grpSpPr>
          <a:xfrm>
            <a:off x="3406503" y="3630235"/>
            <a:ext cx="1675129" cy="525345"/>
            <a:chOff x="5194708" y="3484366"/>
            <a:chExt cx="3148148" cy="987304"/>
          </a:xfrm>
        </p:grpSpPr>
        <p:grpSp>
          <p:nvGrpSpPr>
            <p:cNvPr id="4475" name="Google Shape;4475;p55"/>
            <p:cNvGrpSpPr/>
            <p:nvPr/>
          </p:nvGrpSpPr>
          <p:grpSpPr>
            <a:xfrm>
              <a:off x="7531521" y="3484366"/>
              <a:ext cx="811335" cy="987304"/>
              <a:chOff x="3379425" y="1617275"/>
              <a:chExt cx="1090650" cy="1327200"/>
            </a:xfrm>
          </p:grpSpPr>
          <p:sp>
            <p:nvSpPr>
              <p:cNvPr id="4476" name="Google Shape;4476;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55"/>
            <p:cNvGrpSpPr/>
            <p:nvPr/>
          </p:nvGrpSpPr>
          <p:grpSpPr>
            <a:xfrm>
              <a:off x="6752546" y="3484366"/>
              <a:ext cx="811428" cy="987304"/>
              <a:chOff x="2332275" y="1617275"/>
              <a:chExt cx="1090775" cy="1327200"/>
            </a:xfrm>
          </p:grpSpPr>
          <p:sp>
            <p:nvSpPr>
              <p:cNvPr id="4480" name="Google Shape;4480;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55"/>
            <p:cNvGrpSpPr/>
            <p:nvPr/>
          </p:nvGrpSpPr>
          <p:grpSpPr>
            <a:xfrm>
              <a:off x="5973664" y="3484366"/>
              <a:ext cx="811335" cy="987304"/>
              <a:chOff x="1285250" y="1617275"/>
              <a:chExt cx="1090650" cy="1327200"/>
            </a:xfrm>
          </p:grpSpPr>
          <p:sp>
            <p:nvSpPr>
              <p:cNvPr id="4484" name="Google Shape;4484;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55"/>
            <p:cNvGrpSpPr/>
            <p:nvPr/>
          </p:nvGrpSpPr>
          <p:grpSpPr>
            <a:xfrm>
              <a:off x="5194708" y="3484366"/>
              <a:ext cx="811409" cy="987304"/>
              <a:chOff x="238125" y="1617275"/>
              <a:chExt cx="1090750" cy="1327200"/>
            </a:xfrm>
          </p:grpSpPr>
          <p:sp>
            <p:nvSpPr>
              <p:cNvPr id="4488" name="Google Shape;4488;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1" name="Google Shape;4491;p55"/>
          <p:cNvGrpSpPr/>
          <p:nvPr/>
        </p:nvGrpSpPr>
        <p:grpSpPr>
          <a:xfrm>
            <a:off x="6840188" y="2276124"/>
            <a:ext cx="1579046" cy="522230"/>
            <a:chOff x="6853641" y="2534077"/>
            <a:chExt cx="1515545" cy="501229"/>
          </a:xfrm>
        </p:grpSpPr>
        <p:grpSp>
          <p:nvGrpSpPr>
            <p:cNvPr id="4492" name="Google Shape;4492;p55"/>
            <p:cNvGrpSpPr/>
            <p:nvPr/>
          </p:nvGrpSpPr>
          <p:grpSpPr>
            <a:xfrm>
              <a:off x="6853641" y="2618923"/>
              <a:ext cx="1515545" cy="324556"/>
              <a:chOff x="6853641" y="2618923"/>
              <a:chExt cx="1515545" cy="324556"/>
            </a:xfrm>
          </p:grpSpPr>
          <p:sp>
            <p:nvSpPr>
              <p:cNvPr id="4493" name="Google Shape;4493;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55"/>
          <p:cNvGrpSpPr/>
          <p:nvPr/>
        </p:nvGrpSpPr>
        <p:grpSpPr>
          <a:xfrm>
            <a:off x="3435080" y="3151165"/>
            <a:ext cx="1617976" cy="346616"/>
            <a:chOff x="1808063" y="4294338"/>
            <a:chExt cx="3370782" cy="721817"/>
          </a:xfrm>
        </p:grpSpPr>
        <p:sp>
          <p:nvSpPr>
            <p:cNvPr id="4504" name="Google Shape;4504;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55"/>
          <p:cNvGrpSpPr/>
          <p:nvPr/>
        </p:nvGrpSpPr>
        <p:grpSpPr>
          <a:xfrm>
            <a:off x="5261076" y="3817915"/>
            <a:ext cx="1417067" cy="350605"/>
            <a:chOff x="4234950" y="2101012"/>
            <a:chExt cx="4219974" cy="1044090"/>
          </a:xfrm>
        </p:grpSpPr>
        <p:sp>
          <p:nvSpPr>
            <p:cNvPr id="4515" name="Google Shape;4515;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55"/>
          <p:cNvGrpSpPr/>
          <p:nvPr/>
        </p:nvGrpSpPr>
        <p:grpSpPr>
          <a:xfrm>
            <a:off x="6836548" y="1808672"/>
            <a:ext cx="1586327" cy="371557"/>
            <a:chOff x="1247650" y="2075423"/>
            <a:chExt cx="6648477" cy="1557238"/>
          </a:xfrm>
        </p:grpSpPr>
        <p:sp>
          <p:nvSpPr>
            <p:cNvPr id="4532" name="Google Shape;4532;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55"/>
          <p:cNvGrpSpPr/>
          <p:nvPr/>
        </p:nvGrpSpPr>
        <p:grpSpPr>
          <a:xfrm>
            <a:off x="5267818" y="961862"/>
            <a:ext cx="1415601" cy="1648533"/>
            <a:chOff x="1839112" y="2209163"/>
            <a:chExt cx="1918159" cy="2233784"/>
          </a:xfrm>
        </p:grpSpPr>
        <p:sp>
          <p:nvSpPr>
            <p:cNvPr id="4539" name="Google Shape;4539;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2" name="Google Shape;4542;p55"/>
            <p:cNvCxnSpPr>
              <a:stCxn id="4539" idx="6"/>
              <a:endCxn id="454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43" name="Google Shape;4543;p55"/>
            <p:cNvCxnSpPr>
              <a:stCxn id="4540" idx="4"/>
              <a:endCxn id="454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545" name="Google Shape;4545;p55"/>
            <p:cNvCxnSpPr>
              <a:stCxn id="4544" idx="6"/>
              <a:endCxn id="454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546" name="Google Shape;4546;p55"/>
            <p:cNvCxnSpPr>
              <a:stCxn id="4541" idx="4"/>
              <a:endCxn id="454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544" name="Google Shape;4544;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9" name="Google Shape;4549;p55"/>
            <p:cNvCxnSpPr>
              <a:endCxn id="454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550" name="Google Shape;4550;p55"/>
          <p:cNvGrpSpPr/>
          <p:nvPr/>
        </p:nvGrpSpPr>
        <p:grpSpPr>
          <a:xfrm>
            <a:off x="3425084" y="979946"/>
            <a:ext cx="1637968" cy="154942"/>
            <a:chOff x="238125" y="2506075"/>
            <a:chExt cx="7115411" cy="673075"/>
          </a:xfrm>
        </p:grpSpPr>
        <p:sp>
          <p:nvSpPr>
            <p:cNvPr id="4551" name="Google Shape;4551;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55"/>
          <p:cNvGrpSpPr/>
          <p:nvPr/>
        </p:nvGrpSpPr>
        <p:grpSpPr>
          <a:xfrm>
            <a:off x="1965820" y="1294664"/>
            <a:ext cx="1262932" cy="785408"/>
            <a:chOff x="548861" y="389676"/>
            <a:chExt cx="3843371" cy="2390163"/>
          </a:xfrm>
        </p:grpSpPr>
        <p:cxnSp>
          <p:nvCxnSpPr>
            <p:cNvPr id="4557" name="Google Shape;4557;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58" name="Google Shape;4558;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59" name="Google Shape;4559;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560" name="Google Shape;4560;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561" name="Google Shape;4561;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562" name="Google Shape;4562;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3" name="Google Shape;4563;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564" name="Google Shape;4564;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0" name="Google Shape;4570;p55"/>
          <p:cNvGrpSpPr/>
          <p:nvPr/>
        </p:nvGrpSpPr>
        <p:grpSpPr>
          <a:xfrm>
            <a:off x="753952" y="2401541"/>
            <a:ext cx="1412054" cy="633562"/>
            <a:chOff x="1187400" y="2529299"/>
            <a:chExt cx="6769193" cy="2241903"/>
          </a:xfrm>
        </p:grpSpPr>
        <p:sp>
          <p:nvSpPr>
            <p:cNvPr id="4571" name="Google Shape;4571;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72" name="Google Shape;4572;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73" name="Google Shape;4573;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74" name="Google Shape;4574;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75" name="Google Shape;4575;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76" name="Google Shape;4576;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577" name="Google Shape;4577;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578" name="Google Shape;4578;p55"/>
            <p:cNvCxnSpPr>
              <a:stCxn id="4571" idx="2"/>
              <a:endCxn id="457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79" name="Google Shape;4579;p55"/>
            <p:cNvCxnSpPr>
              <a:stCxn id="4573" idx="0"/>
              <a:endCxn id="457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80" name="Google Shape;4580;p55"/>
            <p:cNvCxnSpPr>
              <a:stCxn id="4573" idx="2"/>
              <a:endCxn id="457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81" name="Google Shape;4581;p55"/>
            <p:cNvCxnSpPr>
              <a:stCxn id="4574" idx="0"/>
              <a:endCxn id="457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82" name="Google Shape;4582;p55"/>
            <p:cNvCxnSpPr>
              <a:stCxn id="4572" idx="2"/>
              <a:endCxn id="457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583" name="Google Shape;4583;p55"/>
            <p:cNvCxnSpPr>
              <a:stCxn id="4576" idx="0"/>
              <a:endCxn id="457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584" name="Google Shape;4584;p55"/>
          <p:cNvGrpSpPr/>
          <p:nvPr/>
        </p:nvGrpSpPr>
        <p:grpSpPr>
          <a:xfrm>
            <a:off x="6840198" y="2894250"/>
            <a:ext cx="1579035" cy="540873"/>
            <a:chOff x="6895650" y="3126697"/>
            <a:chExt cx="1436662" cy="492105"/>
          </a:xfrm>
        </p:grpSpPr>
        <p:sp>
          <p:nvSpPr>
            <p:cNvPr id="4585" name="Google Shape;4585;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0" name="Google Shape;4590;p55"/>
            <p:cNvGrpSpPr/>
            <p:nvPr/>
          </p:nvGrpSpPr>
          <p:grpSpPr>
            <a:xfrm>
              <a:off x="6995957" y="3335810"/>
              <a:ext cx="1230393" cy="71754"/>
              <a:chOff x="6995957" y="3287964"/>
              <a:chExt cx="1230393" cy="71754"/>
            </a:xfrm>
          </p:grpSpPr>
          <p:sp>
            <p:nvSpPr>
              <p:cNvPr id="4591" name="Google Shape;4591;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6" name="Google Shape;4596;p55"/>
          <p:cNvGrpSpPr/>
          <p:nvPr/>
        </p:nvGrpSpPr>
        <p:grpSpPr>
          <a:xfrm>
            <a:off x="6838780" y="3531013"/>
            <a:ext cx="1581862" cy="650625"/>
            <a:chOff x="6777990" y="3710194"/>
            <a:chExt cx="1646915" cy="677382"/>
          </a:xfrm>
        </p:grpSpPr>
        <p:grpSp>
          <p:nvGrpSpPr>
            <p:cNvPr id="4597" name="Google Shape;4597;p55"/>
            <p:cNvGrpSpPr/>
            <p:nvPr/>
          </p:nvGrpSpPr>
          <p:grpSpPr>
            <a:xfrm>
              <a:off x="6777990" y="3874492"/>
              <a:ext cx="411129" cy="513083"/>
              <a:chOff x="6777990" y="3874492"/>
              <a:chExt cx="411129" cy="513083"/>
            </a:xfrm>
          </p:grpSpPr>
          <p:cxnSp>
            <p:nvCxnSpPr>
              <p:cNvPr id="4598" name="Google Shape;4598;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599" name="Google Shape;4599;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0" name="Google Shape;4600;p55"/>
            <p:cNvGrpSpPr/>
            <p:nvPr/>
          </p:nvGrpSpPr>
          <p:grpSpPr>
            <a:xfrm>
              <a:off x="7188425" y="3710194"/>
              <a:ext cx="411123" cy="520535"/>
              <a:chOff x="7188425" y="3710194"/>
              <a:chExt cx="411123" cy="520535"/>
            </a:xfrm>
          </p:grpSpPr>
          <p:cxnSp>
            <p:nvCxnSpPr>
              <p:cNvPr id="4601" name="Google Shape;4601;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02" name="Google Shape;4602;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55"/>
            <p:cNvGrpSpPr/>
            <p:nvPr/>
          </p:nvGrpSpPr>
          <p:grpSpPr>
            <a:xfrm>
              <a:off x="7603341" y="3874492"/>
              <a:ext cx="411474" cy="513083"/>
              <a:chOff x="7603341" y="3874492"/>
              <a:chExt cx="411474" cy="513083"/>
            </a:xfrm>
          </p:grpSpPr>
          <p:cxnSp>
            <p:nvCxnSpPr>
              <p:cNvPr id="4604" name="Google Shape;4604;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605" name="Google Shape;4605;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55"/>
            <p:cNvGrpSpPr/>
            <p:nvPr/>
          </p:nvGrpSpPr>
          <p:grpSpPr>
            <a:xfrm>
              <a:off x="8013776" y="3722847"/>
              <a:ext cx="411129" cy="507881"/>
              <a:chOff x="8013776" y="3722847"/>
              <a:chExt cx="411129" cy="507881"/>
            </a:xfrm>
          </p:grpSpPr>
          <p:cxnSp>
            <p:nvCxnSpPr>
              <p:cNvPr id="4607" name="Google Shape;4607;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608" name="Google Shape;4608;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9" name="Google Shape;4609;p55"/>
          <p:cNvGrpSpPr/>
          <p:nvPr/>
        </p:nvGrpSpPr>
        <p:grpSpPr>
          <a:xfrm>
            <a:off x="5258295" y="2703853"/>
            <a:ext cx="1421889" cy="1020603"/>
            <a:chOff x="5190863" y="2824811"/>
            <a:chExt cx="1544860" cy="1108869"/>
          </a:xfrm>
        </p:grpSpPr>
        <p:grpSp>
          <p:nvGrpSpPr>
            <p:cNvPr id="4610" name="Google Shape;4610;p55"/>
            <p:cNvGrpSpPr/>
            <p:nvPr/>
          </p:nvGrpSpPr>
          <p:grpSpPr>
            <a:xfrm>
              <a:off x="5938695" y="3176919"/>
              <a:ext cx="685761" cy="404739"/>
              <a:chOff x="5938695" y="3176919"/>
              <a:chExt cx="685761" cy="404739"/>
            </a:xfrm>
          </p:grpSpPr>
          <p:grpSp>
            <p:nvGrpSpPr>
              <p:cNvPr id="4611" name="Google Shape;4611;p55"/>
              <p:cNvGrpSpPr/>
              <p:nvPr/>
            </p:nvGrpSpPr>
            <p:grpSpPr>
              <a:xfrm>
                <a:off x="5938695" y="3176919"/>
                <a:ext cx="685761" cy="404739"/>
                <a:chOff x="5938695" y="3176919"/>
                <a:chExt cx="685761" cy="404739"/>
              </a:xfrm>
            </p:grpSpPr>
            <p:sp>
              <p:nvSpPr>
                <p:cNvPr id="4612" name="Google Shape;4612;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4" name="Google Shape;4614;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5" name="Google Shape;4615;p55"/>
            <p:cNvGrpSpPr/>
            <p:nvPr/>
          </p:nvGrpSpPr>
          <p:grpSpPr>
            <a:xfrm>
              <a:off x="5305233" y="3176835"/>
              <a:ext cx="685971" cy="404655"/>
              <a:chOff x="5305233" y="3176835"/>
              <a:chExt cx="685971" cy="404655"/>
            </a:xfrm>
          </p:grpSpPr>
          <p:grpSp>
            <p:nvGrpSpPr>
              <p:cNvPr id="4616" name="Google Shape;4616;p55"/>
              <p:cNvGrpSpPr/>
              <p:nvPr/>
            </p:nvGrpSpPr>
            <p:grpSpPr>
              <a:xfrm>
                <a:off x="5305233" y="3176835"/>
                <a:ext cx="685971" cy="404655"/>
                <a:chOff x="5305233" y="3176835"/>
                <a:chExt cx="685971" cy="404655"/>
              </a:xfrm>
            </p:grpSpPr>
            <p:sp>
              <p:nvSpPr>
                <p:cNvPr id="4617" name="Google Shape;4617;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9" name="Google Shape;4619;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0" name="Google Shape;4620;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1" name="Google Shape;4621;p55"/>
            <p:cNvGrpSpPr/>
            <p:nvPr/>
          </p:nvGrpSpPr>
          <p:grpSpPr>
            <a:xfrm>
              <a:off x="5657361" y="2824811"/>
              <a:ext cx="1078361" cy="404655"/>
              <a:chOff x="5657361" y="2824811"/>
              <a:chExt cx="1078361" cy="404655"/>
            </a:xfrm>
          </p:grpSpPr>
          <p:grpSp>
            <p:nvGrpSpPr>
              <p:cNvPr id="4622" name="Google Shape;4622;p55"/>
              <p:cNvGrpSpPr/>
              <p:nvPr/>
            </p:nvGrpSpPr>
            <p:grpSpPr>
              <a:xfrm>
                <a:off x="5657361" y="2824811"/>
                <a:ext cx="1078361" cy="404655"/>
                <a:chOff x="5657361" y="2824811"/>
                <a:chExt cx="1078361" cy="404655"/>
              </a:xfrm>
            </p:grpSpPr>
            <p:grpSp>
              <p:nvGrpSpPr>
                <p:cNvPr id="4623" name="Google Shape;4623;p55"/>
                <p:cNvGrpSpPr/>
                <p:nvPr/>
              </p:nvGrpSpPr>
              <p:grpSpPr>
                <a:xfrm>
                  <a:off x="5938485" y="2824811"/>
                  <a:ext cx="797237" cy="404655"/>
                  <a:chOff x="5938485" y="2824811"/>
                  <a:chExt cx="797237" cy="404655"/>
                </a:xfrm>
              </p:grpSpPr>
              <p:sp>
                <p:nvSpPr>
                  <p:cNvPr id="4624" name="Google Shape;4624;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6" name="Google Shape;4626;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7" name="Google Shape;4627;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55"/>
            <p:cNvGrpSpPr/>
            <p:nvPr/>
          </p:nvGrpSpPr>
          <p:grpSpPr>
            <a:xfrm>
              <a:off x="5190863" y="3528942"/>
              <a:ext cx="1078026" cy="404739"/>
              <a:chOff x="5190863" y="3528942"/>
              <a:chExt cx="1078026" cy="404739"/>
            </a:xfrm>
          </p:grpSpPr>
          <p:sp>
            <p:nvSpPr>
              <p:cNvPr id="4629" name="Google Shape;4629;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0" name="Google Shape;4630;p55"/>
              <p:cNvGrpSpPr/>
              <p:nvPr/>
            </p:nvGrpSpPr>
            <p:grpSpPr>
              <a:xfrm>
                <a:off x="5190863" y="3528942"/>
                <a:ext cx="1078026" cy="404739"/>
                <a:chOff x="5190863" y="3528942"/>
                <a:chExt cx="1078026" cy="404739"/>
              </a:xfrm>
            </p:grpSpPr>
            <p:sp>
              <p:nvSpPr>
                <p:cNvPr id="4631" name="Google Shape;4631;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33" name="Google Shape;4633;p55"/>
          <p:cNvGrpSpPr/>
          <p:nvPr/>
        </p:nvGrpSpPr>
        <p:grpSpPr>
          <a:xfrm>
            <a:off x="724302" y="1268321"/>
            <a:ext cx="1086719" cy="879487"/>
            <a:chOff x="803162" y="1474292"/>
            <a:chExt cx="1086719" cy="879487"/>
          </a:xfrm>
        </p:grpSpPr>
        <p:grpSp>
          <p:nvGrpSpPr>
            <p:cNvPr id="4634" name="Google Shape;4634;p55"/>
            <p:cNvGrpSpPr/>
            <p:nvPr/>
          </p:nvGrpSpPr>
          <p:grpSpPr>
            <a:xfrm>
              <a:off x="803162" y="1625948"/>
              <a:ext cx="445856" cy="576579"/>
              <a:chOff x="803162" y="1625948"/>
              <a:chExt cx="445856" cy="576579"/>
            </a:xfrm>
          </p:grpSpPr>
          <p:sp>
            <p:nvSpPr>
              <p:cNvPr id="4635" name="Google Shape;4635;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6" name="Google Shape;4636;p55"/>
              <p:cNvGrpSpPr/>
              <p:nvPr/>
            </p:nvGrpSpPr>
            <p:grpSpPr>
              <a:xfrm>
                <a:off x="1056023" y="1625948"/>
                <a:ext cx="192995" cy="576579"/>
                <a:chOff x="1056023" y="1625948"/>
                <a:chExt cx="192995" cy="576579"/>
              </a:xfrm>
            </p:grpSpPr>
            <p:sp>
              <p:nvSpPr>
                <p:cNvPr id="4637" name="Google Shape;4637;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2" name="Google Shape;4642;p55"/>
            <p:cNvGrpSpPr/>
            <p:nvPr/>
          </p:nvGrpSpPr>
          <p:grpSpPr>
            <a:xfrm>
              <a:off x="1371406" y="1474292"/>
              <a:ext cx="518475" cy="879487"/>
              <a:chOff x="1398231" y="1474292"/>
              <a:chExt cx="518475" cy="879487"/>
            </a:xfrm>
          </p:grpSpPr>
          <p:grpSp>
            <p:nvGrpSpPr>
              <p:cNvPr id="4643" name="Google Shape;4643;p55"/>
              <p:cNvGrpSpPr/>
              <p:nvPr/>
            </p:nvGrpSpPr>
            <p:grpSpPr>
              <a:xfrm>
                <a:off x="1398231" y="1474292"/>
                <a:ext cx="518475" cy="341643"/>
                <a:chOff x="1398231" y="1474292"/>
                <a:chExt cx="518475" cy="341643"/>
              </a:xfrm>
            </p:grpSpPr>
            <p:sp>
              <p:nvSpPr>
                <p:cNvPr id="4644" name="Google Shape;4644;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5" name="Google Shape;4645;p55"/>
                <p:cNvGrpSpPr/>
                <p:nvPr/>
              </p:nvGrpSpPr>
              <p:grpSpPr>
                <a:xfrm>
                  <a:off x="1616453" y="1474292"/>
                  <a:ext cx="300253" cy="341643"/>
                  <a:chOff x="1616453" y="1475379"/>
                  <a:chExt cx="300253" cy="341643"/>
                </a:xfrm>
              </p:grpSpPr>
              <p:sp>
                <p:nvSpPr>
                  <p:cNvPr id="4646" name="Google Shape;4646;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3" name="Google Shape;4653;p55"/>
                  <p:cNvGrpSpPr/>
                  <p:nvPr/>
                </p:nvGrpSpPr>
                <p:grpSpPr>
                  <a:xfrm>
                    <a:off x="1839639" y="1475379"/>
                    <a:ext cx="77067" cy="341643"/>
                    <a:chOff x="1839639" y="1475379"/>
                    <a:chExt cx="77067" cy="341643"/>
                  </a:xfrm>
                </p:grpSpPr>
                <p:sp>
                  <p:nvSpPr>
                    <p:cNvPr id="4654" name="Google Shape;4654;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56" name="Google Shape;4656;p55"/>
              <p:cNvGrpSpPr/>
              <p:nvPr/>
            </p:nvGrpSpPr>
            <p:grpSpPr>
              <a:xfrm>
                <a:off x="1398451" y="2012951"/>
                <a:ext cx="518255" cy="340828"/>
                <a:chOff x="1398451" y="2012951"/>
                <a:chExt cx="518255" cy="340828"/>
              </a:xfrm>
            </p:grpSpPr>
            <p:sp>
              <p:nvSpPr>
                <p:cNvPr id="4657" name="Google Shape;4657;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8" name="Google Shape;4658;p55"/>
                <p:cNvGrpSpPr/>
                <p:nvPr/>
              </p:nvGrpSpPr>
              <p:grpSpPr>
                <a:xfrm>
                  <a:off x="1616453" y="2012951"/>
                  <a:ext cx="300253" cy="340828"/>
                  <a:chOff x="1616453" y="2013538"/>
                  <a:chExt cx="300253" cy="340828"/>
                </a:xfrm>
              </p:grpSpPr>
              <p:sp>
                <p:nvSpPr>
                  <p:cNvPr id="4659" name="Google Shape;4659;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6" name="Google Shape;4666;p55"/>
                  <p:cNvGrpSpPr/>
                  <p:nvPr/>
                </p:nvGrpSpPr>
                <p:grpSpPr>
                  <a:xfrm>
                    <a:off x="1839639" y="2013538"/>
                    <a:ext cx="77067" cy="340828"/>
                    <a:chOff x="1839639" y="2013538"/>
                    <a:chExt cx="77067" cy="340828"/>
                  </a:xfrm>
                </p:grpSpPr>
                <p:sp>
                  <p:nvSpPr>
                    <p:cNvPr id="4667" name="Google Shape;4667;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669" name="Google Shape;4669;p55"/>
          <p:cNvGrpSpPr/>
          <p:nvPr/>
        </p:nvGrpSpPr>
        <p:grpSpPr>
          <a:xfrm>
            <a:off x="721126" y="3399508"/>
            <a:ext cx="1368681" cy="682918"/>
            <a:chOff x="724986" y="3605478"/>
            <a:chExt cx="1368681" cy="682918"/>
          </a:xfrm>
        </p:grpSpPr>
        <p:grpSp>
          <p:nvGrpSpPr>
            <p:cNvPr id="4670" name="Google Shape;4670;p55"/>
            <p:cNvGrpSpPr/>
            <p:nvPr/>
          </p:nvGrpSpPr>
          <p:grpSpPr>
            <a:xfrm>
              <a:off x="1289102" y="3823629"/>
              <a:ext cx="240442" cy="250435"/>
              <a:chOff x="-165066" y="3843615"/>
              <a:chExt cx="221259" cy="230455"/>
            </a:xfrm>
          </p:grpSpPr>
          <p:sp>
            <p:nvSpPr>
              <p:cNvPr id="4671" name="Google Shape;4671;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55"/>
            <p:cNvGrpSpPr/>
            <p:nvPr/>
          </p:nvGrpSpPr>
          <p:grpSpPr>
            <a:xfrm>
              <a:off x="724986" y="3605478"/>
              <a:ext cx="1368681" cy="682918"/>
              <a:chOff x="724986" y="3605478"/>
              <a:chExt cx="1368681" cy="682918"/>
            </a:xfrm>
          </p:grpSpPr>
          <p:grpSp>
            <p:nvGrpSpPr>
              <p:cNvPr id="4692" name="Google Shape;4692;p55"/>
              <p:cNvGrpSpPr/>
              <p:nvPr/>
            </p:nvGrpSpPr>
            <p:grpSpPr>
              <a:xfrm>
                <a:off x="1498221" y="4047614"/>
                <a:ext cx="529172" cy="240783"/>
                <a:chOff x="1498221" y="4047614"/>
                <a:chExt cx="529172" cy="240783"/>
              </a:xfrm>
            </p:grpSpPr>
            <p:grpSp>
              <p:nvGrpSpPr>
                <p:cNvPr id="4693" name="Google Shape;4693;p55"/>
                <p:cNvGrpSpPr/>
                <p:nvPr/>
              </p:nvGrpSpPr>
              <p:grpSpPr>
                <a:xfrm>
                  <a:off x="1826655" y="4224370"/>
                  <a:ext cx="200738" cy="25631"/>
                  <a:chOff x="1826655" y="4224370"/>
                  <a:chExt cx="200738" cy="25631"/>
                </a:xfrm>
              </p:grpSpPr>
              <p:sp>
                <p:nvSpPr>
                  <p:cNvPr id="4694" name="Google Shape;4694;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55"/>
                <p:cNvGrpSpPr/>
                <p:nvPr/>
              </p:nvGrpSpPr>
              <p:grpSpPr>
                <a:xfrm>
                  <a:off x="1498221" y="4047614"/>
                  <a:ext cx="328444" cy="240783"/>
                  <a:chOff x="1498221" y="4047614"/>
                  <a:chExt cx="328444" cy="240783"/>
                </a:xfrm>
              </p:grpSpPr>
              <p:sp>
                <p:nvSpPr>
                  <p:cNvPr id="4697" name="Google Shape;4697;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8" name="Google Shape;4698;p55"/>
                  <p:cNvGrpSpPr/>
                  <p:nvPr/>
                </p:nvGrpSpPr>
                <p:grpSpPr>
                  <a:xfrm>
                    <a:off x="1498221" y="4047614"/>
                    <a:ext cx="150566" cy="190416"/>
                    <a:chOff x="1498221" y="4047614"/>
                    <a:chExt cx="150566" cy="190416"/>
                  </a:xfrm>
                </p:grpSpPr>
                <p:sp>
                  <p:nvSpPr>
                    <p:cNvPr id="4699" name="Google Shape;4699;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01" name="Google Shape;4701;p55"/>
              <p:cNvGrpSpPr/>
              <p:nvPr/>
            </p:nvGrpSpPr>
            <p:grpSpPr>
              <a:xfrm>
                <a:off x="1560718" y="3800594"/>
                <a:ext cx="532948" cy="302090"/>
                <a:chOff x="1560718" y="3800594"/>
                <a:chExt cx="532948" cy="302090"/>
              </a:xfrm>
            </p:grpSpPr>
            <p:grpSp>
              <p:nvGrpSpPr>
                <p:cNvPr id="4702" name="Google Shape;4702;p55"/>
                <p:cNvGrpSpPr/>
                <p:nvPr/>
              </p:nvGrpSpPr>
              <p:grpSpPr>
                <a:xfrm>
                  <a:off x="1912179" y="3827344"/>
                  <a:ext cx="181487" cy="25631"/>
                  <a:chOff x="1912179" y="3827344"/>
                  <a:chExt cx="181487" cy="25631"/>
                </a:xfrm>
              </p:grpSpPr>
              <p:sp>
                <p:nvSpPr>
                  <p:cNvPr id="4703" name="Google Shape;4703;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55"/>
                <p:cNvGrpSpPr/>
                <p:nvPr/>
              </p:nvGrpSpPr>
              <p:grpSpPr>
                <a:xfrm>
                  <a:off x="1912179" y="4044505"/>
                  <a:ext cx="181487" cy="25622"/>
                  <a:chOff x="1912179" y="4044506"/>
                  <a:chExt cx="181487" cy="25622"/>
                </a:xfrm>
              </p:grpSpPr>
              <p:sp>
                <p:nvSpPr>
                  <p:cNvPr id="4706" name="Google Shape;4706;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55"/>
                <p:cNvGrpSpPr/>
                <p:nvPr/>
              </p:nvGrpSpPr>
              <p:grpSpPr>
                <a:xfrm>
                  <a:off x="1560718" y="3800594"/>
                  <a:ext cx="351472" cy="302090"/>
                  <a:chOff x="1560718" y="3800594"/>
                  <a:chExt cx="351472" cy="302090"/>
                </a:xfrm>
              </p:grpSpPr>
              <p:grpSp>
                <p:nvGrpSpPr>
                  <p:cNvPr id="4709" name="Google Shape;4709;p55"/>
                  <p:cNvGrpSpPr/>
                  <p:nvPr/>
                </p:nvGrpSpPr>
                <p:grpSpPr>
                  <a:xfrm>
                    <a:off x="1560718" y="3842857"/>
                    <a:ext cx="173586" cy="217131"/>
                    <a:chOff x="1560718" y="3842857"/>
                    <a:chExt cx="173586" cy="217131"/>
                  </a:xfrm>
                </p:grpSpPr>
                <p:sp>
                  <p:nvSpPr>
                    <p:cNvPr id="4710" name="Google Shape;4710;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3" name="Google Shape;4713;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15" name="Google Shape;4715;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6" name="Google Shape;4716;p55"/>
              <p:cNvGrpSpPr/>
              <p:nvPr/>
            </p:nvGrpSpPr>
            <p:grpSpPr>
              <a:xfrm>
                <a:off x="785350" y="3605478"/>
                <a:ext cx="535311" cy="249245"/>
                <a:chOff x="785350" y="3605478"/>
                <a:chExt cx="535311" cy="249245"/>
              </a:xfrm>
            </p:grpSpPr>
            <p:grpSp>
              <p:nvGrpSpPr>
                <p:cNvPr id="4717" name="Google Shape;4717;p55"/>
                <p:cNvGrpSpPr/>
                <p:nvPr/>
              </p:nvGrpSpPr>
              <p:grpSpPr>
                <a:xfrm>
                  <a:off x="785350" y="3605478"/>
                  <a:ext cx="376191" cy="102736"/>
                  <a:chOff x="785350" y="3605478"/>
                  <a:chExt cx="376191" cy="102736"/>
                </a:xfrm>
              </p:grpSpPr>
              <p:sp>
                <p:nvSpPr>
                  <p:cNvPr id="4718" name="Google Shape;4718;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55"/>
                <p:cNvGrpSpPr/>
                <p:nvPr/>
              </p:nvGrpSpPr>
              <p:grpSpPr>
                <a:xfrm>
                  <a:off x="1161530" y="3655851"/>
                  <a:ext cx="159131" cy="198872"/>
                  <a:chOff x="1161530" y="3655851"/>
                  <a:chExt cx="159131" cy="198872"/>
                </a:xfrm>
              </p:grpSpPr>
              <p:sp>
                <p:nvSpPr>
                  <p:cNvPr id="4722" name="Google Shape;4722;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4" name="Google Shape;4724;p55"/>
              <p:cNvGrpSpPr/>
              <p:nvPr/>
            </p:nvGrpSpPr>
            <p:grpSpPr>
              <a:xfrm>
                <a:off x="785350" y="4047614"/>
                <a:ext cx="535311" cy="240783"/>
                <a:chOff x="785350" y="4047614"/>
                <a:chExt cx="535311" cy="240783"/>
              </a:xfrm>
            </p:grpSpPr>
            <p:grpSp>
              <p:nvGrpSpPr>
                <p:cNvPr id="4725" name="Google Shape;4725;p55"/>
                <p:cNvGrpSpPr/>
                <p:nvPr/>
              </p:nvGrpSpPr>
              <p:grpSpPr>
                <a:xfrm>
                  <a:off x="1161636" y="4047614"/>
                  <a:ext cx="159025" cy="190415"/>
                  <a:chOff x="1161636" y="4047614"/>
                  <a:chExt cx="159025" cy="190415"/>
                </a:xfrm>
              </p:grpSpPr>
              <p:sp>
                <p:nvSpPr>
                  <p:cNvPr id="4726" name="Google Shape;4726;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8" name="Google Shape;4728;p55"/>
                <p:cNvGrpSpPr/>
                <p:nvPr/>
              </p:nvGrpSpPr>
              <p:grpSpPr>
                <a:xfrm>
                  <a:off x="785350" y="4185661"/>
                  <a:ext cx="376191" cy="102736"/>
                  <a:chOff x="785350" y="4185661"/>
                  <a:chExt cx="376191" cy="102736"/>
                </a:xfrm>
              </p:grpSpPr>
              <p:sp>
                <p:nvSpPr>
                  <p:cNvPr id="4729" name="Google Shape;4729;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32" name="Google Shape;4732;p55"/>
              <p:cNvGrpSpPr/>
              <p:nvPr/>
            </p:nvGrpSpPr>
            <p:grpSpPr>
              <a:xfrm>
                <a:off x="1501054" y="3605478"/>
                <a:ext cx="526340" cy="249240"/>
                <a:chOff x="1501054" y="3605478"/>
                <a:chExt cx="526340" cy="249240"/>
              </a:xfrm>
            </p:grpSpPr>
            <p:grpSp>
              <p:nvGrpSpPr>
                <p:cNvPr id="4733" name="Google Shape;4733;p55"/>
                <p:cNvGrpSpPr/>
                <p:nvPr/>
              </p:nvGrpSpPr>
              <p:grpSpPr>
                <a:xfrm>
                  <a:off x="1834208" y="3643867"/>
                  <a:ext cx="193185" cy="25622"/>
                  <a:chOff x="1834208" y="3643867"/>
                  <a:chExt cx="193185" cy="25622"/>
                </a:xfrm>
              </p:grpSpPr>
              <p:sp>
                <p:nvSpPr>
                  <p:cNvPr id="4734" name="Google Shape;4734;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55"/>
                <p:cNvGrpSpPr/>
                <p:nvPr/>
              </p:nvGrpSpPr>
              <p:grpSpPr>
                <a:xfrm>
                  <a:off x="1501054" y="3605478"/>
                  <a:ext cx="333165" cy="249240"/>
                  <a:chOff x="1501054" y="3605478"/>
                  <a:chExt cx="333165" cy="249240"/>
                </a:xfrm>
              </p:grpSpPr>
              <p:sp>
                <p:nvSpPr>
                  <p:cNvPr id="4737" name="Google Shape;4737;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8" name="Google Shape;4738;p55"/>
                  <p:cNvGrpSpPr/>
                  <p:nvPr/>
                </p:nvGrpSpPr>
                <p:grpSpPr>
                  <a:xfrm>
                    <a:off x="1501054" y="3655851"/>
                    <a:ext cx="155286" cy="198867"/>
                    <a:chOff x="1501054" y="3655851"/>
                    <a:chExt cx="155286" cy="198867"/>
                  </a:xfrm>
                </p:grpSpPr>
                <p:sp>
                  <p:nvSpPr>
                    <p:cNvPr id="4739" name="Google Shape;4739;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41" name="Google Shape;4741;p55"/>
              <p:cNvGrpSpPr/>
              <p:nvPr/>
            </p:nvGrpSpPr>
            <p:grpSpPr>
              <a:xfrm>
                <a:off x="724986" y="3800594"/>
                <a:ext cx="532950" cy="302090"/>
                <a:chOff x="724986" y="3800594"/>
                <a:chExt cx="532950" cy="302090"/>
              </a:xfrm>
            </p:grpSpPr>
            <p:grpSp>
              <p:nvGrpSpPr>
                <p:cNvPr id="4742" name="Google Shape;4742;p55"/>
                <p:cNvGrpSpPr/>
                <p:nvPr/>
              </p:nvGrpSpPr>
              <p:grpSpPr>
                <a:xfrm>
                  <a:off x="724986" y="4044367"/>
                  <a:ext cx="181314" cy="25626"/>
                  <a:chOff x="724986" y="4044367"/>
                  <a:chExt cx="181314" cy="25626"/>
                </a:xfrm>
              </p:grpSpPr>
              <p:sp>
                <p:nvSpPr>
                  <p:cNvPr id="4743" name="Google Shape;4743;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55"/>
                <p:cNvGrpSpPr/>
                <p:nvPr/>
              </p:nvGrpSpPr>
              <p:grpSpPr>
                <a:xfrm>
                  <a:off x="906290" y="3800594"/>
                  <a:ext cx="351646" cy="302090"/>
                  <a:chOff x="906290" y="3800594"/>
                  <a:chExt cx="351646" cy="302090"/>
                </a:xfrm>
              </p:grpSpPr>
              <p:grpSp>
                <p:nvGrpSpPr>
                  <p:cNvPr id="4746" name="Google Shape;4746;p55"/>
                  <p:cNvGrpSpPr/>
                  <p:nvPr/>
                </p:nvGrpSpPr>
                <p:grpSpPr>
                  <a:xfrm>
                    <a:off x="1084172" y="3842857"/>
                    <a:ext cx="173764" cy="217131"/>
                    <a:chOff x="1084172" y="3842857"/>
                    <a:chExt cx="173764" cy="217131"/>
                  </a:xfrm>
                </p:grpSpPr>
                <p:grpSp>
                  <p:nvGrpSpPr>
                    <p:cNvPr id="4747" name="Google Shape;4747;p55"/>
                    <p:cNvGrpSpPr/>
                    <p:nvPr/>
                  </p:nvGrpSpPr>
                  <p:grpSpPr>
                    <a:xfrm>
                      <a:off x="1156862" y="3936509"/>
                      <a:ext cx="101073" cy="25622"/>
                      <a:chOff x="1156862" y="3936509"/>
                      <a:chExt cx="101073" cy="25622"/>
                    </a:xfrm>
                  </p:grpSpPr>
                  <p:sp>
                    <p:nvSpPr>
                      <p:cNvPr id="4748" name="Google Shape;4748;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0" name="Google Shape;4750;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1" name="Google Shape;4751;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55"/>
                <p:cNvGrpSpPr/>
                <p:nvPr/>
              </p:nvGrpSpPr>
              <p:grpSpPr>
                <a:xfrm>
                  <a:off x="724986" y="3830189"/>
                  <a:ext cx="189533" cy="25626"/>
                  <a:chOff x="724986" y="3830189"/>
                  <a:chExt cx="189533" cy="25626"/>
                </a:xfrm>
              </p:grpSpPr>
              <p:sp>
                <p:nvSpPr>
                  <p:cNvPr id="4754" name="Google Shape;4754;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756" name="Google Shape;4756;p55"/>
          <p:cNvGrpSpPr/>
          <p:nvPr/>
        </p:nvGrpSpPr>
        <p:grpSpPr>
          <a:xfrm>
            <a:off x="2249438" y="2249669"/>
            <a:ext cx="948701" cy="935378"/>
            <a:chOff x="2253298" y="2428317"/>
            <a:chExt cx="948701" cy="935378"/>
          </a:xfrm>
        </p:grpSpPr>
        <p:sp>
          <p:nvSpPr>
            <p:cNvPr id="4757" name="Google Shape;4757;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Table of contents</a:t>
            </a:r>
            <a:endParaRPr b="1"/>
          </a:p>
        </p:txBody>
      </p:sp>
      <p:sp>
        <p:nvSpPr>
          <p:cNvPr id="488" name="Google Shape;488;p29"/>
          <p:cNvSpPr txBox="1"/>
          <p:nvPr>
            <p:ph idx="2" type="title"/>
          </p:nvPr>
        </p:nvSpPr>
        <p:spPr>
          <a:xfrm>
            <a:off x="720000" y="1620288"/>
            <a:ext cx="651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89" name="Google Shape;489;p29"/>
          <p:cNvSpPr txBox="1"/>
          <p:nvPr>
            <p:ph idx="3" type="title"/>
          </p:nvPr>
        </p:nvSpPr>
        <p:spPr>
          <a:xfrm>
            <a:off x="720000" y="2934370"/>
            <a:ext cx="651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490" name="Google Shape;490;p29"/>
          <p:cNvSpPr txBox="1"/>
          <p:nvPr>
            <p:ph idx="4" type="title"/>
          </p:nvPr>
        </p:nvSpPr>
        <p:spPr>
          <a:xfrm>
            <a:off x="720000" y="2058312"/>
            <a:ext cx="651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91" name="Google Shape;491;p29"/>
          <p:cNvSpPr txBox="1"/>
          <p:nvPr>
            <p:ph idx="5" type="title"/>
          </p:nvPr>
        </p:nvSpPr>
        <p:spPr>
          <a:xfrm>
            <a:off x="720000" y="3372398"/>
            <a:ext cx="651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492" name="Google Shape;492;p29"/>
          <p:cNvSpPr txBox="1"/>
          <p:nvPr>
            <p:ph idx="6" type="title"/>
          </p:nvPr>
        </p:nvSpPr>
        <p:spPr>
          <a:xfrm>
            <a:off x="720000" y="2496337"/>
            <a:ext cx="651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93" name="Google Shape;493;p29"/>
          <p:cNvSpPr txBox="1"/>
          <p:nvPr>
            <p:ph idx="7" type="title"/>
          </p:nvPr>
        </p:nvSpPr>
        <p:spPr>
          <a:xfrm>
            <a:off x="720000" y="3810451"/>
            <a:ext cx="6516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494" name="Google Shape;494;p29"/>
          <p:cNvSpPr txBox="1"/>
          <p:nvPr>
            <p:ph idx="1" type="subTitle"/>
          </p:nvPr>
        </p:nvSpPr>
        <p:spPr>
          <a:xfrm>
            <a:off x="1371600" y="1620288"/>
            <a:ext cx="368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and objectives</a:t>
            </a:r>
            <a:endParaRPr/>
          </a:p>
        </p:txBody>
      </p:sp>
      <p:sp>
        <p:nvSpPr>
          <p:cNvPr id="495" name="Google Shape;495;p29"/>
          <p:cNvSpPr txBox="1"/>
          <p:nvPr>
            <p:ph idx="8" type="subTitle"/>
          </p:nvPr>
        </p:nvSpPr>
        <p:spPr>
          <a:xfrm>
            <a:off x="1371600" y="2058309"/>
            <a:ext cx="368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audience demographics</a:t>
            </a:r>
            <a:endParaRPr/>
          </a:p>
        </p:txBody>
      </p:sp>
      <p:sp>
        <p:nvSpPr>
          <p:cNvPr id="496" name="Google Shape;496;p29"/>
          <p:cNvSpPr txBox="1"/>
          <p:nvPr>
            <p:ph idx="9" type="subTitle"/>
          </p:nvPr>
        </p:nvSpPr>
        <p:spPr>
          <a:xfrm>
            <a:off x="1371600" y="2496331"/>
            <a:ext cx="368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ideation</a:t>
            </a:r>
            <a:endParaRPr/>
          </a:p>
        </p:txBody>
      </p:sp>
      <p:sp>
        <p:nvSpPr>
          <p:cNvPr id="497" name="Google Shape;497;p29"/>
          <p:cNvSpPr txBox="1"/>
          <p:nvPr>
            <p:ph idx="13" type="subTitle"/>
          </p:nvPr>
        </p:nvSpPr>
        <p:spPr>
          <a:xfrm>
            <a:off x="1371600" y="2934378"/>
            <a:ext cx="368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Platforms and scheduling</a:t>
            </a:r>
            <a:endParaRPr/>
          </a:p>
        </p:txBody>
      </p:sp>
      <p:sp>
        <p:nvSpPr>
          <p:cNvPr id="498" name="Google Shape;498;p29"/>
          <p:cNvSpPr txBox="1"/>
          <p:nvPr>
            <p:ph idx="14" type="subTitle"/>
          </p:nvPr>
        </p:nvSpPr>
        <p:spPr>
          <a:xfrm>
            <a:off x="1371600" y="3372403"/>
            <a:ext cx="368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Measurement and evaluation</a:t>
            </a:r>
            <a:endParaRPr/>
          </a:p>
        </p:txBody>
      </p:sp>
      <p:sp>
        <p:nvSpPr>
          <p:cNvPr id="499" name="Google Shape;499;p29"/>
          <p:cNvSpPr txBox="1"/>
          <p:nvPr>
            <p:ph idx="15" type="subTitle"/>
          </p:nvPr>
        </p:nvSpPr>
        <p:spPr>
          <a:xfrm>
            <a:off x="1371600" y="3810453"/>
            <a:ext cx="368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Budgeting and planning</a:t>
            </a:r>
            <a:endParaRPr/>
          </a:p>
        </p:txBody>
      </p:sp>
      <p:grpSp>
        <p:nvGrpSpPr>
          <p:cNvPr id="500" name="Google Shape;500;p29"/>
          <p:cNvGrpSpPr/>
          <p:nvPr/>
        </p:nvGrpSpPr>
        <p:grpSpPr>
          <a:xfrm>
            <a:off x="5829604" y="1207958"/>
            <a:ext cx="2319829" cy="3301487"/>
            <a:chOff x="5829604" y="1207958"/>
            <a:chExt cx="2319829" cy="3301487"/>
          </a:xfrm>
        </p:grpSpPr>
        <p:grpSp>
          <p:nvGrpSpPr>
            <p:cNvPr id="501" name="Google Shape;501;p29"/>
            <p:cNvGrpSpPr/>
            <p:nvPr/>
          </p:nvGrpSpPr>
          <p:grpSpPr>
            <a:xfrm>
              <a:off x="5829604" y="1207958"/>
              <a:ext cx="2319829" cy="3301487"/>
              <a:chOff x="5829604" y="1207958"/>
              <a:chExt cx="2319829" cy="3301487"/>
            </a:xfrm>
          </p:grpSpPr>
          <p:sp>
            <p:nvSpPr>
              <p:cNvPr id="502" name="Google Shape;502;p29"/>
              <p:cNvSpPr/>
              <p:nvPr/>
            </p:nvSpPr>
            <p:spPr>
              <a:xfrm rot="-731169">
                <a:off x="7185823" y="3901690"/>
                <a:ext cx="919520" cy="516511"/>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9"/>
              <p:cNvSpPr/>
              <p:nvPr/>
            </p:nvSpPr>
            <p:spPr>
              <a:xfrm rot="703672">
                <a:off x="5872506" y="3776041"/>
                <a:ext cx="919495" cy="516584"/>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29"/>
              <p:cNvGrpSpPr/>
              <p:nvPr/>
            </p:nvGrpSpPr>
            <p:grpSpPr>
              <a:xfrm>
                <a:off x="6030312" y="1207958"/>
                <a:ext cx="1563520" cy="2928934"/>
                <a:chOff x="235475" y="983850"/>
                <a:chExt cx="973125" cy="1822950"/>
              </a:xfrm>
            </p:grpSpPr>
            <p:sp>
              <p:nvSpPr>
                <p:cNvPr id="505" name="Google Shape;505;p29"/>
                <p:cNvSpPr/>
                <p:nvPr/>
              </p:nvSpPr>
              <p:spPr>
                <a:xfrm>
                  <a:off x="486775" y="1811200"/>
                  <a:ext cx="37650" cy="32125"/>
                </a:xfrm>
                <a:custGeom>
                  <a:rect b="b" l="l" r="r" t="t"/>
                  <a:pathLst>
                    <a:path extrusionOk="0" h="1285" w="1506">
                      <a:moveTo>
                        <a:pt x="1164" y="1"/>
                      </a:moveTo>
                      <a:lnTo>
                        <a:pt x="1" y="1102"/>
                      </a:lnTo>
                      <a:cubicBezTo>
                        <a:pt x="4" y="1163"/>
                        <a:pt x="7" y="1224"/>
                        <a:pt x="11" y="1285"/>
                      </a:cubicBezTo>
                      <a:lnTo>
                        <a:pt x="1505" y="111"/>
                      </a:lnTo>
                      <a:lnTo>
                        <a:pt x="1164" y="1"/>
                      </a:ln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9"/>
                <p:cNvSpPr/>
                <p:nvPr/>
              </p:nvSpPr>
              <p:spPr>
                <a:xfrm>
                  <a:off x="557150" y="1672075"/>
                  <a:ext cx="70850" cy="55900"/>
                </a:xfrm>
                <a:custGeom>
                  <a:rect b="b" l="l" r="r" t="t"/>
                  <a:pathLst>
                    <a:path extrusionOk="0" h="2236" w="2834">
                      <a:moveTo>
                        <a:pt x="2833" y="0"/>
                      </a:moveTo>
                      <a:lnTo>
                        <a:pt x="2833" y="0"/>
                      </a:lnTo>
                      <a:cubicBezTo>
                        <a:pt x="2354" y="49"/>
                        <a:pt x="1188" y="1150"/>
                        <a:pt x="736" y="1616"/>
                      </a:cubicBezTo>
                      <a:lnTo>
                        <a:pt x="1" y="2053"/>
                      </a:lnTo>
                      <a:lnTo>
                        <a:pt x="475" y="2235"/>
                      </a:lnTo>
                      <a:lnTo>
                        <a:pt x="2833" y="0"/>
                      </a:ln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9"/>
                <p:cNvSpPr/>
                <p:nvPr/>
              </p:nvSpPr>
              <p:spPr>
                <a:xfrm>
                  <a:off x="484025" y="1800900"/>
                  <a:ext cx="5975" cy="6950"/>
                </a:xfrm>
                <a:custGeom>
                  <a:rect b="b" l="l" r="r" t="t"/>
                  <a:pathLst>
                    <a:path extrusionOk="0" h="278" w="239">
                      <a:moveTo>
                        <a:pt x="1" y="0"/>
                      </a:moveTo>
                      <a:lnTo>
                        <a:pt x="1" y="0"/>
                      </a:lnTo>
                      <a:cubicBezTo>
                        <a:pt x="11" y="92"/>
                        <a:pt x="19" y="183"/>
                        <a:pt x="27" y="278"/>
                      </a:cubicBezTo>
                      <a:lnTo>
                        <a:pt x="239" y="78"/>
                      </a:lnTo>
                      <a:lnTo>
                        <a:pt x="1" y="0"/>
                      </a:ln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9"/>
                <p:cNvSpPr/>
                <p:nvPr/>
              </p:nvSpPr>
              <p:spPr>
                <a:xfrm>
                  <a:off x="699775" y="1201500"/>
                  <a:ext cx="248700" cy="466125"/>
                </a:xfrm>
                <a:custGeom>
                  <a:rect b="b" l="l" r="r" t="t"/>
                  <a:pathLst>
                    <a:path extrusionOk="0" h="18645" w="9948">
                      <a:moveTo>
                        <a:pt x="9141" y="0"/>
                      </a:moveTo>
                      <a:lnTo>
                        <a:pt x="9013" y="123"/>
                      </a:lnTo>
                      <a:cubicBezTo>
                        <a:pt x="9059" y="237"/>
                        <a:pt x="9113" y="347"/>
                        <a:pt x="9161" y="449"/>
                      </a:cubicBezTo>
                      <a:cubicBezTo>
                        <a:pt x="9373" y="905"/>
                        <a:pt x="9626" y="1314"/>
                        <a:pt x="9612" y="1833"/>
                      </a:cubicBezTo>
                      <a:cubicBezTo>
                        <a:pt x="9581" y="2925"/>
                        <a:pt x="8279" y="3616"/>
                        <a:pt x="7459" y="4089"/>
                      </a:cubicBezTo>
                      <a:cubicBezTo>
                        <a:pt x="6684" y="4533"/>
                        <a:pt x="5755" y="4792"/>
                        <a:pt x="5126" y="5452"/>
                      </a:cubicBezTo>
                      <a:cubicBezTo>
                        <a:pt x="4398" y="6218"/>
                        <a:pt x="4311" y="7298"/>
                        <a:pt x="4313" y="8305"/>
                      </a:cubicBezTo>
                      <a:cubicBezTo>
                        <a:pt x="4318" y="9568"/>
                        <a:pt x="4439" y="10842"/>
                        <a:pt x="3845" y="12006"/>
                      </a:cubicBezTo>
                      <a:cubicBezTo>
                        <a:pt x="3372" y="12929"/>
                        <a:pt x="2672" y="13723"/>
                        <a:pt x="1981" y="14486"/>
                      </a:cubicBezTo>
                      <a:cubicBezTo>
                        <a:pt x="1784" y="14705"/>
                        <a:pt x="1589" y="14923"/>
                        <a:pt x="1395" y="15143"/>
                      </a:cubicBezTo>
                      <a:lnTo>
                        <a:pt x="1387" y="15462"/>
                      </a:lnTo>
                      <a:cubicBezTo>
                        <a:pt x="1722" y="15081"/>
                        <a:pt x="2070" y="14706"/>
                        <a:pt x="2415" y="14330"/>
                      </a:cubicBezTo>
                      <a:cubicBezTo>
                        <a:pt x="3075" y="13609"/>
                        <a:pt x="3682" y="12850"/>
                        <a:pt x="4139" y="11982"/>
                      </a:cubicBezTo>
                      <a:cubicBezTo>
                        <a:pt x="4684" y="10946"/>
                        <a:pt x="4597" y="9729"/>
                        <a:pt x="4579" y="8597"/>
                      </a:cubicBezTo>
                      <a:cubicBezTo>
                        <a:pt x="4559" y="7374"/>
                        <a:pt x="4625" y="6116"/>
                        <a:pt x="5694" y="5341"/>
                      </a:cubicBezTo>
                      <a:cubicBezTo>
                        <a:pt x="6303" y="4899"/>
                        <a:pt x="7023" y="4612"/>
                        <a:pt x="7699" y="4265"/>
                      </a:cubicBezTo>
                      <a:lnTo>
                        <a:pt x="7699" y="4265"/>
                      </a:lnTo>
                      <a:cubicBezTo>
                        <a:pt x="6793" y="5149"/>
                        <a:pt x="6032" y="6193"/>
                        <a:pt x="5750" y="7418"/>
                      </a:cubicBezTo>
                      <a:cubicBezTo>
                        <a:pt x="5497" y="8510"/>
                        <a:pt x="5722" y="9632"/>
                        <a:pt x="5623" y="10730"/>
                      </a:cubicBezTo>
                      <a:cubicBezTo>
                        <a:pt x="5515" y="11911"/>
                        <a:pt x="4935" y="13029"/>
                        <a:pt x="4308" y="14013"/>
                      </a:cubicBezTo>
                      <a:cubicBezTo>
                        <a:pt x="3228" y="15695"/>
                        <a:pt x="1723" y="17051"/>
                        <a:pt x="135" y="18240"/>
                      </a:cubicBezTo>
                      <a:lnTo>
                        <a:pt x="1" y="18644"/>
                      </a:lnTo>
                      <a:cubicBezTo>
                        <a:pt x="53" y="18606"/>
                        <a:pt x="106" y="18572"/>
                        <a:pt x="158" y="18534"/>
                      </a:cubicBezTo>
                      <a:cubicBezTo>
                        <a:pt x="1741" y="17375"/>
                        <a:pt x="3214" y="16036"/>
                        <a:pt x="4333" y="14416"/>
                      </a:cubicBezTo>
                      <a:cubicBezTo>
                        <a:pt x="4889" y="13608"/>
                        <a:pt x="5349" y="12713"/>
                        <a:pt x="5633" y="11773"/>
                      </a:cubicBezTo>
                      <a:cubicBezTo>
                        <a:pt x="5945" y="10739"/>
                        <a:pt x="5811" y="9707"/>
                        <a:pt x="5817" y="8650"/>
                      </a:cubicBezTo>
                      <a:cubicBezTo>
                        <a:pt x="5821" y="7471"/>
                        <a:pt x="6157" y="6467"/>
                        <a:pt x="6835" y="5508"/>
                      </a:cubicBezTo>
                      <a:cubicBezTo>
                        <a:pt x="7218" y="4966"/>
                        <a:pt x="7671" y="4475"/>
                        <a:pt x="8151" y="4012"/>
                      </a:cubicBezTo>
                      <a:cubicBezTo>
                        <a:pt x="8185" y="3989"/>
                        <a:pt x="8223" y="3971"/>
                        <a:pt x="8258" y="3950"/>
                      </a:cubicBezTo>
                      <a:cubicBezTo>
                        <a:pt x="8988" y="3493"/>
                        <a:pt x="9729" y="2892"/>
                        <a:pt x="9883" y="1994"/>
                      </a:cubicBezTo>
                      <a:cubicBezTo>
                        <a:pt x="9947" y="1621"/>
                        <a:pt x="9823" y="1237"/>
                        <a:pt x="9660" y="910"/>
                      </a:cubicBezTo>
                      <a:cubicBezTo>
                        <a:pt x="9530" y="651"/>
                        <a:pt x="9272" y="324"/>
                        <a:pt x="91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9"/>
                <p:cNvSpPr/>
                <p:nvPr/>
              </p:nvSpPr>
              <p:spPr>
                <a:xfrm>
                  <a:off x="596925" y="1718100"/>
                  <a:ext cx="17125" cy="16225"/>
                </a:xfrm>
                <a:custGeom>
                  <a:rect b="b" l="l" r="r" t="t"/>
                  <a:pathLst>
                    <a:path extrusionOk="0" h="649" w="685">
                      <a:moveTo>
                        <a:pt x="684" y="0"/>
                      </a:moveTo>
                      <a:lnTo>
                        <a:pt x="1" y="649"/>
                      </a:lnTo>
                      <a:cubicBezTo>
                        <a:pt x="177" y="527"/>
                        <a:pt x="357" y="411"/>
                        <a:pt x="541" y="299"/>
                      </a:cubicBezTo>
                      <a:lnTo>
                        <a:pt x="684" y="0"/>
                      </a:ln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9"/>
                <p:cNvSpPr/>
                <p:nvPr/>
              </p:nvSpPr>
              <p:spPr>
                <a:xfrm>
                  <a:off x="712225" y="1185850"/>
                  <a:ext cx="219325" cy="436850"/>
                </a:xfrm>
                <a:custGeom>
                  <a:rect b="b" l="l" r="r" t="t"/>
                  <a:pathLst>
                    <a:path extrusionOk="0" h="17474" w="8773">
                      <a:moveTo>
                        <a:pt x="7912" y="1"/>
                      </a:moveTo>
                      <a:lnTo>
                        <a:pt x="168" y="7349"/>
                      </a:lnTo>
                      <a:lnTo>
                        <a:pt x="0" y="13588"/>
                      </a:lnTo>
                      <a:cubicBezTo>
                        <a:pt x="69" y="13571"/>
                        <a:pt x="133" y="13563"/>
                        <a:pt x="193" y="13563"/>
                      </a:cubicBezTo>
                      <a:cubicBezTo>
                        <a:pt x="522" y="13563"/>
                        <a:pt x="715" y="13806"/>
                        <a:pt x="871" y="14084"/>
                      </a:cubicBezTo>
                      <a:cubicBezTo>
                        <a:pt x="1141" y="14575"/>
                        <a:pt x="353" y="16529"/>
                        <a:pt x="97" y="17474"/>
                      </a:cubicBezTo>
                      <a:lnTo>
                        <a:pt x="871" y="16741"/>
                      </a:lnTo>
                      <a:lnTo>
                        <a:pt x="889" y="16086"/>
                      </a:lnTo>
                      <a:lnTo>
                        <a:pt x="897" y="15767"/>
                      </a:lnTo>
                      <a:lnTo>
                        <a:pt x="1109" y="7768"/>
                      </a:lnTo>
                      <a:lnTo>
                        <a:pt x="8515" y="748"/>
                      </a:lnTo>
                      <a:lnTo>
                        <a:pt x="8643" y="625"/>
                      </a:lnTo>
                      <a:lnTo>
                        <a:pt x="8773" y="501"/>
                      </a:lnTo>
                      <a:lnTo>
                        <a:pt x="7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9"/>
                <p:cNvSpPr/>
                <p:nvPr/>
              </p:nvSpPr>
              <p:spPr>
                <a:xfrm>
                  <a:off x="484725" y="1802825"/>
                  <a:ext cx="31150" cy="35950"/>
                </a:xfrm>
                <a:custGeom>
                  <a:rect b="b" l="l" r="r" t="t"/>
                  <a:pathLst>
                    <a:path extrusionOk="0" h="1438" w="1246">
                      <a:moveTo>
                        <a:pt x="211" y="1"/>
                      </a:moveTo>
                      <a:lnTo>
                        <a:pt x="1" y="201"/>
                      </a:lnTo>
                      <a:cubicBezTo>
                        <a:pt x="12" y="342"/>
                        <a:pt x="24" y="487"/>
                        <a:pt x="34" y="636"/>
                      </a:cubicBezTo>
                      <a:cubicBezTo>
                        <a:pt x="52" y="884"/>
                        <a:pt x="68" y="1153"/>
                        <a:pt x="83" y="1437"/>
                      </a:cubicBezTo>
                      <a:lnTo>
                        <a:pt x="1246" y="336"/>
                      </a:lnTo>
                      <a:lnTo>
                        <a:pt x="2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9"/>
                <p:cNvSpPr/>
                <p:nvPr/>
              </p:nvSpPr>
              <p:spPr>
                <a:xfrm>
                  <a:off x="569025" y="1657325"/>
                  <a:ext cx="74450" cy="83450"/>
                </a:xfrm>
                <a:custGeom>
                  <a:rect b="b" l="l" r="r" t="t"/>
                  <a:pathLst>
                    <a:path extrusionOk="0" h="3338" w="2978">
                      <a:moveTo>
                        <a:pt x="2977" y="1"/>
                      </a:moveTo>
                      <a:lnTo>
                        <a:pt x="2358" y="590"/>
                      </a:lnTo>
                      <a:lnTo>
                        <a:pt x="0" y="2824"/>
                      </a:lnTo>
                      <a:lnTo>
                        <a:pt x="329" y="2950"/>
                      </a:lnTo>
                      <a:cubicBezTo>
                        <a:pt x="317" y="3001"/>
                        <a:pt x="301" y="3053"/>
                        <a:pt x="288" y="3106"/>
                      </a:cubicBezTo>
                      <a:lnTo>
                        <a:pt x="846" y="3338"/>
                      </a:lnTo>
                      <a:lnTo>
                        <a:pt x="1119" y="3080"/>
                      </a:lnTo>
                      <a:lnTo>
                        <a:pt x="1802" y="2431"/>
                      </a:lnTo>
                      <a:lnTo>
                        <a:pt x="2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254900" y="1639475"/>
                  <a:ext cx="75975" cy="44025"/>
                </a:xfrm>
                <a:custGeom>
                  <a:rect b="b" l="l" r="r" t="t"/>
                  <a:pathLst>
                    <a:path extrusionOk="0" h="1761" w="3039">
                      <a:moveTo>
                        <a:pt x="1984" y="1"/>
                      </a:moveTo>
                      <a:cubicBezTo>
                        <a:pt x="1373" y="1"/>
                        <a:pt x="716" y="272"/>
                        <a:pt x="222" y="979"/>
                      </a:cubicBezTo>
                      <a:cubicBezTo>
                        <a:pt x="107" y="1143"/>
                        <a:pt x="25" y="1431"/>
                        <a:pt x="1" y="1761"/>
                      </a:cubicBezTo>
                      <a:cubicBezTo>
                        <a:pt x="385" y="1009"/>
                        <a:pt x="1027" y="427"/>
                        <a:pt x="2116" y="363"/>
                      </a:cubicBezTo>
                      <a:cubicBezTo>
                        <a:pt x="2122" y="362"/>
                        <a:pt x="2131" y="358"/>
                        <a:pt x="2137" y="357"/>
                      </a:cubicBezTo>
                      <a:cubicBezTo>
                        <a:pt x="2239" y="329"/>
                        <a:pt x="3039" y="324"/>
                        <a:pt x="3039" y="324"/>
                      </a:cubicBezTo>
                      <a:lnTo>
                        <a:pt x="3039" y="286"/>
                      </a:lnTo>
                      <a:cubicBezTo>
                        <a:pt x="2741" y="110"/>
                        <a:pt x="2372" y="1"/>
                        <a:pt x="1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264150" y="2729400"/>
                  <a:ext cx="92425" cy="50675"/>
                </a:xfrm>
                <a:custGeom>
                  <a:rect b="b" l="l" r="r" t="t"/>
                  <a:pathLst>
                    <a:path extrusionOk="0" h="2027" w="3697">
                      <a:moveTo>
                        <a:pt x="186" y="0"/>
                      </a:moveTo>
                      <a:cubicBezTo>
                        <a:pt x="69" y="608"/>
                        <a:pt x="0" y="1426"/>
                        <a:pt x="352" y="1831"/>
                      </a:cubicBezTo>
                      <a:cubicBezTo>
                        <a:pt x="455" y="1952"/>
                        <a:pt x="778" y="2027"/>
                        <a:pt x="1214" y="2027"/>
                      </a:cubicBezTo>
                      <a:cubicBezTo>
                        <a:pt x="1480" y="2027"/>
                        <a:pt x="1788" y="1999"/>
                        <a:pt x="2114" y="1936"/>
                      </a:cubicBezTo>
                      <a:cubicBezTo>
                        <a:pt x="2628" y="1841"/>
                        <a:pt x="3179" y="1565"/>
                        <a:pt x="3697" y="1467"/>
                      </a:cubicBezTo>
                      <a:cubicBezTo>
                        <a:pt x="3695" y="1385"/>
                        <a:pt x="3679" y="894"/>
                        <a:pt x="3654" y="138"/>
                      </a:cubicBezTo>
                      <a:cubicBezTo>
                        <a:pt x="3615" y="160"/>
                        <a:pt x="3582" y="184"/>
                        <a:pt x="3541" y="204"/>
                      </a:cubicBezTo>
                      <a:cubicBezTo>
                        <a:pt x="3060" y="432"/>
                        <a:pt x="2554" y="539"/>
                        <a:pt x="2056" y="539"/>
                      </a:cubicBezTo>
                      <a:cubicBezTo>
                        <a:pt x="1390" y="539"/>
                        <a:pt x="740" y="348"/>
                        <a:pt x="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p:nvPr/>
              </p:nvSpPr>
              <p:spPr>
                <a:xfrm>
                  <a:off x="249475" y="2150350"/>
                  <a:ext cx="106050" cy="592525"/>
                </a:xfrm>
                <a:custGeom>
                  <a:rect b="b" l="l" r="r" t="t"/>
                  <a:pathLst>
                    <a:path extrusionOk="0" h="23701" w="4242">
                      <a:moveTo>
                        <a:pt x="1" y="1"/>
                      </a:moveTo>
                      <a:cubicBezTo>
                        <a:pt x="318" y="2983"/>
                        <a:pt x="922" y="6256"/>
                        <a:pt x="523" y="9967"/>
                      </a:cubicBezTo>
                      <a:cubicBezTo>
                        <a:pt x="190" y="13089"/>
                        <a:pt x="551" y="22985"/>
                        <a:pt x="551" y="23021"/>
                      </a:cubicBezTo>
                      <a:cubicBezTo>
                        <a:pt x="622" y="23074"/>
                        <a:pt x="699" y="23116"/>
                        <a:pt x="773" y="23162"/>
                      </a:cubicBezTo>
                      <a:cubicBezTo>
                        <a:pt x="1327" y="23510"/>
                        <a:pt x="1977" y="23701"/>
                        <a:pt x="2643" y="23701"/>
                      </a:cubicBezTo>
                      <a:cubicBezTo>
                        <a:pt x="3141" y="23701"/>
                        <a:pt x="3647" y="23594"/>
                        <a:pt x="4128" y="23366"/>
                      </a:cubicBezTo>
                      <a:cubicBezTo>
                        <a:pt x="4169" y="23346"/>
                        <a:pt x="4202" y="23322"/>
                        <a:pt x="4241" y="23300"/>
                      </a:cubicBezTo>
                      <a:cubicBezTo>
                        <a:pt x="4149" y="20535"/>
                        <a:pt x="3939" y="14271"/>
                        <a:pt x="3868" y="11944"/>
                      </a:cubicBezTo>
                      <a:cubicBezTo>
                        <a:pt x="3725" y="7402"/>
                        <a:pt x="2878" y="4298"/>
                        <a:pt x="2707" y="1214"/>
                      </a:cubicBezTo>
                      <a:cubicBezTo>
                        <a:pt x="1681" y="1004"/>
                        <a:pt x="556" y="549"/>
                        <a:pt x="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355200" y="2731550"/>
                  <a:ext cx="219675" cy="75250"/>
                </a:xfrm>
                <a:custGeom>
                  <a:rect b="b" l="l" r="r" t="t"/>
                  <a:pathLst>
                    <a:path extrusionOk="0" h="3010" w="8787">
                      <a:moveTo>
                        <a:pt x="6507" y="1"/>
                      </a:moveTo>
                      <a:cubicBezTo>
                        <a:pt x="5936" y="1"/>
                        <a:pt x="5296" y="61"/>
                        <a:pt x="4738" y="141"/>
                      </a:cubicBezTo>
                      <a:cubicBezTo>
                        <a:pt x="4719" y="144"/>
                        <a:pt x="4701" y="146"/>
                        <a:pt x="4681" y="148"/>
                      </a:cubicBezTo>
                      <a:lnTo>
                        <a:pt x="4676" y="594"/>
                      </a:lnTo>
                      <a:cubicBezTo>
                        <a:pt x="4412" y="1295"/>
                        <a:pt x="3932" y="1580"/>
                        <a:pt x="3047" y="1782"/>
                      </a:cubicBezTo>
                      <a:cubicBezTo>
                        <a:pt x="2629" y="1878"/>
                        <a:pt x="2217" y="1927"/>
                        <a:pt x="1830" y="1927"/>
                      </a:cubicBezTo>
                      <a:cubicBezTo>
                        <a:pt x="1138" y="1927"/>
                        <a:pt x="528" y="1769"/>
                        <a:pt x="111" y="1438"/>
                      </a:cubicBezTo>
                      <a:lnTo>
                        <a:pt x="111" y="1438"/>
                      </a:lnTo>
                      <a:cubicBezTo>
                        <a:pt x="19" y="1864"/>
                        <a:pt x="1" y="2292"/>
                        <a:pt x="176" y="2588"/>
                      </a:cubicBezTo>
                      <a:cubicBezTo>
                        <a:pt x="304" y="2809"/>
                        <a:pt x="988" y="3009"/>
                        <a:pt x="1841" y="3009"/>
                      </a:cubicBezTo>
                      <a:cubicBezTo>
                        <a:pt x="1875" y="3009"/>
                        <a:pt x="1908" y="3009"/>
                        <a:pt x="1942" y="3008"/>
                      </a:cubicBezTo>
                      <a:cubicBezTo>
                        <a:pt x="2488" y="3002"/>
                        <a:pt x="3109" y="2817"/>
                        <a:pt x="3656" y="2817"/>
                      </a:cubicBezTo>
                      <a:cubicBezTo>
                        <a:pt x="3700" y="2817"/>
                        <a:pt x="3743" y="2818"/>
                        <a:pt x="3786" y="2821"/>
                      </a:cubicBezTo>
                      <a:cubicBezTo>
                        <a:pt x="3896" y="2827"/>
                        <a:pt x="4003" y="2831"/>
                        <a:pt x="4108" y="2831"/>
                      </a:cubicBezTo>
                      <a:cubicBezTo>
                        <a:pt x="5625" y="2831"/>
                        <a:pt x="6688" y="2187"/>
                        <a:pt x="7499" y="1470"/>
                      </a:cubicBezTo>
                      <a:cubicBezTo>
                        <a:pt x="8787" y="324"/>
                        <a:pt x="7831" y="1"/>
                        <a:pt x="6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9"/>
                <p:cNvSpPr/>
                <p:nvPr/>
              </p:nvSpPr>
              <p:spPr>
                <a:xfrm>
                  <a:off x="317150" y="2174650"/>
                  <a:ext cx="161150" cy="605075"/>
                </a:xfrm>
                <a:custGeom>
                  <a:rect b="b" l="l" r="r" t="t"/>
                  <a:pathLst>
                    <a:path extrusionOk="0" h="24203" w="6446">
                      <a:moveTo>
                        <a:pt x="6365" y="1"/>
                      </a:moveTo>
                      <a:cubicBezTo>
                        <a:pt x="5541" y="246"/>
                        <a:pt x="4060" y="390"/>
                        <a:pt x="2262" y="390"/>
                      </a:cubicBezTo>
                      <a:cubicBezTo>
                        <a:pt x="1839" y="390"/>
                        <a:pt x="1398" y="382"/>
                        <a:pt x="945" y="366"/>
                      </a:cubicBezTo>
                      <a:cubicBezTo>
                        <a:pt x="628" y="351"/>
                        <a:pt x="311" y="308"/>
                        <a:pt x="0" y="242"/>
                      </a:cubicBezTo>
                      <a:lnTo>
                        <a:pt x="0" y="242"/>
                      </a:lnTo>
                      <a:cubicBezTo>
                        <a:pt x="173" y="3326"/>
                        <a:pt x="1020" y="6430"/>
                        <a:pt x="1163" y="10972"/>
                      </a:cubicBezTo>
                      <a:cubicBezTo>
                        <a:pt x="1234" y="13299"/>
                        <a:pt x="1442" y="19563"/>
                        <a:pt x="1534" y="22328"/>
                      </a:cubicBezTo>
                      <a:cubicBezTo>
                        <a:pt x="1559" y="23084"/>
                        <a:pt x="1575" y="23575"/>
                        <a:pt x="1578" y="23657"/>
                      </a:cubicBezTo>
                      <a:lnTo>
                        <a:pt x="1578" y="23675"/>
                      </a:lnTo>
                      <a:cubicBezTo>
                        <a:pt x="1595" y="23690"/>
                        <a:pt x="1616" y="23700"/>
                        <a:pt x="1633" y="23714"/>
                      </a:cubicBezTo>
                      <a:cubicBezTo>
                        <a:pt x="2051" y="24045"/>
                        <a:pt x="2661" y="24203"/>
                        <a:pt x="3352" y="24203"/>
                      </a:cubicBezTo>
                      <a:cubicBezTo>
                        <a:pt x="3739" y="24203"/>
                        <a:pt x="4151" y="24154"/>
                        <a:pt x="4569" y="24058"/>
                      </a:cubicBezTo>
                      <a:cubicBezTo>
                        <a:pt x="5452" y="23856"/>
                        <a:pt x="5934" y="23571"/>
                        <a:pt x="6200" y="22869"/>
                      </a:cubicBezTo>
                      <a:lnTo>
                        <a:pt x="6204" y="22422"/>
                      </a:lnTo>
                      <a:lnTo>
                        <a:pt x="6439" y="1134"/>
                      </a:lnTo>
                      <a:cubicBezTo>
                        <a:pt x="6446" y="822"/>
                        <a:pt x="6421" y="426"/>
                        <a:pt x="6365"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9"/>
                <p:cNvSpPr/>
                <p:nvPr/>
              </p:nvSpPr>
              <p:spPr>
                <a:xfrm>
                  <a:off x="414525" y="1667950"/>
                  <a:ext cx="9350" cy="3900"/>
                </a:xfrm>
                <a:custGeom>
                  <a:rect b="b" l="l" r="r" t="t"/>
                  <a:pathLst>
                    <a:path extrusionOk="0" h="156" w="374">
                      <a:moveTo>
                        <a:pt x="1" y="1"/>
                      </a:moveTo>
                      <a:lnTo>
                        <a:pt x="1" y="1"/>
                      </a:lnTo>
                      <a:cubicBezTo>
                        <a:pt x="117" y="45"/>
                        <a:pt x="242" y="95"/>
                        <a:pt x="373" y="155"/>
                      </a:cubicBezTo>
                      <a:cubicBezTo>
                        <a:pt x="255" y="91"/>
                        <a:pt x="130" y="40"/>
                        <a:pt x="1" y="1"/>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9"/>
                <p:cNvSpPr/>
                <p:nvPr/>
              </p:nvSpPr>
              <p:spPr>
                <a:xfrm>
                  <a:off x="287250" y="1496775"/>
                  <a:ext cx="172675" cy="191550"/>
                </a:xfrm>
                <a:custGeom>
                  <a:rect b="b" l="l" r="r" t="t"/>
                  <a:pathLst>
                    <a:path extrusionOk="0" h="7662" w="6907">
                      <a:moveTo>
                        <a:pt x="5552" y="0"/>
                      </a:moveTo>
                      <a:cubicBezTo>
                        <a:pt x="5117" y="0"/>
                        <a:pt x="4700" y="42"/>
                        <a:pt x="4477" y="179"/>
                      </a:cubicBezTo>
                      <a:cubicBezTo>
                        <a:pt x="3799" y="601"/>
                        <a:pt x="3829" y="1245"/>
                        <a:pt x="4098" y="1851"/>
                      </a:cubicBezTo>
                      <a:cubicBezTo>
                        <a:pt x="4105" y="1921"/>
                        <a:pt x="4118" y="1990"/>
                        <a:pt x="4134" y="2059"/>
                      </a:cubicBezTo>
                      <a:cubicBezTo>
                        <a:pt x="4228" y="2467"/>
                        <a:pt x="4359" y="2882"/>
                        <a:pt x="4303" y="3309"/>
                      </a:cubicBezTo>
                      <a:cubicBezTo>
                        <a:pt x="4289" y="3444"/>
                        <a:pt x="4262" y="3572"/>
                        <a:pt x="4241" y="3701"/>
                      </a:cubicBezTo>
                      <a:cubicBezTo>
                        <a:pt x="4172" y="3734"/>
                        <a:pt x="4076" y="3751"/>
                        <a:pt x="4013" y="3751"/>
                      </a:cubicBezTo>
                      <a:cubicBezTo>
                        <a:pt x="3976" y="3751"/>
                        <a:pt x="3950" y="3745"/>
                        <a:pt x="3950" y="3733"/>
                      </a:cubicBezTo>
                      <a:cubicBezTo>
                        <a:pt x="3950" y="3498"/>
                        <a:pt x="3954" y="3258"/>
                        <a:pt x="3899" y="3061"/>
                      </a:cubicBezTo>
                      <a:cubicBezTo>
                        <a:pt x="3899" y="3056"/>
                        <a:pt x="3894" y="3050"/>
                        <a:pt x="3894" y="3046"/>
                      </a:cubicBezTo>
                      <a:cubicBezTo>
                        <a:pt x="3842" y="2854"/>
                        <a:pt x="3735" y="2706"/>
                        <a:pt x="3561" y="2683"/>
                      </a:cubicBezTo>
                      <a:cubicBezTo>
                        <a:pt x="3550" y="2682"/>
                        <a:pt x="3540" y="2682"/>
                        <a:pt x="3529" y="2682"/>
                      </a:cubicBezTo>
                      <a:cubicBezTo>
                        <a:pt x="3351" y="2682"/>
                        <a:pt x="3120" y="2818"/>
                        <a:pt x="2973" y="3054"/>
                      </a:cubicBezTo>
                      <a:cubicBezTo>
                        <a:pt x="2786" y="3350"/>
                        <a:pt x="2814" y="3665"/>
                        <a:pt x="2825" y="3930"/>
                      </a:cubicBezTo>
                      <a:cubicBezTo>
                        <a:pt x="2857" y="4500"/>
                        <a:pt x="3316" y="4674"/>
                        <a:pt x="3316" y="4679"/>
                      </a:cubicBezTo>
                      <a:cubicBezTo>
                        <a:pt x="3313" y="4684"/>
                        <a:pt x="3311" y="4688"/>
                        <a:pt x="3310" y="4693"/>
                      </a:cubicBezTo>
                      <a:cubicBezTo>
                        <a:pt x="3316" y="4713"/>
                        <a:pt x="3326" y="4736"/>
                        <a:pt x="3333" y="4756"/>
                      </a:cubicBezTo>
                      <a:cubicBezTo>
                        <a:pt x="3344" y="4803"/>
                        <a:pt x="3359" y="4848"/>
                        <a:pt x="3379" y="4892"/>
                      </a:cubicBezTo>
                      <a:cubicBezTo>
                        <a:pt x="3412" y="4977"/>
                        <a:pt x="3448" y="5071"/>
                        <a:pt x="3482" y="5150"/>
                      </a:cubicBezTo>
                      <a:cubicBezTo>
                        <a:pt x="3550" y="5303"/>
                        <a:pt x="3610" y="5436"/>
                        <a:pt x="3630" y="5516"/>
                      </a:cubicBezTo>
                      <a:cubicBezTo>
                        <a:pt x="3638" y="5531"/>
                        <a:pt x="3641" y="5549"/>
                        <a:pt x="3641" y="5565"/>
                      </a:cubicBezTo>
                      <a:cubicBezTo>
                        <a:pt x="3643" y="5577"/>
                        <a:pt x="3641" y="5588"/>
                        <a:pt x="3637" y="5598"/>
                      </a:cubicBezTo>
                      <a:cubicBezTo>
                        <a:pt x="3635" y="5610"/>
                        <a:pt x="3628" y="5620"/>
                        <a:pt x="3618" y="5626"/>
                      </a:cubicBezTo>
                      <a:cubicBezTo>
                        <a:pt x="3614" y="5638"/>
                        <a:pt x="3600" y="5639"/>
                        <a:pt x="3587" y="5652"/>
                      </a:cubicBezTo>
                      <a:lnTo>
                        <a:pt x="3584" y="5652"/>
                      </a:lnTo>
                      <a:cubicBezTo>
                        <a:pt x="3519" y="5690"/>
                        <a:pt x="3394" y="5710"/>
                        <a:pt x="3228" y="5710"/>
                      </a:cubicBezTo>
                      <a:cubicBezTo>
                        <a:pt x="2861" y="5710"/>
                        <a:pt x="2294" y="5614"/>
                        <a:pt x="1746" y="5413"/>
                      </a:cubicBezTo>
                      <a:lnTo>
                        <a:pt x="1745" y="5994"/>
                      </a:lnTo>
                      <a:lnTo>
                        <a:pt x="1745" y="6033"/>
                      </a:lnTo>
                      <a:cubicBezTo>
                        <a:pt x="1745" y="6033"/>
                        <a:pt x="945" y="6037"/>
                        <a:pt x="843" y="6065"/>
                      </a:cubicBezTo>
                      <a:cubicBezTo>
                        <a:pt x="837" y="6066"/>
                        <a:pt x="828" y="6070"/>
                        <a:pt x="822" y="6071"/>
                      </a:cubicBezTo>
                      <a:lnTo>
                        <a:pt x="823" y="6071"/>
                      </a:lnTo>
                      <a:cubicBezTo>
                        <a:pt x="823" y="6071"/>
                        <a:pt x="1" y="7221"/>
                        <a:pt x="2122" y="7590"/>
                      </a:cubicBezTo>
                      <a:cubicBezTo>
                        <a:pt x="2415" y="7640"/>
                        <a:pt x="2683" y="7662"/>
                        <a:pt x="2929" y="7662"/>
                      </a:cubicBezTo>
                      <a:cubicBezTo>
                        <a:pt x="4440" y="7662"/>
                        <a:pt x="5092" y="6848"/>
                        <a:pt x="5092" y="6848"/>
                      </a:cubicBezTo>
                      <a:cubicBezTo>
                        <a:pt x="4853" y="6776"/>
                        <a:pt x="4510" y="6656"/>
                        <a:pt x="4510" y="6656"/>
                      </a:cubicBezTo>
                      <a:lnTo>
                        <a:pt x="4505" y="5634"/>
                      </a:lnTo>
                      <a:cubicBezTo>
                        <a:pt x="4793" y="5574"/>
                        <a:pt x="5077" y="5514"/>
                        <a:pt x="5367" y="5459"/>
                      </a:cubicBezTo>
                      <a:cubicBezTo>
                        <a:pt x="5463" y="5439"/>
                        <a:pt x="5556" y="5418"/>
                        <a:pt x="5653" y="5355"/>
                      </a:cubicBezTo>
                      <a:cubicBezTo>
                        <a:pt x="5842" y="5235"/>
                        <a:pt x="5995" y="4989"/>
                        <a:pt x="6113" y="4748"/>
                      </a:cubicBezTo>
                      <a:cubicBezTo>
                        <a:pt x="6120" y="4726"/>
                        <a:pt x="6133" y="4715"/>
                        <a:pt x="6141" y="4690"/>
                      </a:cubicBezTo>
                      <a:cubicBezTo>
                        <a:pt x="6162" y="4649"/>
                        <a:pt x="6179" y="4606"/>
                        <a:pt x="6187" y="4560"/>
                      </a:cubicBezTo>
                      <a:cubicBezTo>
                        <a:pt x="6223" y="4383"/>
                        <a:pt x="6046" y="4326"/>
                        <a:pt x="6100" y="4142"/>
                      </a:cubicBezTo>
                      <a:cubicBezTo>
                        <a:pt x="6129" y="4053"/>
                        <a:pt x="6207" y="3972"/>
                        <a:pt x="6244" y="3880"/>
                      </a:cubicBezTo>
                      <a:cubicBezTo>
                        <a:pt x="6303" y="3752"/>
                        <a:pt x="6274" y="3641"/>
                        <a:pt x="6241" y="3549"/>
                      </a:cubicBezTo>
                      <a:cubicBezTo>
                        <a:pt x="6326" y="3518"/>
                        <a:pt x="6399" y="3373"/>
                        <a:pt x="6415" y="3266"/>
                      </a:cubicBezTo>
                      <a:cubicBezTo>
                        <a:pt x="6433" y="3160"/>
                        <a:pt x="6423" y="3061"/>
                        <a:pt x="6466" y="2948"/>
                      </a:cubicBezTo>
                      <a:cubicBezTo>
                        <a:pt x="6535" y="2772"/>
                        <a:pt x="6694" y="2662"/>
                        <a:pt x="6829" y="2522"/>
                      </a:cubicBezTo>
                      <a:cubicBezTo>
                        <a:pt x="6880" y="2468"/>
                        <a:pt x="6906" y="2389"/>
                        <a:pt x="6888" y="2338"/>
                      </a:cubicBezTo>
                      <a:cubicBezTo>
                        <a:pt x="6824" y="2164"/>
                        <a:pt x="6734" y="2007"/>
                        <a:pt x="6616" y="1887"/>
                      </a:cubicBezTo>
                      <a:cubicBezTo>
                        <a:pt x="6512" y="1778"/>
                        <a:pt x="6382" y="1677"/>
                        <a:pt x="6404" y="1463"/>
                      </a:cubicBezTo>
                      <a:cubicBezTo>
                        <a:pt x="6420" y="1332"/>
                        <a:pt x="6491" y="1182"/>
                        <a:pt x="6522" y="1038"/>
                      </a:cubicBezTo>
                      <a:cubicBezTo>
                        <a:pt x="6560" y="870"/>
                        <a:pt x="6466" y="476"/>
                        <a:pt x="6448" y="417"/>
                      </a:cubicBezTo>
                      <a:cubicBezTo>
                        <a:pt x="6440" y="396"/>
                        <a:pt x="6427" y="222"/>
                        <a:pt x="6414" y="41"/>
                      </a:cubicBezTo>
                      <a:cubicBezTo>
                        <a:pt x="6156" y="20"/>
                        <a:pt x="5849" y="0"/>
                        <a:pt x="5552" y="0"/>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9"/>
                <p:cNvSpPr/>
                <p:nvPr/>
              </p:nvSpPr>
              <p:spPr>
                <a:xfrm>
                  <a:off x="254000" y="1425125"/>
                  <a:ext cx="210650" cy="214350"/>
                </a:xfrm>
                <a:custGeom>
                  <a:rect b="b" l="l" r="r" t="t"/>
                  <a:pathLst>
                    <a:path extrusionOk="0" h="8574" w="8426">
                      <a:moveTo>
                        <a:pt x="4470" y="1"/>
                      </a:moveTo>
                      <a:cubicBezTo>
                        <a:pt x="3854" y="1"/>
                        <a:pt x="3205" y="103"/>
                        <a:pt x="2704" y="344"/>
                      </a:cubicBezTo>
                      <a:cubicBezTo>
                        <a:pt x="1612" y="864"/>
                        <a:pt x="562" y="2009"/>
                        <a:pt x="342" y="3081"/>
                      </a:cubicBezTo>
                      <a:cubicBezTo>
                        <a:pt x="1" y="4776"/>
                        <a:pt x="1024" y="6564"/>
                        <a:pt x="1804" y="7476"/>
                      </a:cubicBezTo>
                      <a:cubicBezTo>
                        <a:pt x="2111" y="7834"/>
                        <a:pt x="2587" y="8098"/>
                        <a:pt x="3076" y="8279"/>
                      </a:cubicBezTo>
                      <a:cubicBezTo>
                        <a:pt x="3624" y="8479"/>
                        <a:pt x="4190" y="8574"/>
                        <a:pt x="4558" y="8574"/>
                      </a:cubicBezTo>
                      <a:cubicBezTo>
                        <a:pt x="4724" y="8574"/>
                        <a:pt x="4849" y="8555"/>
                        <a:pt x="4914" y="8517"/>
                      </a:cubicBezTo>
                      <a:lnTo>
                        <a:pt x="4917" y="8517"/>
                      </a:lnTo>
                      <a:cubicBezTo>
                        <a:pt x="4930" y="8504"/>
                        <a:pt x="4944" y="8502"/>
                        <a:pt x="4948" y="8491"/>
                      </a:cubicBezTo>
                      <a:cubicBezTo>
                        <a:pt x="4957" y="8484"/>
                        <a:pt x="4965" y="8474"/>
                        <a:pt x="4967" y="8463"/>
                      </a:cubicBezTo>
                      <a:cubicBezTo>
                        <a:pt x="4971" y="8453"/>
                        <a:pt x="4973" y="8441"/>
                        <a:pt x="4971" y="8430"/>
                      </a:cubicBezTo>
                      <a:cubicBezTo>
                        <a:pt x="4971" y="8413"/>
                        <a:pt x="4968" y="8395"/>
                        <a:pt x="4960" y="8380"/>
                      </a:cubicBezTo>
                      <a:cubicBezTo>
                        <a:pt x="4940" y="8300"/>
                        <a:pt x="4880" y="8167"/>
                        <a:pt x="4812" y="8014"/>
                      </a:cubicBezTo>
                      <a:cubicBezTo>
                        <a:pt x="4776" y="7935"/>
                        <a:pt x="4740" y="7842"/>
                        <a:pt x="4709" y="7756"/>
                      </a:cubicBezTo>
                      <a:cubicBezTo>
                        <a:pt x="4689" y="7712"/>
                        <a:pt x="4674" y="7668"/>
                        <a:pt x="4663" y="7620"/>
                      </a:cubicBezTo>
                      <a:cubicBezTo>
                        <a:pt x="4656" y="7600"/>
                        <a:pt x="4646" y="7577"/>
                        <a:pt x="4640" y="7558"/>
                      </a:cubicBezTo>
                      <a:cubicBezTo>
                        <a:pt x="4641" y="7553"/>
                        <a:pt x="4643" y="7548"/>
                        <a:pt x="4646" y="7543"/>
                      </a:cubicBezTo>
                      <a:cubicBezTo>
                        <a:pt x="4646" y="7538"/>
                        <a:pt x="4187" y="7364"/>
                        <a:pt x="4155" y="6794"/>
                      </a:cubicBezTo>
                      <a:cubicBezTo>
                        <a:pt x="4144" y="6530"/>
                        <a:pt x="4116" y="6214"/>
                        <a:pt x="4303" y="5919"/>
                      </a:cubicBezTo>
                      <a:cubicBezTo>
                        <a:pt x="4449" y="5683"/>
                        <a:pt x="4679" y="5546"/>
                        <a:pt x="4856" y="5546"/>
                      </a:cubicBezTo>
                      <a:cubicBezTo>
                        <a:pt x="4868" y="5546"/>
                        <a:pt x="4880" y="5546"/>
                        <a:pt x="4891" y="5548"/>
                      </a:cubicBezTo>
                      <a:cubicBezTo>
                        <a:pt x="5065" y="5571"/>
                        <a:pt x="5172" y="5720"/>
                        <a:pt x="5224" y="5912"/>
                      </a:cubicBezTo>
                      <a:cubicBezTo>
                        <a:pt x="5224" y="5914"/>
                        <a:pt x="5229" y="5922"/>
                        <a:pt x="5229" y="5925"/>
                      </a:cubicBezTo>
                      <a:cubicBezTo>
                        <a:pt x="5284" y="6122"/>
                        <a:pt x="5280" y="6362"/>
                        <a:pt x="5280" y="6597"/>
                      </a:cubicBezTo>
                      <a:cubicBezTo>
                        <a:pt x="5280" y="6609"/>
                        <a:pt x="5306" y="6615"/>
                        <a:pt x="5343" y="6615"/>
                      </a:cubicBezTo>
                      <a:cubicBezTo>
                        <a:pt x="5406" y="6615"/>
                        <a:pt x="5502" y="6599"/>
                        <a:pt x="5571" y="6566"/>
                      </a:cubicBezTo>
                      <a:cubicBezTo>
                        <a:pt x="5592" y="6436"/>
                        <a:pt x="5619" y="6308"/>
                        <a:pt x="5633" y="6175"/>
                      </a:cubicBezTo>
                      <a:cubicBezTo>
                        <a:pt x="5689" y="5748"/>
                        <a:pt x="5558" y="5331"/>
                        <a:pt x="5464" y="4924"/>
                      </a:cubicBezTo>
                      <a:cubicBezTo>
                        <a:pt x="5448" y="4855"/>
                        <a:pt x="5435" y="4786"/>
                        <a:pt x="5428" y="4715"/>
                      </a:cubicBezTo>
                      <a:cubicBezTo>
                        <a:pt x="5159" y="4109"/>
                        <a:pt x="5129" y="3465"/>
                        <a:pt x="5807" y="3043"/>
                      </a:cubicBezTo>
                      <a:cubicBezTo>
                        <a:pt x="6030" y="2906"/>
                        <a:pt x="6445" y="2865"/>
                        <a:pt x="6879" y="2865"/>
                      </a:cubicBezTo>
                      <a:cubicBezTo>
                        <a:pt x="7177" y="2865"/>
                        <a:pt x="7484" y="2885"/>
                        <a:pt x="7744" y="2905"/>
                      </a:cubicBezTo>
                      <a:cubicBezTo>
                        <a:pt x="8051" y="2931"/>
                        <a:pt x="8290" y="2959"/>
                        <a:pt x="8366" y="2959"/>
                      </a:cubicBezTo>
                      <a:cubicBezTo>
                        <a:pt x="8382" y="2959"/>
                        <a:pt x="8391" y="2958"/>
                        <a:pt x="8391" y="2955"/>
                      </a:cubicBezTo>
                      <a:cubicBezTo>
                        <a:pt x="8425" y="1518"/>
                        <a:pt x="7046" y="961"/>
                        <a:pt x="6995" y="910"/>
                      </a:cubicBezTo>
                      <a:cubicBezTo>
                        <a:pt x="6704" y="619"/>
                        <a:pt x="6356" y="394"/>
                        <a:pt x="5972" y="250"/>
                      </a:cubicBezTo>
                      <a:cubicBezTo>
                        <a:pt x="5756" y="166"/>
                        <a:pt x="5533" y="107"/>
                        <a:pt x="5305" y="71"/>
                      </a:cubicBezTo>
                      <a:lnTo>
                        <a:pt x="5306" y="66"/>
                      </a:lnTo>
                      <a:cubicBezTo>
                        <a:pt x="5048" y="24"/>
                        <a:pt x="4763" y="1"/>
                        <a:pt x="4470" y="1"/>
                      </a:cubicBezTo>
                      <a:close/>
                    </a:path>
                  </a:pathLst>
                </a:custGeom>
                <a:solidFill>
                  <a:srgbClr val="AA46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235475" y="1648550"/>
                  <a:ext cx="257375" cy="535875"/>
                </a:xfrm>
                <a:custGeom>
                  <a:rect b="b" l="l" r="r" t="t"/>
                  <a:pathLst>
                    <a:path extrusionOk="0" h="21435" w="10295">
                      <a:moveTo>
                        <a:pt x="2893" y="0"/>
                      </a:moveTo>
                      <a:cubicBezTo>
                        <a:pt x="1804" y="64"/>
                        <a:pt x="1162" y="644"/>
                        <a:pt x="778" y="1398"/>
                      </a:cubicBezTo>
                      <a:cubicBezTo>
                        <a:pt x="193" y="2539"/>
                        <a:pt x="208" y="4083"/>
                        <a:pt x="193" y="4851"/>
                      </a:cubicBezTo>
                      <a:cubicBezTo>
                        <a:pt x="147" y="7252"/>
                        <a:pt x="1" y="15591"/>
                        <a:pt x="237" y="19578"/>
                      </a:cubicBezTo>
                      <a:cubicBezTo>
                        <a:pt x="285" y="19749"/>
                        <a:pt x="400" y="19915"/>
                        <a:pt x="561" y="20073"/>
                      </a:cubicBezTo>
                      <a:cubicBezTo>
                        <a:pt x="1114" y="20620"/>
                        <a:pt x="2241" y="21076"/>
                        <a:pt x="3267" y="21286"/>
                      </a:cubicBezTo>
                      <a:cubicBezTo>
                        <a:pt x="3578" y="21352"/>
                        <a:pt x="3893" y="21393"/>
                        <a:pt x="4212" y="21410"/>
                      </a:cubicBezTo>
                      <a:cubicBezTo>
                        <a:pt x="4665" y="21426"/>
                        <a:pt x="5105" y="21434"/>
                        <a:pt x="5528" y="21434"/>
                      </a:cubicBezTo>
                      <a:cubicBezTo>
                        <a:pt x="7326" y="21434"/>
                        <a:pt x="8806" y="21289"/>
                        <a:pt x="9631" y="21043"/>
                      </a:cubicBezTo>
                      <a:cubicBezTo>
                        <a:pt x="9974" y="20942"/>
                        <a:pt x="10204" y="20822"/>
                        <a:pt x="10294" y="20687"/>
                      </a:cubicBezTo>
                      <a:cubicBezTo>
                        <a:pt x="10294" y="20687"/>
                        <a:pt x="10294" y="12351"/>
                        <a:pt x="10061" y="7791"/>
                      </a:cubicBezTo>
                      <a:cubicBezTo>
                        <a:pt x="10058" y="7728"/>
                        <a:pt x="10054" y="7668"/>
                        <a:pt x="10051" y="7608"/>
                      </a:cubicBezTo>
                      <a:cubicBezTo>
                        <a:pt x="10038" y="7326"/>
                        <a:pt x="10022" y="7055"/>
                        <a:pt x="10004" y="6807"/>
                      </a:cubicBezTo>
                      <a:cubicBezTo>
                        <a:pt x="9994" y="6658"/>
                        <a:pt x="9982" y="6513"/>
                        <a:pt x="9971" y="6372"/>
                      </a:cubicBezTo>
                      <a:cubicBezTo>
                        <a:pt x="9963" y="6277"/>
                        <a:pt x="9953" y="6186"/>
                        <a:pt x="9943" y="6094"/>
                      </a:cubicBezTo>
                      <a:lnTo>
                        <a:pt x="7708" y="5372"/>
                      </a:lnTo>
                      <a:cubicBezTo>
                        <a:pt x="6762" y="5144"/>
                        <a:pt x="6080" y="3984"/>
                        <a:pt x="6097" y="3439"/>
                      </a:cubicBezTo>
                      <a:cubicBezTo>
                        <a:pt x="6130" y="1991"/>
                        <a:pt x="7230" y="1312"/>
                        <a:pt x="8140" y="1302"/>
                      </a:cubicBezTo>
                      <a:cubicBezTo>
                        <a:pt x="7954" y="1155"/>
                        <a:pt x="7750" y="1030"/>
                        <a:pt x="7535" y="931"/>
                      </a:cubicBezTo>
                      <a:cubicBezTo>
                        <a:pt x="7404" y="869"/>
                        <a:pt x="7279" y="821"/>
                        <a:pt x="7164" y="777"/>
                      </a:cubicBezTo>
                      <a:cubicBezTo>
                        <a:pt x="7164" y="777"/>
                        <a:pt x="6512" y="1591"/>
                        <a:pt x="5001" y="1591"/>
                      </a:cubicBezTo>
                      <a:cubicBezTo>
                        <a:pt x="4756" y="1591"/>
                        <a:pt x="4487" y="1569"/>
                        <a:pt x="4195" y="1519"/>
                      </a:cubicBezTo>
                      <a:cubicBezTo>
                        <a:pt x="2073" y="1150"/>
                        <a:pt x="2896" y="0"/>
                        <a:pt x="28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9"/>
                <p:cNvSpPr/>
                <p:nvPr/>
              </p:nvSpPr>
              <p:spPr>
                <a:xfrm>
                  <a:off x="387500" y="1681100"/>
                  <a:ext cx="189750" cy="141200"/>
                </a:xfrm>
                <a:custGeom>
                  <a:rect b="b" l="l" r="r" t="t"/>
                  <a:pathLst>
                    <a:path extrusionOk="0" h="5648" w="7590">
                      <a:moveTo>
                        <a:pt x="2081" y="0"/>
                      </a:moveTo>
                      <a:cubicBezTo>
                        <a:pt x="2074" y="0"/>
                        <a:pt x="2066" y="0"/>
                        <a:pt x="2059" y="0"/>
                      </a:cubicBezTo>
                      <a:cubicBezTo>
                        <a:pt x="1151" y="10"/>
                        <a:pt x="50" y="689"/>
                        <a:pt x="16" y="2137"/>
                      </a:cubicBezTo>
                      <a:cubicBezTo>
                        <a:pt x="1" y="2682"/>
                        <a:pt x="681" y="3843"/>
                        <a:pt x="1628" y="4070"/>
                      </a:cubicBezTo>
                      <a:lnTo>
                        <a:pt x="3862" y="4792"/>
                      </a:lnTo>
                      <a:lnTo>
                        <a:pt x="4100" y="4870"/>
                      </a:lnTo>
                      <a:lnTo>
                        <a:pt x="5135" y="5203"/>
                      </a:lnTo>
                      <a:lnTo>
                        <a:pt x="5476" y="5315"/>
                      </a:lnTo>
                      <a:lnTo>
                        <a:pt x="6511" y="5648"/>
                      </a:lnTo>
                      <a:cubicBezTo>
                        <a:pt x="6529" y="5582"/>
                        <a:pt x="6550" y="5513"/>
                        <a:pt x="6570" y="5444"/>
                      </a:cubicBezTo>
                      <a:cubicBezTo>
                        <a:pt x="6864" y="4423"/>
                        <a:pt x="7281" y="3170"/>
                        <a:pt x="7549" y="2155"/>
                      </a:cubicBezTo>
                      <a:cubicBezTo>
                        <a:pt x="7562" y="2102"/>
                        <a:pt x="7578" y="2050"/>
                        <a:pt x="7590" y="1999"/>
                      </a:cubicBezTo>
                      <a:lnTo>
                        <a:pt x="7260" y="1873"/>
                      </a:lnTo>
                      <a:lnTo>
                        <a:pt x="6787" y="1692"/>
                      </a:lnTo>
                      <a:lnTo>
                        <a:pt x="2464" y="43"/>
                      </a:lnTo>
                      <a:cubicBezTo>
                        <a:pt x="2339" y="14"/>
                        <a:pt x="2210" y="0"/>
                        <a:pt x="20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551725" y="1524925"/>
                  <a:ext cx="189050" cy="308425"/>
                </a:xfrm>
                <a:custGeom>
                  <a:rect b="b" l="l" r="r" t="t"/>
                  <a:pathLst>
                    <a:path extrusionOk="0" h="12337" w="7562">
                      <a:moveTo>
                        <a:pt x="6613" y="0"/>
                      </a:moveTo>
                      <a:cubicBezTo>
                        <a:pt x="6553" y="0"/>
                        <a:pt x="6489" y="8"/>
                        <a:pt x="6420" y="25"/>
                      </a:cubicBezTo>
                      <a:cubicBezTo>
                        <a:pt x="6218" y="76"/>
                        <a:pt x="5972" y="203"/>
                        <a:pt x="5668" y="441"/>
                      </a:cubicBezTo>
                      <a:cubicBezTo>
                        <a:pt x="5292" y="731"/>
                        <a:pt x="4922" y="2308"/>
                        <a:pt x="4803" y="2956"/>
                      </a:cubicBezTo>
                      <a:lnTo>
                        <a:pt x="3669" y="5297"/>
                      </a:lnTo>
                      <a:lnTo>
                        <a:pt x="2492" y="7727"/>
                      </a:lnTo>
                      <a:lnTo>
                        <a:pt x="2349" y="8024"/>
                      </a:lnTo>
                      <a:cubicBezTo>
                        <a:pt x="2165" y="8138"/>
                        <a:pt x="1986" y="8254"/>
                        <a:pt x="1811" y="8374"/>
                      </a:cubicBezTo>
                      <a:lnTo>
                        <a:pt x="1538" y="8630"/>
                      </a:lnTo>
                      <a:lnTo>
                        <a:pt x="980" y="8399"/>
                      </a:lnTo>
                      <a:cubicBezTo>
                        <a:pt x="712" y="9417"/>
                        <a:pt x="295" y="10670"/>
                        <a:pt x="1" y="11693"/>
                      </a:cubicBezTo>
                      <a:lnTo>
                        <a:pt x="2157" y="12292"/>
                      </a:lnTo>
                      <a:cubicBezTo>
                        <a:pt x="2281" y="12322"/>
                        <a:pt x="2407" y="12337"/>
                        <a:pt x="2531" y="12337"/>
                      </a:cubicBezTo>
                      <a:cubicBezTo>
                        <a:pt x="3008" y="12337"/>
                        <a:pt x="3467" y="12123"/>
                        <a:pt x="3773" y="11742"/>
                      </a:cubicBezTo>
                      <a:cubicBezTo>
                        <a:pt x="3899" y="11626"/>
                        <a:pt x="4004" y="11468"/>
                        <a:pt x="4082" y="11255"/>
                      </a:cubicBezTo>
                      <a:lnTo>
                        <a:pt x="5924" y="5706"/>
                      </a:lnTo>
                      <a:lnTo>
                        <a:pt x="6057" y="5302"/>
                      </a:lnTo>
                      <a:lnTo>
                        <a:pt x="6509" y="3939"/>
                      </a:lnTo>
                      <a:cubicBezTo>
                        <a:pt x="6512" y="3929"/>
                        <a:pt x="6515" y="3919"/>
                        <a:pt x="6517" y="3911"/>
                      </a:cubicBezTo>
                      <a:cubicBezTo>
                        <a:pt x="6773" y="2966"/>
                        <a:pt x="7561" y="1012"/>
                        <a:pt x="7291" y="521"/>
                      </a:cubicBezTo>
                      <a:cubicBezTo>
                        <a:pt x="7135" y="243"/>
                        <a:pt x="6942" y="0"/>
                        <a:pt x="6613" y="0"/>
                      </a:cubicBezTo>
                      <a:close/>
                    </a:path>
                  </a:pathLst>
                </a:custGeom>
                <a:solidFill>
                  <a:srgbClr val="EDCC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9"/>
                <p:cNvSpPr/>
                <p:nvPr/>
              </p:nvSpPr>
              <p:spPr>
                <a:xfrm>
                  <a:off x="692675" y="983850"/>
                  <a:ext cx="503775" cy="342025"/>
                </a:xfrm>
                <a:custGeom>
                  <a:rect b="b" l="l" r="r" t="t"/>
                  <a:pathLst>
                    <a:path extrusionOk="0" h="13681" w="20151">
                      <a:moveTo>
                        <a:pt x="10859" y="7886"/>
                      </a:moveTo>
                      <a:cubicBezTo>
                        <a:pt x="10867" y="7886"/>
                        <a:pt x="10875" y="7892"/>
                        <a:pt x="10874" y="7903"/>
                      </a:cubicBezTo>
                      <a:cubicBezTo>
                        <a:pt x="10875" y="7916"/>
                        <a:pt x="10872" y="7930"/>
                        <a:pt x="10867" y="7943"/>
                      </a:cubicBezTo>
                      <a:lnTo>
                        <a:pt x="10867" y="7944"/>
                      </a:lnTo>
                      <a:cubicBezTo>
                        <a:pt x="10865" y="7948"/>
                        <a:pt x="10862" y="7949"/>
                        <a:pt x="10858" y="7949"/>
                      </a:cubicBezTo>
                      <a:cubicBezTo>
                        <a:pt x="10854" y="7949"/>
                        <a:pt x="10850" y="7948"/>
                        <a:pt x="10847" y="7944"/>
                      </a:cubicBezTo>
                      <a:cubicBezTo>
                        <a:pt x="10846" y="7930"/>
                        <a:pt x="10844" y="7916"/>
                        <a:pt x="10842" y="7903"/>
                      </a:cubicBezTo>
                      <a:cubicBezTo>
                        <a:pt x="10842" y="7892"/>
                        <a:pt x="10851" y="7886"/>
                        <a:pt x="10859" y="7886"/>
                      </a:cubicBezTo>
                      <a:close/>
                      <a:moveTo>
                        <a:pt x="1877" y="1"/>
                      </a:moveTo>
                      <a:cubicBezTo>
                        <a:pt x="1702" y="1"/>
                        <a:pt x="1505" y="58"/>
                        <a:pt x="1298" y="178"/>
                      </a:cubicBezTo>
                      <a:cubicBezTo>
                        <a:pt x="579" y="594"/>
                        <a:pt x="0" y="1596"/>
                        <a:pt x="2" y="2418"/>
                      </a:cubicBezTo>
                      <a:cubicBezTo>
                        <a:pt x="2" y="2827"/>
                        <a:pt x="148" y="3115"/>
                        <a:pt x="380" y="3251"/>
                      </a:cubicBezTo>
                      <a:cubicBezTo>
                        <a:pt x="3152" y="4860"/>
                        <a:pt x="5922" y="6471"/>
                        <a:pt x="8694" y="8082"/>
                      </a:cubicBezTo>
                      <a:lnTo>
                        <a:pt x="9555" y="8583"/>
                      </a:lnTo>
                      <a:cubicBezTo>
                        <a:pt x="12480" y="10283"/>
                        <a:pt x="15403" y="11981"/>
                        <a:pt x="18327" y="13681"/>
                      </a:cubicBezTo>
                      <a:cubicBezTo>
                        <a:pt x="18296" y="13659"/>
                        <a:pt x="18268" y="13635"/>
                        <a:pt x="18240" y="13610"/>
                      </a:cubicBezTo>
                      <a:cubicBezTo>
                        <a:pt x="18216" y="13592"/>
                        <a:pt x="18193" y="13572"/>
                        <a:pt x="18170" y="13551"/>
                      </a:cubicBezTo>
                      <a:cubicBezTo>
                        <a:pt x="18157" y="13536"/>
                        <a:pt x="18148" y="13515"/>
                        <a:pt x="18135" y="13497"/>
                      </a:cubicBezTo>
                      <a:cubicBezTo>
                        <a:pt x="18102" y="13457"/>
                        <a:pt x="18075" y="13413"/>
                        <a:pt x="18052" y="13367"/>
                      </a:cubicBezTo>
                      <a:cubicBezTo>
                        <a:pt x="18050" y="13364"/>
                        <a:pt x="18048" y="13359"/>
                        <a:pt x="18047" y="13355"/>
                      </a:cubicBezTo>
                      <a:cubicBezTo>
                        <a:pt x="18015" y="13283"/>
                        <a:pt x="17991" y="13209"/>
                        <a:pt x="17976" y="13132"/>
                      </a:cubicBezTo>
                      <a:cubicBezTo>
                        <a:pt x="17958" y="13038"/>
                        <a:pt x="17948" y="12943"/>
                        <a:pt x="17948" y="12848"/>
                      </a:cubicBezTo>
                      <a:cubicBezTo>
                        <a:pt x="17948" y="12025"/>
                        <a:pt x="18528" y="11020"/>
                        <a:pt x="19244" y="10608"/>
                      </a:cubicBezTo>
                      <a:cubicBezTo>
                        <a:pt x="19451" y="10488"/>
                        <a:pt x="19648" y="10430"/>
                        <a:pt x="19823" y="10430"/>
                      </a:cubicBezTo>
                      <a:cubicBezTo>
                        <a:pt x="19944" y="10430"/>
                        <a:pt x="20054" y="10458"/>
                        <a:pt x="20150" y="10511"/>
                      </a:cubicBezTo>
                      <a:lnTo>
                        <a:pt x="2219" y="88"/>
                      </a:lnTo>
                      <a:cubicBezTo>
                        <a:pt x="2120" y="31"/>
                        <a:pt x="2004" y="1"/>
                        <a:pt x="1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9"/>
                <p:cNvSpPr/>
                <p:nvPr/>
              </p:nvSpPr>
              <p:spPr>
                <a:xfrm>
                  <a:off x="1141375" y="1244625"/>
                  <a:ext cx="64925" cy="83300"/>
                </a:xfrm>
                <a:custGeom>
                  <a:rect b="b" l="l" r="r" t="t"/>
                  <a:pathLst>
                    <a:path extrusionOk="0" h="3332" w="2597">
                      <a:moveTo>
                        <a:pt x="1874" y="0"/>
                      </a:moveTo>
                      <a:cubicBezTo>
                        <a:pt x="1700" y="0"/>
                        <a:pt x="1503" y="57"/>
                        <a:pt x="1296" y="177"/>
                      </a:cubicBezTo>
                      <a:cubicBezTo>
                        <a:pt x="580" y="591"/>
                        <a:pt x="0" y="1594"/>
                        <a:pt x="0" y="2417"/>
                      </a:cubicBezTo>
                      <a:cubicBezTo>
                        <a:pt x="0" y="2512"/>
                        <a:pt x="10" y="2606"/>
                        <a:pt x="28" y="2699"/>
                      </a:cubicBezTo>
                      <a:cubicBezTo>
                        <a:pt x="43" y="2777"/>
                        <a:pt x="67" y="2852"/>
                        <a:pt x="100" y="2924"/>
                      </a:cubicBezTo>
                      <a:cubicBezTo>
                        <a:pt x="100" y="2928"/>
                        <a:pt x="102" y="2933"/>
                        <a:pt x="104" y="2936"/>
                      </a:cubicBezTo>
                      <a:cubicBezTo>
                        <a:pt x="127" y="2982"/>
                        <a:pt x="154" y="3025"/>
                        <a:pt x="187" y="3066"/>
                      </a:cubicBezTo>
                      <a:cubicBezTo>
                        <a:pt x="200" y="3084"/>
                        <a:pt x="209" y="3105"/>
                        <a:pt x="223" y="3120"/>
                      </a:cubicBezTo>
                      <a:cubicBezTo>
                        <a:pt x="245" y="3141"/>
                        <a:pt x="268" y="3161"/>
                        <a:pt x="294" y="3177"/>
                      </a:cubicBezTo>
                      <a:cubicBezTo>
                        <a:pt x="412" y="3277"/>
                        <a:pt x="560" y="3331"/>
                        <a:pt x="729" y="3331"/>
                      </a:cubicBezTo>
                      <a:cubicBezTo>
                        <a:pt x="902" y="3331"/>
                        <a:pt x="1096" y="3275"/>
                        <a:pt x="1302" y="3156"/>
                      </a:cubicBezTo>
                      <a:cubicBezTo>
                        <a:pt x="2018" y="2745"/>
                        <a:pt x="2596" y="1742"/>
                        <a:pt x="2595" y="919"/>
                      </a:cubicBezTo>
                      <a:cubicBezTo>
                        <a:pt x="2595" y="502"/>
                        <a:pt x="2444" y="213"/>
                        <a:pt x="2202" y="80"/>
                      </a:cubicBezTo>
                      <a:cubicBezTo>
                        <a:pt x="2106" y="28"/>
                        <a:pt x="1995" y="0"/>
                        <a:pt x="18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9"/>
                <p:cNvSpPr/>
                <p:nvPr/>
              </p:nvSpPr>
              <p:spPr>
                <a:xfrm>
                  <a:off x="1207725" y="2193450"/>
                  <a:ext cx="875" cy="1650"/>
                </a:xfrm>
                <a:custGeom>
                  <a:rect b="b" l="l" r="r" t="t"/>
                  <a:pathLst>
                    <a:path extrusionOk="0" h="66" w="35">
                      <a:moveTo>
                        <a:pt x="18" y="1"/>
                      </a:moveTo>
                      <a:cubicBezTo>
                        <a:pt x="9" y="1"/>
                        <a:pt x="1" y="7"/>
                        <a:pt x="2" y="19"/>
                      </a:cubicBezTo>
                      <a:cubicBezTo>
                        <a:pt x="3" y="32"/>
                        <a:pt x="5" y="44"/>
                        <a:pt x="6" y="60"/>
                      </a:cubicBezTo>
                      <a:cubicBezTo>
                        <a:pt x="9" y="63"/>
                        <a:pt x="13" y="65"/>
                        <a:pt x="17" y="65"/>
                      </a:cubicBezTo>
                      <a:cubicBezTo>
                        <a:pt x="21" y="65"/>
                        <a:pt x="25" y="63"/>
                        <a:pt x="28" y="60"/>
                      </a:cubicBezTo>
                      <a:cubicBezTo>
                        <a:pt x="33" y="47"/>
                        <a:pt x="34" y="32"/>
                        <a:pt x="33" y="19"/>
                      </a:cubicBezTo>
                      <a:cubicBezTo>
                        <a:pt x="34" y="7"/>
                        <a:pt x="26" y="1"/>
                        <a:pt x="18"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29"/>
            <p:cNvGrpSpPr/>
            <p:nvPr/>
          </p:nvGrpSpPr>
          <p:grpSpPr>
            <a:xfrm>
              <a:off x="7141729" y="2040508"/>
              <a:ext cx="810259" cy="2189289"/>
              <a:chOff x="2313250" y="3214125"/>
              <a:chExt cx="504300" cy="1362600"/>
            </a:xfrm>
          </p:grpSpPr>
          <p:sp>
            <p:nvSpPr>
              <p:cNvPr id="528" name="Google Shape;528;p29"/>
              <p:cNvSpPr/>
              <p:nvPr/>
            </p:nvSpPr>
            <p:spPr>
              <a:xfrm>
                <a:off x="2313250" y="3538425"/>
                <a:ext cx="27900" cy="39900"/>
              </a:xfrm>
              <a:custGeom>
                <a:rect b="b" l="l" r="r" t="t"/>
                <a:pathLst>
                  <a:path extrusionOk="0" h="1596" w="1116">
                    <a:moveTo>
                      <a:pt x="751" y="1"/>
                    </a:moveTo>
                    <a:lnTo>
                      <a:pt x="0" y="891"/>
                    </a:lnTo>
                    <a:lnTo>
                      <a:pt x="769" y="1595"/>
                    </a:lnTo>
                    <a:lnTo>
                      <a:pt x="1115" y="1237"/>
                    </a:lnTo>
                    <a:cubicBezTo>
                      <a:pt x="1091" y="1160"/>
                      <a:pt x="1068" y="1086"/>
                      <a:pt x="1051" y="1020"/>
                    </a:cubicBezTo>
                    <a:cubicBezTo>
                      <a:pt x="974" y="721"/>
                      <a:pt x="903" y="490"/>
                      <a:pt x="807" y="194"/>
                    </a:cubicBezTo>
                    <a:cubicBezTo>
                      <a:pt x="787" y="137"/>
                      <a:pt x="769" y="7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9"/>
              <p:cNvSpPr/>
              <p:nvPr/>
            </p:nvSpPr>
            <p:spPr>
              <a:xfrm>
                <a:off x="2379350" y="3478650"/>
                <a:ext cx="27775" cy="42725"/>
              </a:xfrm>
              <a:custGeom>
                <a:rect b="b" l="l" r="r" t="t"/>
                <a:pathLst>
                  <a:path extrusionOk="0" h="1709" w="1111">
                    <a:moveTo>
                      <a:pt x="118" y="0"/>
                    </a:moveTo>
                    <a:lnTo>
                      <a:pt x="0" y="142"/>
                    </a:lnTo>
                    <a:cubicBezTo>
                      <a:pt x="20" y="316"/>
                      <a:pt x="41" y="498"/>
                      <a:pt x="53" y="580"/>
                    </a:cubicBezTo>
                    <a:cubicBezTo>
                      <a:pt x="97" y="877"/>
                      <a:pt x="156" y="1101"/>
                      <a:pt x="199" y="1400"/>
                    </a:cubicBezTo>
                    <a:cubicBezTo>
                      <a:pt x="217" y="1503"/>
                      <a:pt x="288" y="1605"/>
                      <a:pt x="325" y="1708"/>
                    </a:cubicBezTo>
                    <a:lnTo>
                      <a:pt x="435" y="1595"/>
                    </a:lnTo>
                    <a:lnTo>
                      <a:pt x="854" y="1162"/>
                    </a:lnTo>
                    <a:lnTo>
                      <a:pt x="1110" y="895"/>
                    </a:lnTo>
                    <a:cubicBezTo>
                      <a:pt x="673" y="744"/>
                      <a:pt x="315" y="421"/>
                      <a:pt x="118"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2373600" y="3417625"/>
                <a:ext cx="95750" cy="85800"/>
              </a:xfrm>
              <a:custGeom>
                <a:rect b="b" l="l" r="r" t="t"/>
                <a:pathLst>
                  <a:path extrusionOk="0" h="3432" w="3830">
                    <a:moveTo>
                      <a:pt x="1903" y="1"/>
                    </a:moveTo>
                    <a:cubicBezTo>
                      <a:pt x="1376" y="1"/>
                      <a:pt x="860" y="243"/>
                      <a:pt x="526" y="694"/>
                    </a:cubicBezTo>
                    <a:cubicBezTo>
                      <a:pt x="0" y="1400"/>
                      <a:pt x="97" y="2391"/>
                      <a:pt x="747" y="2983"/>
                    </a:cubicBezTo>
                    <a:cubicBezTo>
                      <a:pt x="918" y="3139"/>
                      <a:pt x="1120" y="3261"/>
                      <a:pt x="1340" y="3336"/>
                    </a:cubicBezTo>
                    <a:cubicBezTo>
                      <a:pt x="1526" y="3401"/>
                      <a:pt x="1716" y="3432"/>
                      <a:pt x="1904" y="3432"/>
                    </a:cubicBezTo>
                    <a:cubicBezTo>
                      <a:pt x="2554" y="3432"/>
                      <a:pt x="3170" y="3060"/>
                      <a:pt x="3459" y="2440"/>
                    </a:cubicBezTo>
                    <a:cubicBezTo>
                      <a:pt x="3830" y="1642"/>
                      <a:pt x="3536" y="693"/>
                      <a:pt x="2780" y="243"/>
                    </a:cubicBezTo>
                    <a:cubicBezTo>
                      <a:pt x="2506" y="79"/>
                      <a:pt x="2203" y="1"/>
                      <a:pt x="19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9"/>
              <p:cNvSpPr/>
              <p:nvPr/>
            </p:nvSpPr>
            <p:spPr>
              <a:xfrm>
                <a:off x="2327250" y="3471250"/>
                <a:ext cx="77375" cy="109950"/>
              </a:xfrm>
              <a:custGeom>
                <a:rect b="b" l="l" r="r" t="t"/>
                <a:pathLst>
                  <a:path extrusionOk="0" h="4398" w="3095">
                    <a:moveTo>
                      <a:pt x="2633" y="3914"/>
                    </a:moveTo>
                    <a:cubicBezTo>
                      <a:pt x="2633" y="3914"/>
                      <a:pt x="2633" y="3914"/>
                      <a:pt x="2633" y="3914"/>
                    </a:cubicBezTo>
                    <a:lnTo>
                      <a:pt x="2634" y="3914"/>
                    </a:lnTo>
                    <a:cubicBezTo>
                      <a:pt x="2634" y="3914"/>
                      <a:pt x="2633" y="3914"/>
                      <a:pt x="2633" y="3914"/>
                    </a:cubicBezTo>
                    <a:close/>
                    <a:moveTo>
                      <a:pt x="1856" y="1"/>
                    </a:moveTo>
                    <a:cubicBezTo>
                      <a:pt x="1509" y="1"/>
                      <a:pt x="747" y="310"/>
                      <a:pt x="465" y="561"/>
                    </a:cubicBezTo>
                    <a:cubicBezTo>
                      <a:pt x="153" y="835"/>
                      <a:pt x="74" y="1187"/>
                      <a:pt x="0" y="1536"/>
                    </a:cubicBezTo>
                    <a:cubicBezTo>
                      <a:pt x="15" y="1679"/>
                      <a:pt x="33" y="1830"/>
                      <a:pt x="53" y="1999"/>
                    </a:cubicBezTo>
                    <a:cubicBezTo>
                      <a:pt x="84" y="2231"/>
                      <a:pt x="130" y="2461"/>
                      <a:pt x="191" y="2688"/>
                    </a:cubicBezTo>
                    <a:cubicBezTo>
                      <a:pt x="209" y="2758"/>
                      <a:pt x="228" y="2824"/>
                      <a:pt x="247" y="2881"/>
                    </a:cubicBezTo>
                    <a:cubicBezTo>
                      <a:pt x="343" y="3177"/>
                      <a:pt x="416" y="3408"/>
                      <a:pt x="493" y="3707"/>
                    </a:cubicBezTo>
                    <a:cubicBezTo>
                      <a:pt x="509" y="3773"/>
                      <a:pt x="532" y="3847"/>
                      <a:pt x="557" y="3924"/>
                    </a:cubicBezTo>
                    <a:cubicBezTo>
                      <a:pt x="603" y="4070"/>
                      <a:pt x="659" y="4233"/>
                      <a:pt x="724" y="4397"/>
                    </a:cubicBezTo>
                    <a:cubicBezTo>
                      <a:pt x="1092" y="4033"/>
                      <a:pt x="1585" y="3836"/>
                      <a:pt x="2089" y="3836"/>
                    </a:cubicBezTo>
                    <a:cubicBezTo>
                      <a:pt x="2271" y="3836"/>
                      <a:pt x="2454" y="3861"/>
                      <a:pt x="2633" y="3914"/>
                    </a:cubicBezTo>
                    <a:lnTo>
                      <a:pt x="2633" y="3914"/>
                    </a:lnTo>
                    <a:cubicBezTo>
                      <a:pt x="2662" y="3646"/>
                      <a:pt x="2687" y="3415"/>
                      <a:pt x="2695" y="3389"/>
                    </a:cubicBezTo>
                    <a:cubicBezTo>
                      <a:pt x="2780" y="3159"/>
                      <a:pt x="2866" y="2931"/>
                      <a:pt x="2948" y="2699"/>
                    </a:cubicBezTo>
                    <a:cubicBezTo>
                      <a:pt x="3019" y="2490"/>
                      <a:pt x="3056" y="2274"/>
                      <a:pt x="3089" y="2057"/>
                    </a:cubicBezTo>
                    <a:lnTo>
                      <a:pt x="3088" y="2055"/>
                    </a:lnTo>
                    <a:cubicBezTo>
                      <a:pt x="3091" y="2052"/>
                      <a:pt x="3092" y="2050"/>
                      <a:pt x="3094" y="2047"/>
                    </a:cubicBezTo>
                    <a:cubicBezTo>
                      <a:pt x="3051" y="1876"/>
                      <a:pt x="3015" y="1650"/>
                      <a:pt x="2938" y="1458"/>
                    </a:cubicBezTo>
                    <a:lnTo>
                      <a:pt x="2519" y="1891"/>
                    </a:lnTo>
                    <a:lnTo>
                      <a:pt x="2523" y="1904"/>
                    </a:lnTo>
                    <a:cubicBezTo>
                      <a:pt x="2483" y="1953"/>
                      <a:pt x="2452" y="2009"/>
                      <a:pt x="2431" y="2070"/>
                    </a:cubicBezTo>
                    <a:cubicBezTo>
                      <a:pt x="2424" y="2047"/>
                      <a:pt x="2418" y="2026"/>
                      <a:pt x="2409" y="2004"/>
                    </a:cubicBezTo>
                    <a:cubicBezTo>
                      <a:pt x="2372" y="1903"/>
                      <a:pt x="2301" y="1799"/>
                      <a:pt x="2283" y="1696"/>
                    </a:cubicBezTo>
                    <a:cubicBezTo>
                      <a:pt x="2240" y="1397"/>
                      <a:pt x="2181" y="1172"/>
                      <a:pt x="2137" y="876"/>
                    </a:cubicBezTo>
                    <a:cubicBezTo>
                      <a:pt x="2124" y="794"/>
                      <a:pt x="2105" y="612"/>
                      <a:pt x="2084" y="438"/>
                    </a:cubicBezTo>
                    <a:cubicBezTo>
                      <a:pt x="2064" y="283"/>
                      <a:pt x="2045" y="132"/>
                      <a:pt x="2025" y="65"/>
                    </a:cubicBezTo>
                    <a:cubicBezTo>
                      <a:pt x="2004" y="20"/>
                      <a:pt x="1943" y="1"/>
                      <a:pt x="1856" y="1"/>
                    </a:cubicBezTo>
                    <a:close/>
                  </a:path>
                </a:pathLst>
              </a:custGeom>
              <a:solidFill>
                <a:srgbClr val="B79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9"/>
              <p:cNvSpPr/>
              <p:nvPr/>
            </p:nvSpPr>
            <p:spPr>
              <a:xfrm>
                <a:off x="2693625" y="3543550"/>
                <a:ext cx="85575" cy="207775"/>
              </a:xfrm>
              <a:custGeom>
                <a:rect b="b" l="l" r="r" t="t"/>
                <a:pathLst>
                  <a:path extrusionOk="0" h="8311" w="3423">
                    <a:moveTo>
                      <a:pt x="278" y="1"/>
                    </a:moveTo>
                    <a:lnTo>
                      <a:pt x="278" y="1"/>
                    </a:lnTo>
                    <a:cubicBezTo>
                      <a:pt x="146" y="2147"/>
                      <a:pt x="0" y="4914"/>
                      <a:pt x="1258" y="7591"/>
                    </a:cubicBezTo>
                    <a:cubicBezTo>
                      <a:pt x="1371" y="7829"/>
                      <a:pt x="1472" y="8067"/>
                      <a:pt x="1565" y="8310"/>
                    </a:cubicBezTo>
                    <a:cubicBezTo>
                      <a:pt x="2654" y="8136"/>
                      <a:pt x="3423" y="7149"/>
                      <a:pt x="3324" y="6051"/>
                    </a:cubicBezTo>
                    <a:lnTo>
                      <a:pt x="2918" y="1157"/>
                    </a:lnTo>
                    <a:cubicBezTo>
                      <a:pt x="2074" y="833"/>
                      <a:pt x="1048" y="474"/>
                      <a:pt x="2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9"/>
              <p:cNvSpPr/>
              <p:nvPr/>
            </p:nvSpPr>
            <p:spPr>
              <a:xfrm>
                <a:off x="2680400" y="3442600"/>
                <a:ext cx="14425" cy="10300"/>
              </a:xfrm>
              <a:custGeom>
                <a:rect b="b" l="l" r="r" t="t"/>
                <a:pathLst>
                  <a:path extrusionOk="0" h="412" w="577">
                    <a:moveTo>
                      <a:pt x="577" y="1"/>
                    </a:moveTo>
                    <a:lnTo>
                      <a:pt x="577" y="1"/>
                    </a:lnTo>
                    <a:cubicBezTo>
                      <a:pt x="373" y="50"/>
                      <a:pt x="179" y="130"/>
                      <a:pt x="0" y="239"/>
                    </a:cubicBezTo>
                    <a:cubicBezTo>
                      <a:pt x="115" y="278"/>
                      <a:pt x="225" y="336"/>
                      <a:pt x="322" y="411"/>
                    </a:cubicBezTo>
                    <a:cubicBezTo>
                      <a:pt x="411" y="272"/>
                      <a:pt x="498" y="135"/>
                      <a:pt x="577" y="1"/>
                    </a:cubicBezTo>
                    <a:close/>
                  </a:path>
                </a:pathLst>
              </a:custGeom>
              <a:solidFill>
                <a:srgbClr val="E59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
              <p:cNvSpPr/>
              <p:nvPr/>
            </p:nvSpPr>
            <p:spPr>
              <a:xfrm>
                <a:off x="2629375" y="4174775"/>
                <a:ext cx="104800" cy="324300"/>
              </a:xfrm>
              <a:custGeom>
                <a:rect b="b" l="l" r="r" t="t"/>
                <a:pathLst>
                  <a:path extrusionOk="0" h="12972" w="4192">
                    <a:moveTo>
                      <a:pt x="4124" y="1"/>
                    </a:moveTo>
                    <a:lnTo>
                      <a:pt x="4124" y="1"/>
                    </a:lnTo>
                    <a:cubicBezTo>
                      <a:pt x="3306" y="495"/>
                      <a:pt x="1972" y="984"/>
                      <a:pt x="563" y="1341"/>
                    </a:cubicBezTo>
                    <a:cubicBezTo>
                      <a:pt x="670" y="4282"/>
                      <a:pt x="797" y="8287"/>
                      <a:pt x="802" y="8519"/>
                    </a:cubicBezTo>
                    <a:cubicBezTo>
                      <a:pt x="834" y="9392"/>
                      <a:pt x="751" y="10141"/>
                      <a:pt x="632" y="10923"/>
                    </a:cubicBezTo>
                    <a:cubicBezTo>
                      <a:pt x="540" y="11499"/>
                      <a:pt x="243" y="12242"/>
                      <a:pt x="51" y="12573"/>
                    </a:cubicBezTo>
                    <a:lnTo>
                      <a:pt x="54" y="12572"/>
                    </a:lnTo>
                    <a:lnTo>
                      <a:pt x="54" y="12572"/>
                    </a:lnTo>
                    <a:cubicBezTo>
                      <a:pt x="54" y="12572"/>
                      <a:pt x="0" y="12751"/>
                      <a:pt x="186" y="12841"/>
                    </a:cubicBezTo>
                    <a:cubicBezTo>
                      <a:pt x="242" y="12867"/>
                      <a:pt x="299" y="12890"/>
                      <a:pt x="358" y="12910"/>
                    </a:cubicBezTo>
                    <a:cubicBezTo>
                      <a:pt x="483" y="12949"/>
                      <a:pt x="602" y="12971"/>
                      <a:pt x="714" y="12971"/>
                    </a:cubicBezTo>
                    <a:cubicBezTo>
                      <a:pt x="746" y="12971"/>
                      <a:pt x="777" y="12969"/>
                      <a:pt x="808" y="12966"/>
                    </a:cubicBezTo>
                    <a:cubicBezTo>
                      <a:pt x="1096" y="12941"/>
                      <a:pt x="1320" y="12808"/>
                      <a:pt x="1503" y="12632"/>
                    </a:cubicBezTo>
                    <a:cubicBezTo>
                      <a:pt x="1979" y="12173"/>
                      <a:pt x="2521" y="11787"/>
                      <a:pt x="3112" y="11488"/>
                    </a:cubicBezTo>
                    <a:cubicBezTo>
                      <a:pt x="3278" y="11399"/>
                      <a:pt x="3442" y="11171"/>
                      <a:pt x="3514" y="11138"/>
                    </a:cubicBezTo>
                    <a:cubicBezTo>
                      <a:pt x="3449" y="10980"/>
                      <a:pt x="3365" y="10800"/>
                      <a:pt x="3335" y="10722"/>
                    </a:cubicBezTo>
                    <a:cubicBezTo>
                      <a:pt x="3102" y="10118"/>
                      <a:pt x="3161" y="9575"/>
                      <a:pt x="3193" y="9310"/>
                    </a:cubicBezTo>
                    <a:cubicBezTo>
                      <a:pt x="3250" y="8837"/>
                      <a:pt x="3644" y="6903"/>
                      <a:pt x="3739" y="6489"/>
                    </a:cubicBezTo>
                    <a:cubicBezTo>
                      <a:pt x="4173" y="4671"/>
                      <a:pt x="4191" y="2047"/>
                      <a:pt x="4124" y="1"/>
                    </a:cubicBezTo>
                    <a:close/>
                  </a:path>
                </a:pathLst>
              </a:custGeom>
              <a:solidFill>
                <a:srgbClr val="B79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2472300" y="4453025"/>
                <a:ext cx="258650" cy="123700"/>
              </a:xfrm>
              <a:custGeom>
                <a:rect b="b" l="l" r="r" t="t"/>
                <a:pathLst>
                  <a:path extrusionOk="0" h="4948" w="10346">
                    <a:moveTo>
                      <a:pt x="9819" y="1"/>
                    </a:moveTo>
                    <a:cubicBezTo>
                      <a:pt x="9813" y="1"/>
                      <a:pt x="9807" y="3"/>
                      <a:pt x="9801" y="6"/>
                    </a:cubicBezTo>
                    <a:cubicBezTo>
                      <a:pt x="9725" y="42"/>
                      <a:pt x="9561" y="269"/>
                      <a:pt x="9393" y="358"/>
                    </a:cubicBezTo>
                    <a:cubicBezTo>
                      <a:pt x="8804" y="657"/>
                      <a:pt x="8262" y="1043"/>
                      <a:pt x="7786" y="1502"/>
                    </a:cubicBezTo>
                    <a:cubicBezTo>
                      <a:pt x="7605" y="1678"/>
                      <a:pt x="7379" y="1811"/>
                      <a:pt x="7091" y="1836"/>
                    </a:cubicBezTo>
                    <a:cubicBezTo>
                      <a:pt x="7060" y="1839"/>
                      <a:pt x="7028" y="1841"/>
                      <a:pt x="6996" y="1841"/>
                    </a:cubicBezTo>
                    <a:cubicBezTo>
                      <a:pt x="6884" y="1841"/>
                      <a:pt x="6766" y="1819"/>
                      <a:pt x="6641" y="1780"/>
                    </a:cubicBezTo>
                    <a:cubicBezTo>
                      <a:pt x="6582" y="1760"/>
                      <a:pt x="6525" y="1737"/>
                      <a:pt x="6469" y="1711"/>
                    </a:cubicBezTo>
                    <a:cubicBezTo>
                      <a:pt x="6282" y="1621"/>
                      <a:pt x="6337" y="1442"/>
                      <a:pt x="6337" y="1442"/>
                    </a:cubicBezTo>
                    <a:lnTo>
                      <a:pt x="6337" y="1442"/>
                    </a:lnTo>
                    <a:lnTo>
                      <a:pt x="6334" y="1443"/>
                    </a:lnTo>
                    <a:cubicBezTo>
                      <a:pt x="6313" y="1451"/>
                      <a:pt x="5859" y="1634"/>
                      <a:pt x="5718" y="1690"/>
                    </a:cubicBezTo>
                    <a:cubicBezTo>
                      <a:pt x="5626" y="1724"/>
                      <a:pt x="5364" y="1783"/>
                      <a:pt x="5183" y="1895"/>
                    </a:cubicBezTo>
                    <a:cubicBezTo>
                      <a:pt x="5153" y="1841"/>
                      <a:pt x="5122" y="1786"/>
                      <a:pt x="5088" y="1731"/>
                    </a:cubicBezTo>
                    <a:cubicBezTo>
                      <a:pt x="5085" y="1726"/>
                      <a:pt x="5080" y="1724"/>
                      <a:pt x="5075" y="1724"/>
                    </a:cubicBezTo>
                    <a:cubicBezTo>
                      <a:pt x="5069" y="1724"/>
                      <a:pt x="5061" y="1727"/>
                      <a:pt x="5053" y="1731"/>
                    </a:cubicBezTo>
                    <a:cubicBezTo>
                      <a:pt x="4979" y="1770"/>
                      <a:pt x="4817" y="1993"/>
                      <a:pt x="4651" y="2079"/>
                    </a:cubicBezTo>
                    <a:cubicBezTo>
                      <a:pt x="4048" y="2389"/>
                      <a:pt x="3523" y="2760"/>
                      <a:pt x="3045" y="3223"/>
                    </a:cubicBezTo>
                    <a:cubicBezTo>
                      <a:pt x="2864" y="3399"/>
                      <a:pt x="2633" y="3530"/>
                      <a:pt x="2352" y="3562"/>
                    </a:cubicBezTo>
                    <a:cubicBezTo>
                      <a:pt x="2326" y="3563"/>
                      <a:pt x="2300" y="3564"/>
                      <a:pt x="2275" y="3564"/>
                    </a:cubicBezTo>
                    <a:cubicBezTo>
                      <a:pt x="2146" y="3564"/>
                      <a:pt x="2019" y="3543"/>
                      <a:pt x="1897" y="3501"/>
                    </a:cubicBezTo>
                    <a:cubicBezTo>
                      <a:pt x="1849" y="3485"/>
                      <a:pt x="1780" y="3460"/>
                      <a:pt x="1726" y="3435"/>
                    </a:cubicBezTo>
                    <a:cubicBezTo>
                      <a:pt x="1621" y="3389"/>
                      <a:pt x="1565" y="3274"/>
                      <a:pt x="1595" y="3166"/>
                    </a:cubicBezTo>
                    <a:lnTo>
                      <a:pt x="1591" y="3166"/>
                    </a:lnTo>
                    <a:cubicBezTo>
                      <a:pt x="1580" y="3171"/>
                      <a:pt x="1122" y="3356"/>
                      <a:pt x="974" y="3411"/>
                    </a:cubicBezTo>
                    <a:cubicBezTo>
                      <a:pt x="801" y="3478"/>
                      <a:pt x="0" y="3627"/>
                      <a:pt x="345" y="4064"/>
                    </a:cubicBezTo>
                    <a:cubicBezTo>
                      <a:pt x="453" y="4202"/>
                      <a:pt x="652" y="4273"/>
                      <a:pt x="775" y="4322"/>
                    </a:cubicBezTo>
                    <a:cubicBezTo>
                      <a:pt x="1025" y="4427"/>
                      <a:pt x="1271" y="4501"/>
                      <a:pt x="1513" y="4572"/>
                    </a:cubicBezTo>
                    <a:cubicBezTo>
                      <a:pt x="2025" y="4723"/>
                      <a:pt x="2547" y="4846"/>
                      <a:pt x="3073" y="4941"/>
                    </a:cubicBezTo>
                    <a:cubicBezTo>
                      <a:pt x="3096" y="4945"/>
                      <a:pt x="3117" y="4947"/>
                      <a:pt x="3138" y="4947"/>
                    </a:cubicBezTo>
                    <a:cubicBezTo>
                      <a:pt x="3609" y="4947"/>
                      <a:pt x="3324" y="3905"/>
                      <a:pt x="3621" y="3680"/>
                    </a:cubicBezTo>
                    <a:cubicBezTo>
                      <a:pt x="3688" y="3631"/>
                      <a:pt x="3819" y="3606"/>
                      <a:pt x="3974" y="3606"/>
                    </a:cubicBezTo>
                    <a:cubicBezTo>
                      <a:pt x="4135" y="3606"/>
                      <a:pt x="4322" y="3632"/>
                      <a:pt x="4495" y="3686"/>
                    </a:cubicBezTo>
                    <a:cubicBezTo>
                      <a:pt x="4588" y="3717"/>
                      <a:pt x="4686" y="3732"/>
                      <a:pt x="4785" y="3732"/>
                    </a:cubicBezTo>
                    <a:cubicBezTo>
                      <a:pt x="4810" y="3732"/>
                      <a:pt x="4835" y="3731"/>
                      <a:pt x="4859" y="3729"/>
                    </a:cubicBezTo>
                    <a:cubicBezTo>
                      <a:pt x="4923" y="4104"/>
                      <a:pt x="4917" y="4583"/>
                      <a:pt x="4930" y="4762"/>
                    </a:cubicBezTo>
                    <a:lnTo>
                      <a:pt x="5206" y="4770"/>
                    </a:lnTo>
                    <a:cubicBezTo>
                      <a:pt x="5221" y="4312"/>
                      <a:pt x="5134" y="3966"/>
                      <a:pt x="5198" y="3642"/>
                    </a:cubicBezTo>
                    <a:cubicBezTo>
                      <a:pt x="5272" y="3609"/>
                      <a:pt x="5341" y="3563"/>
                      <a:pt x="5400" y="3506"/>
                    </a:cubicBezTo>
                    <a:cubicBezTo>
                      <a:pt x="5582" y="3304"/>
                      <a:pt x="5541" y="2941"/>
                      <a:pt x="5469" y="2578"/>
                    </a:cubicBezTo>
                    <a:lnTo>
                      <a:pt x="5469" y="2578"/>
                    </a:lnTo>
                    <a:cubicBezTo>
                      <a:pt x="5487" y="2585"/>
                      <a:pt x="5505" y="2593"/>
                      <a:pt x="5520" y="2599"/>
                    </a:cubicBezTo>
                    <a:cubicBezTo>
                      <a:pt x="5771" y="2706"/>
                      <a:pt x="6014" y="2780"/>
                      <a:pt x="6259" y="2854"/>
                    </a:cubicBezTo>
                    <a:cubicBezTo>
                      <a:pt x="6771" y="3003"/>
                      <a:pt x="7291" y="3127"/>
                      <a:pt x="7819" y="3220"/>
                    </a:cubicBezTo>
                    <a:cubicBezTo>
                      <a:pt x="7842" y="3224"/>
                      <a:pt x="7863" y="3226"/>
                      <a:pt x="7883" y="3226"/>
                    </a:cubicBezTo>
                    <a:cubicBezTo>
                      <a:pt x="8351" y="3226"/>
                      <a:pt x="8065" y="2184"/>
                      <a:pt x="8364" y="1956"/>
                    </a:cubicBezTo>
                    <a:cubicBezTo>
                      <a:pt x="8431" y="1907"/>
                      <a:pt x="8561" y="1883"/>
                      <a:pt x="8715" y="1883"/>
                    </a:cubicBezTo>
                    <a:cubicBezTo>
                      <a:pt x="8875" y="1883"/>
                      <a:pt x="9063" y="1909"/>
                      <a:pt x="9234" y="1964"/>
                    </a:cubicBezTo>
                    <a:cubicBezTo>
                      <a:pt x="9328" y="1993"/>
                      <a:pt x="9427" y="2008"/>
                      <a:pt x="9525" y="2008"/>
                    </a:cubicBezTo>
                    <a:cubicBezTo>
                      <a:pt x="9550" y="2008"/>
                      <a:pt x="9575" y="2007"/>
                      <a:pt x="9600" y="2005"/>
                    </a:cubicBezTo>
                    <a:cubicBezTo>
                      <a:pt x="9664" y="2378"/>
                      <a:pt x="9658" y="2857"/>
                      <a:pt x="9673" y="3039"/>
                    </a:cubicBezTo>
                    <a:lnTo>
                      <a:pt x="9947" y="3049"/>
                    </a:lnTo>
                    <a:cubicBezTo>
                      <a:pt x="9963" y="2591"/>
                      <a:pt x="9875" y="2243"/>
                      <a:pt x="9939" y="1919"/>
                    </a:cubicBezTo>
                    <a:cubicBezTo>
                      <a:pt x="10014" y="1885"/>
                      <a:pt x="10083" y="1839"/>
                      <a:pt x="10141" y="1780"/>
                    </a:cubicBezTo>
                    <a:cubicBezTo>
                      <a:pt x="10346" y="1558"/>
                      <a:pt x="10267" y="1123"/>
                      <a:pt x="10180" y="716"/>
                    </a:cubicBezTo>
                    <a:cubicBezTo>
                      <a:pt x="10165" y="616"/>
                      <a:pt x="10022" y="312"/>
                      <a:pt x="9832" y="8"/>
                    </a:cubicBezTo>
                    <a:cubicBezTo>
                      <a:pt x="9829" y="3"/>
                      <a:pt x="9824" y="1"/>
                      <a:pt x="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9"/>
              <p:cNvSpPr/>
              <p:nvPr/>
            </p:nvSpPr>
            <p:spPr>
              <a:xfrm>
                <a:off x="2520600" y="3714725"/>
                <a:ext cx="1475" cy="2650"/>
              </a:xfrm>
              <a:custGeom>
                <a:rect b="b" l="l" r="r" t="t"/>
                <a:pathLst>
                  <a:path extrusionOk="0" h="106" w="59">
                    <a:moveTo>
                      <a:pt x="58" y="0"/>
                    </a:moveTo>
                    <a:lnTo>
                      <a:pt x="1" y="105"/>
                    </a:lnTo>
                    <a:lnTo>
                      <a:pt x="55" y="84"/>
                    </a:lnTo>
                    <a:cubicBezTo>
                      <a:pt x="57" y="56"/>
                      <a:pt x="57" y="28"/>
                      <a:pt x="58" y="0"/>
                    </a:cubicBezTo>
                    <a:close/>
                  </a:path>
                </a:pathLst>
              </a:custGeom>
              <a:solidFill>
                <a:srgbClr val="E59A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2511425" y="4214900"/>
                <a:ext cx="104125" cy="327250"/>
              </a:xfrm>
              <a:custGeom>
                <a:rect b="b" l="l" r="r" t="t"/>
                <a:pathLst>
                  <a:path extrusionOk="0" h="13090" w="4165">
                    <a:moveTo>
                      <a:pt x="4096" y="0"/>
                    </a:moveTo>
                    <a:cubicBezTo>
                      <a:pt x="3178" y="176"/>
                      <a:pt x="2284" y="282"/>
                      <a:pt x="1531" y="282"/>
                    </a:cubicBezTo>
                    <a:cubicBezTo>
                      <a:pt x="1141" y="282"/>
                      <a:pt x="789" y="254"/>
                      <a:pt x="491" y="192"/>
                    </a:cubicBezTo>
                    <a:lnTo>
                      <a:pt x="491" y="192"/>
                    </a:lnTo>
                    <a:cubicBezTo>
                      <a:pt x="604" y="3074"/>
                      <a:pt x="774" y="8367"/>
                      <a:pt x="779" y="8635"/>
                    </a:cubicBezTo>
                    <a:cubicBezTo>
                      <a:pt x="811" y="9512"/>
                      <a:pt x="724" y="10254"/>
                      <a:pt x="604" y="11036"/>
                    </a:cubicBezTo>
                    <a:cubicBezTo>
                      <a:pt x="516" y="11615"/>
                      <a:pt x="222" y="12359"/>
                      <a:pt x="26" y="12691"/>
                    </a:cubicBezTo>
                    <a:lnTo>
                      <a:pt x="28" y="12689"/>
                    </a:lnTo>
                    <a:lnTo>
                      <a:pt x="28" y="12689"/>
                    </a:lnTo>
                    <a:cubicBezTo>
                      <a:pt x="0" y="12799"/>
                      <a:pt x="56" y="12914"/>
                      <a:pt x="161" y="12960"/>
                    </a:cubicBezTo>
                    <a:cubicBezTo>
                      <a:pt x="215" y="12987"/>
                      <a:pt x="284" y="13008"/>
                      <a:pt x="332" y="13026"/>
                    </a:cubicBezTo>
                    <a:cubicBezTo>
                      <a:pt x="454" y="13068"/>
                      <a:pt x="581" y="13089"/>
                      <a:pt x="710" y="13089"/>
                    </a:cubicBezTo>
                    <a:cubicBezTo>
                      <a:pt x="735" y="13089"/>
                      <a:pt x="761" y="13088"/>
                      <a:pt x="787" y="13087"/>
                    </a:cubicBezTo>
                    <a:cubicBezTo>
                      <a:pt x="1068" y="13057"/>
                      <a:pt x="1299" y="12924"/>
                      <a:pt x="1480" y="12748"/>
                    </a:cubicBezTo>
                    <a:cubicBezTo>
                      <a:pt x="1956" y="12285"/>
                      <a:pt x="2483" y="11914"/>
                      <a:pt x="3086" y="11604"/>
                    </a:cubicBezTo>
                    <a:cubicBezTo>
                      <a:pt x="3252" y="11518"/>
                      <a:pt x="3414" y="11295"/>
                      <a:pt x="3488" y="11256"/>
                    </a:cubicBezTo>
                    <a:cubicBezTo>
                      <a:pt x="3422" y="11098"/>
                      <a:pt x="3339" y="10919"/>
                      <a:pt x="3311" y="10839"/>
                    </a:cubicBezTo>
                    <a:cubicBezTo>
                      <a:pt x="3074" y="10236"/>
                      <a:pt x="3133" y="9689"/>
                      <a:pt x="3168" y="9430"/>
                    </a:cubicBezTo>
                    <a:cubicBezTo>
                      <a:pt x="3224" y="8955"/>
                      <a:pt x="3616" y="7020"/>
                      <a:pt x="3716" y="6608"/>
                    </a:cubicBezTo>
                    <a:cubicBezTo>
                      <a:pt x="4157" y="4749"/>
                      <a:pt x="4165" y="2063"/>
                      <a:pt x="4096" y="0"/>
                    </a:cubicBezTo>
                    <a:close/>
                  </a:path>
                </a:pathLst>
              </a:custGeom>
              <a:solidFill>
                <a:srgbClr val="B79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
              <p:cNvSpPr/>
              <p:nvPr/>
            </p:nvSpPr>
            <p:spPr>
              <a:xfrm>
                <a:off x="2481150" y="3446575"/>
                <a:ext cx="318750" cy="775400"/>
              </a:xfrm>
              <a:custGeom>
                <a:rect b="b" l="l" r="r" t="t"/>
                <a:pathLst>
                  <a:path extrusionOk="0" h="31016" w="12750">
                    <a:moveTo>
                      <a:pt x="7310" y="1"/>
                    </a:moveTo>
                    <a:cubicBezTo>
                      <a:pt x="7310" y="1"/>
                      <a:pt x="7309" y="6"/>
                      <a:pt x="7309" y="7"/>
                    </a:cubicBezTo>
                    <a:cubicBezTo>
                      <a:pt x="7335" y="351"/>
                      <a:pt x="7356" y="630"/>
                      <a:pt x="7356" y="633"/>
                    </a:cubicBezTo>
                    <a:cubicBezTo>
                      <a:pt x="7372" y="1344"/>
                      <a:pt x="6205" y="1741"/>
                      <a:pt x="5273" y="1741"/>
                    </a:cubicBezTo>
                    <a:cubicBezTo>
                      <a:pt x="4718" y="1741"/>
                      <a:pt x="4246" y="1600"/>
                      <a:pt x="4156" y="1302"/>
                    </a:cubicBezTo>
                    <a:cubicBezTo>
                      <a:pt x="4149" y="1280"/>
                      <a:pt x="4144" y="1254"/>
                      <a:pt x="4138" y="1229"/>
                    </a:cubicBezTo>
                    <a:cubicBezTo>
                      <a:pt x="3868" y="1316"/>
                      <a:pt x="3605" y="1425"/>
                      <a:pt x="3353" y="1550"/>
                    </a:cubicBezTo>
                    <a:cubicBezTo>
                      <a:pt x="2883" y="1765"/>
                      <a:pt x="2113" y="2297"/>
                      <a:pt x="1554" y="3226"/>
                    </a:cubicBezTo>
                    <a:cubicBezTo>
                      <a:pt x="1801" y="3130"/>
                      <a:pt x="2063" y="3081"/>
                      <a:pt x="2326" y="3081"/>
                    </a:cubicBezTo>
                    <a:cubicBezTo>
                      <a:pt x="2743" y="3081"/>
                      <a:pt x="3162" y="3205"/>
                      <a:pt x="3527" y="3464"/>
                    </a:cubicBezTo>
                    <a:cubicBezTo>
                      <a:pt x="4474" y="4134"/>
                      <a:pt x="4698" y="5443"/>
                      <a:pt x="4027" y="6399"/>
                    </a:cubicBezTo>
                    <a:lnTo>
                      <a:pt x="1636" y="10726"/>
                    </a:lnTo>
                    <a:cubicBezTo>
                      <a:pt x="1636" y="10752"/>
                      <a:pt x="1635" y="10782"/>
                      <a:pt x="1633" y="10810"/>
                    </a:cubicBezTo>
                    <a:cubicBezTo>
                      <a:pt x="1602" y="11567"/>
                      <a:pt x="1521" y="12455"/>
                      <a:pt x="1415" y="13464"/>
                    </a:cubicBezTo>
                    <a:cubicBezTo>
                      <a:pt x="938" y="17858"/>
                      <a:pt x="1" y="24348"/>
                      <a:pt x="853" y="30501"/>
                    </a:cubicBezTo>
                    <a:cubicBezTo>
                      <a:pt x="1014" y="30708"/>
                      <a:pt x="1313" y="30845"/>
                      <a:pt x="1704" y="30927"/>
                    </a:cubicBezTo>
                    <a:cubicBezTo>
                      <a:pt x="2000" y="30988"/>
                      <a:pt x="2352" y="31016"/>
                      <a:pt x="2741" y="31016"/>
                    </a:cubicBezTo>
                    <a:cubicBezTo>
                      <a:pt x="3494" y="31016"/>
                      <a:pt x="4389" y="30911"/>
                      <a:pt x="5307" y="30733"/>
                    </a:cubicBezTo>
                    <a:cubicBezTo>
                      <a:pt x="5701" y="30657"/>
                      <a:pt x="6100" y="30569"/>
                      <a:pt x="6492" y="30469"/>
                    </a:cubicBezTo>
                    <a:cubicBezTo>
                      <a:pt x="7901" y="30112"/>
                      <a:pt x="9235" y="29623"/>
                      <a:pt x="10053" y="29129"/>
                    </a:cubicBezTo>
                    <a:cubicBezTo>
                      <a:pt x="10222" y="29028"/>
                      <a:pt x="10384" y="28915"/>
                      <a:pt x="10534" y="28787"/>
                    </a:cubicBezTo>
                    <a:cubicBezTo>
                      <a:pt x="10496" y="27160"/>
                      <a:pt x="12749" y="18911"/>
                      <a:pt x="10099" y="12266"/>
                    </a:cubicBezTo>
                    <a:cubicBezTo>
                      <a:pt x="10089" y="12240"/>
                      <a:pt x="10076" y="12216"/>
                      <a:pt x="10064" y="12189"/>
                    </a:cubicBezTo>
                    <a:cubicBezTo>
                      <a:pt x="9971" y="11946"/>
                      <a:pt x="9870" y="11708"/>
                      <a:pt x="9757" y="11470"/>
                    </a:cubicBezTo>
                    <a:cubicBezTo>
                      <a:pt x="8499" y="8793"/>
                      <a:pt x="8645" y="6026"/>
                      <a:pt x="8777" y="3880"/>
                    </a:cubicBezTo>
                    <a:cubicBezTo>
                      <a:pt x="8020" y="3415"/>
                      <a:pt x="7511" y="2839"/>
                      <a:pt x="7675" y="2077"/>
                    </a:cubicBezTo>
                    <a:cubicBezTo>
                      <a:pt x="7708" y="1927"/>
                      <a:pt x="7732" y="1770"/>
                      <a:pt x="7754" y="1607"/>
                    </a:cubicBezTo>
                    <a:cubicBezTo>
                      <a:pt x="7768" y="1484"/>
                      <a:pt x="7783" y="1357"/>
                      <a:pt x="7795" y="1228"/>
                    </a:cubicBezTo>
                    <a:cubicBezTo>
                      <a:pt x="7844" y="1123"/>
                      <a:pt x="7900" y="1013"/>
                      <a:pt x="7952" y="906"/>
                    </a:cubicBezTo>
                    <a:cubicBezTo>
                      <a:pt x="8034" y="738"/>
                      <a:pt x="8112" y="572"/>
                      <a:pt x="8199" y="402"/>
                    </a:cubicBezTo>
                    <a:cubicBezTo>
                      <a:pt x="8232" y="351"/>
                      <a:pt x="8259" y="303"/>
                      <a:pt x="8292" y="252"/>
                    </a:cubicBezTo>
                    <a:cubicBezTo>
                      <a:pt x="8195" y="177"/>
                      <a:pt x="8087" y="118"/>
                      <a:pt x="7970" y="80"/>
                    </a:cubicBezTo>
                    <a:cubicBezTo>
                      <a:pt x="7805" y="27"/>
                      <a:pt x="7632" y="1"/>
                      <a:pt x="7458" y="1"/>
                    </a:cubicBezTo>
                    <a:cubicBezTo>
                      <a:pt x="7458" y="1"/>
                      <a:pt x="7465" y="7"/>
                      <a:pt x="7476" y="21"/>
                    </a:cubicBezTo>
                    <a:cubicBezTo>
                      <a:pt x="7422" y="9"/>
                      <a:pt x="7366" y="3"/>
                      <a:pt x="73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
              <p:cNvSpPr/>
              <p:nvPr/>
            </p:nvSpPr>
            <p:spPr>
              <a:xfrm>
                <a:off x="2529925" y="3322025"/>
                <a:ext cx="135525" cy="168075"/>
              </a:xfrm>
              <a:custGeom>
                <a:rect b="b" l="l" r="r" t="t"/>
                <a:pathLst>
                  <a:path extrusionOk="0" h="6723" w="5421">
                    <a:moveTo>
                      <a:pt x="109" y="0"/>
                    </a:moveTo>
                    <a:lnTo>
                      <a:pt x="109" y="0"/>
                    </a:lnTo>
                    <a:cubicBezTo>
                      <a:pt x="99" y="2216"/>
                      <a:pt x="1" y="3991"/>
                      <a:pt x="1080" y="4853"/>
                    </a:cubicBezTo>
                    <a:cubicBezTo>
                      <a:pt x="1339" y="5058"/>
                      <a:pt x="1692" y="5165"/>
                      <a:pt x="2073" y="5198"/>
                    </a:cubicBezTo>
                    <a:cubicBezTo>
                      <a:pt x="2091" y="5581"/>
                      <a:pt x="2126" y="5965"/>
                      <a:pt x="2187" y="6211"/>
                    </a:cubicBezTo>
                    <a:cubicBezTo>
                      <a:pt x="2193" y="6236"/>
                      <a:pt x="2200" y="6262"/>
                      <a:pt x="2206" y="6284"/>
                    </a:cubicBezTo>
                    <a:cubicBezTo>
                      <a:pt x="2296" y="6582"/>
                      <a:pt x="2768" y="6723"/>
                      <a:pt x="3323" y="6723"/>
                    </a:cubicBezTo>
                    <a:cubicBezTo>
                      <a:pt x="4254" y="6723"/>
                      <a:pt x="5421" y="6326"/>
                      <a:pt x="5405" y="5615"/>
                    </a:cubicBezTo>
                    <a:cubicBezTo>
                      <a:pt x="5405" y="5612"/>
                      <a:pt x="5386" y="5334"/>
                      <a:pt x="5358" y="4989"/>
                    </a:cubicBezTo>
                    <a:cubicBezTo>
                      <a:pt x="5346" y="4838"/>
                      <a:pt x="5333" y="4674"/>
                      <a:pt x="5320" y="4515"/>
                    </a:cubicBezTo>
                    <a:cubicBezTo>
                      <a:pt x="5136" y="4582"/>
                      <a:pt x="4973" y="4611"/>
                      <a:pt x="4827" y="4611"/>
                    </a:cubicBezTo>
                    <a:cubicBezTo>
                      <a:pt x="4070" y="4611"/>
                      <a:pt x="3780" y="3816"/>
                      <a:pt x="3527" y="3362"/>
                    </a:cubicBezTo>
                    <a:cubicBezTo>
                      <a:pt x="3444" y="3216"/>
                      <a:pt x="3357" y="3065"/>
                      <a:pt x="3272" y="2910"/>
                    </a:cubicBezTo>
                    <a:cubicBezTo>
                      <a:pt x="3210" y="2802"/>
                      <a:pt x="3147" y="2692"/>
                      <a:pt x="3083" y="2582"/>
                    </a:cubicBezTo>
                    <a:cubicBezTo>
                      <a:pt x="3185" y="2454"/>
                      <a:pt x="3277" y="2278"/>
                      <a:pt x="3352" y="2060"/>
                    </a:cubicBezTo>
                    <a:cubicBezTo>
                      <a:pt x="3548" y="1495"/>
                      <a:pt x="3367" y="1094"/>
                      <a:pt x="3055" y="1051"/>
                    </a:cubicBezTo>
                    <a:cubicBezTo>
                      <a:pt x="3040" y="1050"/>
                      <a:pt x="3024" y="1049"/>
                      <a:pt x="3009" y="1049"/>
                    </a:cubicBezTo>
                    <a:cubicBezTo>
                      <a:pt x="2808" y="1049"/>
                      <a:pt x="2568" y="1200"/>
                      <a:pt x="2403" y="1439"/>
                    </a:cubicBezTo>
                    <a:cubicBezTo>
                      <a:pt x="2042" y="853"/>
                      <a:pt x="1738" y="396"/>
                      <a:pt x="1623" y="301"/>
                    </a:cubicBezTo>
                    <a:cubicBezTo>
                      <a:pt x="1479" y="184"/>
                      <a:pt x="671" y="68"/>
                      <a:pt x="109" y="0"/>
                    </a:cubicBezTo>
                    <a:close/>
                  </a:path>
                </a:pathLst>
              </a:custGeom>
              <a:solidFill>
                <a:srgbClr val="B79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9"/>
              <p:cNvSpPr/>
              <p:nvPr/>
            </p:nvSpPr>
            <p:spPr>
              <a:xfrm>
                <a:off x="2511950" y="3214125"/>
                <a:ext cx="305600" cy="358400"/>
              </a:xfrm>
              <a:custGeom>
                <a:rect b="b" l="l" r="r" t="t"/>
                <a:pathLst>
                  <a:path extrusionOk="0" h="14336" w="12224">
                    <a:moveTo>
                      <a:pt x="4293" y="0"/>
                    </a:moveTo>
                    <a:cubicBezTo>
                      <a:pt x="4073" y="0"/>
                      <a:pt x="3854" y="17"/>
                      <a:pt x="3640" y="52"/>
                    </a:cubicBezTo>
                    <a:cubicBezTo>
                      <a:pt x="2919" y="58"/>
                      <a:pt x="2004" y="388"/>
                      <a:pt x="845" y="1293"/>
                    </a:cubicBezTo>
                    <a:cubicBezTo>
                      <a:pt x="0" y="1953"/>
                      <a:pt x="273" y="4252"/>
                      <a:pt x="273" y="4252"/>
                    </a:cubicBezTo>
                    <a:cubicBezTo>
                      <a:pt x="273" y="4252"/>
                      <a:pt x="511" y="4277"/>
                      <a:pt x="826" y="4315"/>
                    </a:cubicBezTo>
                    <a:cubicBezTo>
                      <a:pt x="1390" y="4384"/>
                      <a:pt x="2196" y="4499"/>
                      <a:pt x="2341" y="4617"/>
                    </a:cubicBezTo>
                    <a:cubicBezTo>
                      <a:pt x="2456" y="4711"/>
                      <a:pt x="2761" y="5167"/>
                      <a:pt x="3121" y="5753"/>
                    </a:cubicBezTo>
                    <a:cubicBezTo>
                      <a:pt x="3285" y="5514"/>
                      <a:pt x="3526" y="5363"/>
                      <a:pt x="3726" y="5363"/>
                    </a:cubicBezTo>
                    <a:cubicBezTo>
                      <a:pt x="3742" y="5363"/>
                      <a:pt x="3757" y="5364"/>
                      <a:pt x="3773" y="5366"/>
                    </a:cubicBezTo>
                    <a:cubicBezTo>
                      <a:pt x="4085" y="5409"/>
                      <a:pt x="4265" y="5809"/>
                      <a:pt x="4070" y="6374"/>
                    </a:cubicBezTo>
                    <a:cubicBezTo>
                      <a:pt x="3994" y="6594"/>
                      <a:pt x="3904" y="6770"/>
                      <a:pt x="3801" y="6898"/>
                    </a:cubicBezTo>
                    <a:cubicBezTo>
                      <a:pt x="3865" y="7008"/>
                      <a:pt x="3929" y="7118"/>
                      <a:pt x="3989" y="7226"/>
                    </a:cubicBezTo>
                    <a:cubicBezTo>
                      <a:pt x="4075" y="7379"/>
                      <a:pt x="4162" y="7532"/>
                      <a:pt x="4244" y="7678"/>
                    </a:cubicBezTo>
                    <a:cubicBezTo>
                      <a:pt x="4497" y="8131"/>
                      <a:pt x="4788" y="8926"/>
                      <a:pt x="5546" y="8926"/>
                    </a:cubicBezTo>
                    <a:cubicBezTo>
                      <a:pt x="5692" y="8926"/>
                      <a:pt x="5855" y="8896"/>
                      <a:pt x="6039" y="8829"/>
                    </a:cubicBezTo>
                    <a:cubicBezTo>
                      <a:pt x="6251" y="8749"/>
                      <a:pt x="6453" y="8645"/>
                      <a:pt x="6640" y="8519"/>
                    </a:cubicBezTo>
                    <a:cubicBezTo>
                      <a:pt x="6709" y="8456"/>
                      <a:pt x="7699" y="7428"/>
                      <a:pt x="8331" y="6116"/>
                    </a:cubicBezTo>
                    <a:lnTo>
                      <a:pt x="8331" y="6116"/>
                    </a:lnTo>
                    <a:cubicBezTo>
                      <a:pt x="8297" y="6952"/>
                      <a:pt x="8008" y="7952"/>
                      <a:pt x="7313" y="9138"/>
                    </a:cubicBezTo>
                    <a:cubicBezTo>
                      <a:pt x="7234" y="9271"/>
                      <a:pt x="7149" y="9409"/>
                      <a:pt x="7059" y="9549"/>
                    </a:cubicBezTo>
                    <a:cubicBezTo>
                      <a:pt x="7026" y="9599"/>
                      <a:pt x="6998" y="9647"/>
                      <a:pt x="6965" y="9698"/>
                    </a:cubicBezTo>
                    <a:cubicBezTo>
                      <a:pt x="6878" y="9869"/>
                      <a:pt x="6801" y="10035"/>
                      <a:pt x="6719" y="10202"/>
                    </a:cubicBezTo>
                    <a:cubicBezTo>
                      <a:pt x="6666" y="10309"/>
                      <a:pt x="6610" y="10419"/>
                      <a:pt x="6561" y="10524"/>
                    </a:cubicBezTo>
                    <a:cubicBezTo>
                      <a:pt x="6550" y="10654"/>
                      <a:pt x="6536" y="10780"/>
                      <a:pt x="6520" y="10903"/>
                    </a:cubicBezTo>
                    <a:cubicBezTo>
                      <a:pt x="6499" y="11066"/>
                      <a:pt x="6474" y="11224"/>
                      <a:pt x="6441" y="11373"/>
                    </a:cubicBezTo>
                    <a:cubicBezTo>
                      <a:pt x="6277" y="12135"/>
                      <a:pt x="6786" y="12711"/>
                      <a:pt x="7543" y="13176"/>
                    </a:cubicBezTo>
                    <a:cubicBezTo>
                      <a:pt x="8313" y="13649"/>
                      <a:pt x="9340" y="14009"/>
                      <a:pt x="10184" y="14332"/>
                    </a:cubicBezTo>
                    <a:lnTo>
                      <a:pt x="10194" y="14336"/>
                    </a:lnTo>
                    <a:lnTo>
                      <a:pt x="10542" y="14336"/>
                    </a:lnTo>
                    <a:cubicBezTo>
                      <a:pt x="11021" y="14336"/>
                      <a:pt x="11374" y="14001"/>
                      <a:pt x="11606" y="13611"/>
                    </a:cubicBezTo>
                    <a:cubicBezTo>
                      <a:pt x="12223" y="11877"/>
                      <a:pt x="11745" y="8874"/>
                      <a:pt x="11690" y="7650"/>
                    </a:cubicBezTo>
                    <a:cubicBezTo>
                      <a:pt x="11427" y="1635"/>
                      <a:pt x="9431" y="835"/>
                      <a:pt x="8111" y="835"/>
                    </a:cubicBezTo>
                    <a:cubicBezTo>
                      <a:pt x="8093" y="835"/>
                      <a:pt x="8075" y="835"/>
                      <a:pt x="8057" y="835"/>
                    </a:cubicBezTo>
                    <a:cubicBezTo>
                      <a:pt x="7635" y="843"/>
                      <a:pt x="7330" y="947"/>
                      <a:pt x="7108" y="1058"/>
                    </a:cubicBezTo>
                    <a:cubicBezTo>
                      <a:pt x="6891" y="896"/>
                      <a:pt x="6655" y="733"/>
                      <a:pt x="6389" y="571"/>
                    </a:cubicBezTo>
                    <a:cubicBezTo>
                      <a:pt x="5763" y="189"/>
                      <a:pt x="5023" y="0"/>
                      <a:pt x="4293" y="0"/>
                    </a:cubicBezTo>
                    <a:close/>
                  </a:path>
                </a:pathLst>
              </a:custGeom>
              <a:solidFill>
                <a:srgbClr val="725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9"/>
              <p:cNvSpPr/>
              <p:nvPr/>
            </p:nvSpPr>
            <p:spPr>
              <a:xfrm>
                <a:off x="2326250" y="3523600"/>
                <a:ext cx="272350" cy="299225"/>
              </a:xfrm>
              <a:custGeom>
                <a:rect b="b" l="l" r="r" t="t"/>
                <a:pathLst>
                  <a:path extrusionOk="0" h="11969" w="10894">
                    <a:moveTo>
                      <a:pt x="8524" y="0"/>
                    </a:moveTo>
                    <a:cubicBezTo>
                      <a:pt x="8260" y="0"/>
                      <a:pt x="7997" y="50"/>
                      <a:pt x="7750" y="147"/>
                    </a:cubicBezTo>
                    <a:cubicBezTo>
                      <a:pt x="7364" y="296"/>
                      <a:pt x="7031" y="556"/>
                      <a:pt x="6791" y="894"/>
                    </a:cubicBezTo>
                    <a:lnTo>
                      <a:pt x="4576" y="4909"/>
                    </a:lnTo>
                    <a:lnTo>
                      <a:pt x="4123" y="3298"/>
                    </a:lnTo>
                    <a:cubicBezTo>
                      <a:pt x="3939" y="2548"/>
                      <a:pt x="3364" y="2009"/>
                      <a:pt x="2673" y="1820"/>
                    </a:cubicBezTo>
                    <a:cubicBezTo>
                      <a:pt x="2493" y="1768"/>
                      <a:pt x="2310" y="1743"/>
                      <a:pt x="2128" y="1743"/>
                    </a:cubicBezTo>
                    <a:cubicBezTo>
                      <a:pt x="1624" y="1743"/>
                      <a:pt x="1131" y="1939"/>
                      <a:pt x="763" y="2303"/>
                    </a:cubicBezTo>
                    <a:cubicBezTo>
                      <a:pt x="252" y="2789"/>
                      <a:pt x="1" y="3525"/>
                      <a:pt x="181" y="4261"/>
                    </a:cubicBezTo>
                    <a:lnTo>
                      <a:pt x="1856" y="10194"/>
                    </a:lnTo>
                    <a:cubicBezTo>
                      <a:pt x="2008" y="10808"/>
                      <a:pt x="2425" y="11283"/>
                      <a:pt x="2950" y="11539"/>
                    </a:cubicBezTo>
                    <a:cubicBezTo>
                      <a:pt x="2970" y="11554"/>
                      <a:pt x="2986" y="11572"/>
                      <a:pt x="3006" y="11586"/>
                    </a:cubicBezTo>
                    <a:cubicBezTo>
                      <a:pt x="3373" y="11845"/>
                      <a:pt x="3795" y="11969"/>
                      <a:pt x="4213" y="11969"/>
                    </a:cubicBezTo>
                    <a:cubicBezTo>
                      <a:pt x="4874" y="11969"/>
                      <a:pt x="5525" y="11659"/>
                      <a:pt x="5937" y="11077"/>
                    </a:cubicBezTo>
                    <a:lnTo>
                      <a:pt x="7775" y="7752"/>
                    </a:lnTo>
                    <a:lnTo>
                      <a:pt x="7832" y="7645"/>
                    </a:lnTo>
                    <a:lnTo>
                      <a:pt x="10223" y="3318"/>
                    </a:lnTo>
                    <a:cubicBezTo>
                      <a:pt x="10894" y="2362"/>
                      <a:pt x="10670" y="1055"/>
                      <a:pt x="9723" y="385"/>
                    </a:cubicBezTo>
                    <a:cubicBezTo>
                      <a:pt x="9359" y="125"/>
                      <a:pt x="8940" y="0"/>
                      <a:pt x="85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3" name="Shape 4793"/>
        <p:cNvGrpSpPr/>
        <p:nvPr/>
      </p:nvGrpSpPr>
      <p:grpSpPr>
        <a:xfrm>
          <a:off x="0" y="0"/>
          <a:ext cx="0" cy="0"/>
          <a:chOff x="0" y="0"/>
          <a:chExt cx="0" cy="0"/>
        </a:xfrm>
      </p:grpSpPr>
      <p:grpSp>
        <p:nvGrpSpPr>
          <p:cNvPr id="4794" name="Google Shape;4794;p56"/>
          <p:cNvGrpSpPr/>
          <p:nvPr/>
        </p:nvGrpSpPr>
        <p:grpSpPr>
          <a:xfrm>
            <a:off x="3339745" y="952988"/>
            <a:ext cx="2363393" cy="1017867"/>
            <a:chOff x="3292400" y="1219146"/>
            <a:chExt cx="2615240" cy="1110239"/>
          </a:xfrm>
        </p:grpSpPr>
        <p:sp>
          <p:nvSpPr>
            <p:cNvPr id="4795" name="Google Shape;4795;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796" name="Google Shape;4796;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797" name="Google Shape;4797;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798" name="Google Shape;4798;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799" name="Google Shape;4799;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800" name="Google Shape;4800;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801" name="Google Shape;4801;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802" name="Google Shape;4802;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803" name="Google Shape;4803;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804" name="Google Shape;4804;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805" name="Google Shape;4805;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06" name="Google Shape;4806;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807" name="Google Shape;4807;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808" name="Google Shape;4808;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809" name="Google Shape;4809;p56"/>
            <p:cNvGrpSpPr/>
            <p:nvPr/>
          </p:nvGrpSpPr>
          <p:grpSpPr>
            <a:xfrm>
              <a:off x="3748438" y="1378608"/>
              <a:ext cx="2159202" cy="903971"/>
              <a:chOff x="1683525" y="2179850"/>
              <a:chExt cx="4519050" cy="2134525"/>
            </a:xfrm>
          </p:grpSpPr>
          <p:sp>
            <p:nvSpPr>
              <p:cNvPr id="4810" name="Google Shape;4810;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1" name="Google Shape;4811;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2" name="Google Shape;4812;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3" name="Google Shape;4813;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4" name="Google Shape;4814;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5" name="Google Shape;4815;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6" name="Google Shape;4816;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7" name="Google Shape;4817;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8" name="Google Shape;4818;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19" name="Google Shape;4819;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20" name="Google Shape;4820;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821" name="Google Shape;4821;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822" name="Google Shape;4822;p56"/>
          <p:cNvGraphicFramePr/>
          <p:nvPr/>
        </p:nvGraphicFramePr>
        <p:xfrm>
          <a:off x="5935838" y="2130461"/>
          <a:ext cx="3000000" cy="3000000"/>
        </p:xfrm>
        <a:graphic>
          <a:graphicData uri="http://schemas.openxmlformats.org/drawingml/2006/table">
            <a:tbl>
              <a:tblPr>
                <a:noFill/>
                <a:tableStyleId>{DC494A39-17A6-4043-A110-D9F3B8F4A6B2}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823" name="Google Shape;4823;p56"/>
          <p:cNvGrpSpPr/>
          <p:nvPr/>
        </p:nvGrpSpPr>
        <p:grpSpPr>
          <a:xfrm>
            <a:off x="5935948" y="3189058"/>
            <a:ext cx="2496964" cy="1001454"/>
            <a:chOff x="1919611" y="789980"/>
            <a:chExt cx="1474179" cy="606868"/>
          </a:xfrm>
        </p:grpSpPr>
        <p:cxnSp>
          <p:nvCxnSpPr>
            <p:cNvPr id="4824" name="Google Shape;4824;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25" name="Google Shape;4825;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826" name="Google Shape;4826;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827" name="Google Shape;4827;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828" name="Google Shape;4828;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829" name="Google Shape;4829;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830" name="Google Shape;4830;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831" name="Google Shape;4831;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838" name="Google Shape;4838;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839" name="Google Shape;4839;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840" name="Google Shape;4840;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56"/>
          <p:cNvGrpSpPr/>
          <p:nvPr/>
        </p:nvGrpSpPr>
        <p:grpSpPr>
          <a:xfrm>
            <a:off x="712562" y="998017"/>
            <a:ext cx="2394370" cy="976502"/>
            <a:chOff x="749309" y="1112739"/>
            <a:chExt cx="2371603" cy="976502"/>
          </a:xfrm>
        </p:grpSpPr>
        <p:sp>
          <p:nvSpPr>
            <p:cNvPr id="4842" name="Google Shape;4842;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874" name="Google Shape;4874;p56"/>
          <p:cNvGraphicFramePr/>
          <p:nvPr/>
        </p:nvGraphicFramePr>
        <p:xfrm>
          <a:off x="5935863" y="996311"/>
          <a:ext cx="3000000" cy="3000000"/>
        </p:xfrm>
        <a:graphic>
          <a:graphicData uri="http://schemas.openxmlformats.org/drawingml/2006/table">
            <a:tbl>
              <a:tblPr>
                <a:noFill/>
                <a:tableStyleId>{DC494A39-17A6-4043-A110-D9F3B8F4A6B2}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875" name="Google Shape;4875;p56"/>
          <p:cNvGraphicFramePr/>
          <p:nvPr/>
        </p:nvGraphicFramePr>
        <p:xfrm>
          <a:off x="3342575" y="2130461"/>
          <a:ext cx="3000000" cy="3000000"/>
        </p:xfrm>
        <a:graphic>
          <a:graphicData uri="http://schemas.openxmlformats.org/drawingml/2006/table">
            <a:tbl>
              <a:tblPr>
                <a:noFill/>
                <a:tableStyleId>{DC494A39-17A6-4043-A110-D9F3B8F4A6B2}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876" name="Google Shape;4876;p56"/>
          <p:cNvGrpSpPr/>
          <p:nvPr/>
        </p:nvGrpSpPr>
        <p:grpSpPr>
          <a:xfrm>
            <a:off x="4086505" y="2517104"/>
            <a:ext cx="1517436" cy="74460"/>
            <a:chOff x="3980086" y="2804397"/>
            <a:chExt cx="1227600" cy="66900"/>
          </a:xfrm>
        </p:grpSpPr>
        <p:sp>
          <p:nvSpPr>
            <p:cNvPr id="4877" name="Google Shape;4877;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56"/>
          <p:cNvGrpSpPr/>
          <p:nvPr/>
        </p:nvGrpSpPr>
        <p:grpSpPr>
          <a:xfrm>
            <a:off x="4711569" y="2809692"/>
            <a:ext cx="892956" cy="74460"/>
            <a:chOff x="3980086" y="2804397"/>
            <a:chExt cx="1227600" cy="66900"/>
          </a:xfrm>
        </p:grpSpPr>
        <p:sp>
          <p:nvSpPr>
            <p:cNvPr id="4880" name="Google Shape;4880;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56"/>
          <p:cNvGrpSpPr/>
          <p:nvPr/>
        </p:nvGrpSpPr>
        <p:grpSpPr>
          <a:xfrm>
            <a:off x="3344661" y="3168575"/>
            <a:ext cx="2363244" cy="1005943"/>
            <a:chOff x="3358415" y="3361302"/>
            <a:chExt cx="2363244" cy="1024695"/>
          </a:xfrm>
        </p:grpSpPr>
        <p:grpSp>
          <p:nvGrpSpPr>
            <p:cNvPr id="4883" name="Google Shape;4883;p56"/>
            <p:cNvGrpSpPr/>
            <p:nvPr/>
          </p:nvGrpSpPr>
          <p:grpSpPr>
            <a:xfrm>
              <a:off x="3358415" y="3361302"/>
              <a:ext cx="441300" cy="1024695"/>
              <a:chOff x="3358415" y="3361302"/>
              <a:chExt cx="441300" cy="1024695"/>
            </a:xfrm>
          </p:grpSpPr>
          <p:sp>
            <p:nvSpPr>
              <p:cNvPr id="4884" name="Google Shape;4884;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56"/>
            <p:cNvGrpSpPr/>
            <p:nvPr/>
          </p:nvGrpSpPr>
          <p:grpSpPr>
            <a:xfrm>
              <a:off x="3838901" y="3361302"/>
              <a:ext cx="441300" cy="1024695"/>
              <a:chOff x="3838901" y="3361302"/>
              <a:chExt cx="441300" cy="1024695"/>
            </a:xfrm>
          </p:grpSpPr>
          <p:sp>
            <p:nvSpPr>
              <p:cNvPr id="4891" name="Google Shape;4891;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56"/>
            <p:cNvGrpSpPr/>
            <p:nvPr/>
          </p:nvGrpSpPr>
          <p:grpSpPr>
            <a:xfrm>
              <a:off x="4319387" y="3361302"/>
              <a:ext cx="441300" cy="1024695"/>
              <a:chOff x="4319387" y="3361302"/>
              <a:chExt cx="441300" cy="1024695"/>
            </a:xfrm>
          </p:grpSpPr>
          <p:sp>
            <p:nvSpPr>
              <p:cNvPr id="4898" name="Google Shape;4898;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56"/>
            <p:cNvGrpSpPr/>
            <p:nvPr/>
          </p:nvGrpSpPr>
          <p:grpSpPr>
            <a:xfrm>
              <a:off x="4799873" y="3361302"/>
              <a:ext cx="441300" cy="1024695"/>
              <a:chOff x="4799873" y="3361302"/>
              <a:chExt cx="441300" cy="1024695"/>
            </a:xfrm>
          </p:grpSpPr>
          <p:sp>
            <p:nvSpPr>
              <p:cNvPr id="4905" name="Google Shape;4905;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56"/>
            <p:cNvGrpSpPr/>
            <p:nvPr/>
          </p:nvGrpSpPr>
          <p:grpSpPr>
            <a:xfrm>
              <a:off x="5280360" y="3361302"/>
              <a:ext cx="441300" cy="1024695"/>
              <a:chOff x="5280360" y="3361302"/>
              <a:chExt cx="441300" cy="1024695"/>
            </a:xfrm>
          </p:grpSpPr>
          <p:sp>
            <p:nvSpPr>
              <p:cNvPr id="4912" name="Google Shape;4912;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918" name="Google Shape;4918;p56"/>
          <p:cNvGraphicFramePr/>
          <p:nvPr/>
        </p:nvGraphicFramePr>
        <p:xfrm>
          <a:off x="711088" y="2130461"/>
          <a:ext cx="3000000" cy="3000000"/>
        </p:xfrm>
        <a:graphic>
          <a:graphicData uri="http://schemas.openxmlformats.org/drawingml/2006/table">
            <a:tbl>
              <a:tblPr>
                <a:noFill/>
                <a:tableStyleId>{DC494A39-17A6-4043-A110-D9F3B8F4A6B2}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919" name="Google Shape;4919;p56"/>
          <p:cNvGrpSpPr/>
          <p:nvPr/>
        </p:nvGrpSpPr>
        <p:grpSpPr>
          <a:xfrm>
            <a:off x="712613" y="3180186"/>
            <a:ext cx="2403614" cy="1005900"/>
            <a:chOff x="726450" y="3372825"/>
            <a:chExt cx="2403614" cy="1005900"/>
          </a:xfrm>
        </p:grpSpPr>
        <p:grpSp>
          <p:nvGrpSpPr>
            <p:cNvPr id="4920" name="Google Shape;4920;p56"/>
            <p:cNvGrpSpPr/>
            <p:nvPr/>
          </p:nvGrpSpPr>
          <p:grpSpPr>
            <a:xfrm>
              <a:off x="726450" y="3696000"/>
              <a:ext cx="2403614" cy="500898"/>
              <a:chOff x="726450" y="3696000"/>
              <a:chExt cx="2403614" cy="500898"/>
            </a:xfrm>
          </p:grpSpPr>
          <p:sp>
            <p:nvSpPr>
              <p:cNvPr id="4921" name="Google Shape;4921;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22" name="Google Shape;4922;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23" name="Google Shape;4923;p56"/>
            <p:cNvGrpSpPr/>
            <p:nvPr/>
          </p:nvGrpSpPr>
          <p:grpSpPr>
            <a:xfrm>
              <a:off x="1348050" y="3372825"/>
              <a:ext cx="1720425" cy="1005900"/>
              <a:chOff x="1348050" y="3372825"/>
              <a:chExt cx="1720425" cy="1005900"/>
            </a:xfrm>
          </p:grpSpPr>
          <p:sp>
            <p:nvSpPr>
              <p:cNvPr id="4924" name="Google Shape;4924;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25" name="Google Shape;4925;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26" name="Google Shape;4926;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27" name="Google Shape;4927;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928" name="Google Shape;4928;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929" name="Google Shape;4929;p56"/>
            <p:cNvGrpSpPr/>
            <p:nvPr/>
          </p:nvGrpSpPr>
          <p:grpSpPr>
            <a:xfrm>
              <a:off x="1455707" y="3731058"/>
              <a:ext cx="1491150" cy="417657"/>
              <a:chOff x="1455707" y="3731058"/>
              <a:chExt cx="1491150" cy="417657"/>
            </a:xfrm>
          </p:grpSpPr>
          <p:grpSp>
            <p:nvGrpSpPr>
              <p:cNvPr id="4930" name="Google Shape;4930;p56"/>
              <p:cNvGrpSpPr/>
              <p:nvPr/>
            </p:nvGrpSpPr>
            <p:grpSpPr>
              <a:xfrm>
                <a:off x="1472938" y="3745828"/>
                <a:ext cx="72126" cy="53788"/>
                <a:chOff x="1472938" y="3745828"/>
                <a:chExt cx="72126" cy="53788"/>
              </a:xfrm>
            </p:grpSpPr>
            <p:sp>
              <p:nvSpPr>
                <p:cNvPr id="4931" name="Google Shape;4931;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56"/>
              <p:cNvGrpSpPr/>
              <p:nvPr/>
            </p:nvGrpSpPr>
            <p:grpSpPr>
              <a:xfrm>
                <a:off x="1819181" y="4089633"/>
                <a:ext cx="72126" cy="53788"/>
                <a:chOff x="1819181" y="4089633"/>
                <a:chExt cx="72126" cy="53788"/>
              </a:xfrm>
            </p:grpSpPr>
            <p:sp>
              <p:nvSpPr>
                <p:cNvPr id="4934" name="Google Shape;4934;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6"/>
              <p:cNvGrpSpPr/>
              <p:nvPr/>
            </p:nvGrpSpPr>
            <p:grpSpPr>
              <a:xfrm>
                <a:off x="1455707" y="4084171"/>
                <a:ext cx="64321" cy="64544"/>
                <a:chOff x="1455707" y="4084171"/>
                <a:chExt cx="64321" cy="64544"/>
              </a:xfrm>
            </p:grpSpPr>
            <p:sp>
              <p:nvSpPr>
                <p:cNvPr id="4937" name="Google Shape;4937;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56"/>
              <p:cNvGrpSpPr/>
              <p:nvPr/>
            </p:nvGrpSpPr>
            <p:grpSpPr>
              <a:xfrm>
                <a:off x="1818610" y="3731058"/>
                <a:ext cx="64321" cy="64544"/>
                <a:chOff x="1818610" y="3731058"/>
                <a:chExt cx="64321" cy="64544"/>
              </a:xfrm>
            </p:grpSpPr>
            <p:sp>
              <p:nvSpPr>
                <p:cNvPr id="4940" name="Google Shape;4940;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2" name="Google Shape;4942;p56"/>
              <p:cNvGrpSpPr/>
              <p:nvPr/>
            </p:nvGrpSpPr>
            <p:grpSpPr>
              <a:xfrm>
                <a:off x="2172491" y="4089633"/>
                <a:ext cx="72126" cy="53788"/>
                <a:chOff x="2172491" y="4089633"/>
                <a:chExt cx="72126" cy="53788"/>
              </a:xfrm>
            </p:grpSpPr>
            <p:sp>
              <p:nvSpPr>
                <p:cNvPr id="4943" name="Google Shape;4943;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56"/>
              <p:cNvGrpSpPr/>
              <p:nvPr/>
            </p:nvGrpSpPr>
            <p:grpSpPr>
              <a:xfrm>
                <a:off x="2171920" y="3731058"/>
                <a:ext cx="64321" cy="64544"/>
                <a:chOff x="2171920" y="3731058"/>
                <a:chExt cx="64321" cy="64544"/>
              </a:xfrm>
            </p:grpSpPr>
            <p:sp>
              <p:nvSpPr>
                <p:cNvPr id="4946" name="Google Shape;4946;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56"/>
              <p:cNvGrpSpPr/>
              <p:nvPr/>
            </p:nvGrpSpPr>
            <p:grpSpPr>
              <a:xfrm>
                <a:off x="2874730" y="3745828"/>
                <a:ext cx="72126" cy="53788"/>
                <a:chOff x="2874730" y="3745828"/>
                <a:chExt cx="72126" cy="53788"/>
              </a:xfrm>
            </p:grpSpPr>
            <p:sp>
              <p:nvSpPr>
                <p:cNvPr id="4949" name="Google Shape;4949;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1" name="Google Shape;4951;p56"/>
              <p:cNvGrpSpPr/>
              <p:nvPr/>
            </p:nvGrpSpPr>
            <p:grpSpPr>
              <a:xfrm>
                <a:off x="2878589" y="4081481"/>
                <a:ext cx="64321" cy="64544"/>
                <a:chOff x="2878589" y="4081481"/>
                <a:chExt cx="64321" cy="64544"/>
              </a:xfrm>
            </p:grpSpPr>
            <p:sp>
              <p:nvSpPr>
                <p:cNvPr id="4952" name="Google Shape;4952;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4" name="Google Shape;4954;p56"/>
              <p:cNvGrpSpPr/>
              <p:nvPr/>
            </p:nvGrpSpPr>
            <p:grpSpPr>
              <a:xfrm>
                <a:off x="2525796" y="4089633"/>
                <a:ext cx="72126" cy="53788"/>
                <a:chOff x="2525796" y="4089633"/>
                <a:chExt cx="72126" cy="53788"/>
              </a:xfrm>
            </p:grpSpPr>
            <p:sp>
              <p:nvSpPr>
                <p:cNvPr id="4955" name="Google Shape;4955;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56"/>
              <p:cNvGrpSpPr/>
              <p:nvPr/>
            </p:nvGrpSpPr>
            <p:grpSpPr>
              <a:xfrm>
                <a:off x="2525225" y="3731058"/>
                <a:ext cx="64321" cy="64544"/>
                <a:chOff x="2525225" y="3731058"/>
                <a:chExt cx="64321" cy="64544"/>
              </a:xfrm>
            </p:grpSpPr>
            <p:sp>
              <p:nvSpPr>
                <p:cNvPr id="4958" name="Google Shape;4958;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3" name="Shape 4963"/>
        <p:cNvGrpSpPr/>
        <p:nvPr/>
      </p:nvGrpSpPr>
      <p:grpSpPr>
        <a:xfrm>
          <a:off x="0" y="0"/>
          <a:ext cx="0" cy="0"/>
          <a:chOff x="0" y="0"/>
          <a:chExt cx="0" cy="0"/>
        </a:xfrm>
      </p:grpSpPr>
      <p:grpSp>
        <p:nvGrpSpPr>
          <p:cNvPr id="4964" name="Google Shape;4964;p57"/>
          <p:cNvGrpSpPr/>
          <p:nvPr/>
        </p:nvGrpSpPr>
        <p:grpSpPr>
          <a:xfrm>
            <a:off x="5780153" y="1859606"/>
            <a:ext cx="671400" cy="674856"/>
            <a:chOff x="5780148" y="1859605"/>
            <a:chExt cx="671400" cy="674856"/>
          </a:xfrm>
        </p:grpSpPr>
        <p:sp>
          <p:nvSpPr>
            <p:cNvPr id="4965" name="Google Shape;4965;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57"/>
          <p:cNvGrpSpPr/>
          <p:nvPr/>
        </p:nvGrpSpPr>
        <p:grpSpPr>
          <a:xfrm>
            <a:off x="716996" y="971307"/>
            <a:ext cx="845921" cy="690752"/>
            <a:chOff x="732428" y="1198513"/>
            <a:chExt cx="845921" cy="690752"/>
          </a:xfrm>
        </p:grpSpPr>
        <p:grpSp>
          <p:nvGrpSpPr>
            <p:cNvPr id="4970" name="Google Shape;4970;p57"/>
            <p:cNvGrpSpPr/>
            <p:nvPr/>
          </p:nvGrpSpPr>
          <p:grpSpPr>
            <a:xfrm>
              <a:off x="823030" y="1198513"/>
              <a:ext cx="755319" cy="690752"/>
              <a:chOff x="823030" y="1198513"/>
              <a:chExt cx="755319" cy="690752"/>
            </a:xfrm>
          </p:grpSpPr>
          <p:sp>
            <p:nvSpPr>
              <p:cNvPr id="4971" name="Google Shape;4971;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7"/>
            <p:cNvGrpSpPr/>
            <p:nvPr/>
          </p:nvGrpSpPr>
          <p:grpSpPr>
            <a:xfrm>
              <a:off x="732428" y="1239937"/>
              <a:ext cx="739912" cy="607886"/>
              <a:chOff x="732428" y="1239937"/>
              <a:chExt cx="739912" cy="607886"/>
            </a:xfrm>
          </p:grpSpPr>
          <p:sp>
            <p:nvSpPr>
              <p:cNvPr id="4974" name="Google Shape;4974;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57"/>
            <p:cNvGrpSpPr/>
            <p:nvPr/>
          </p:nvGrpSpPr>
          <p:grpSpPr>
            <a:xfrm>
              <a:off x="732428" y="1277018"/>
              <a:ext cx="702832" cy="533758"/>
              <a:chOff x="732428" y="1277018"/>
              <a:chExt cx="702832" cy="533758"/>
            </a:xfrm>
          </p:grpSpPr>
          <p:sp>
            <p:nvSpPr>
              <p:cNvPr id="4977" name="Google Shape;4977;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57"/>
            <p:cNvGrpSpPr/>
            <p:nvPr/>
          </p:nvGrpSpPr>
          <p:grpSpPr>
            <a:xfrm>
              <a:off x="931170" y="1306653"/>
              <a:ext cx="647179" cy="474455"/>
              <a:chOff x="931170" y="1306653"/>
              <a:chExt cx="647179" cy="474455"/>
            </a:xfrm>
          </p:grpSpPr>
          <p:sp>
            <p:nvSpPr>
              <p:cNvPr id="4980" name="Google Shape;4980;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2" name="Google Shape;4982;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57"/>
          <p:cNvGrpSpPr/>
          <p:nvPr/>
        </p:nvGrpSpPr>
        <p:grpSpPr>
          <a:xfrm>
            <a:off x="3948605" y="971313"/>
            <a:ext cx="634656" cy="699982"/>
            <a:chOff x="5985650" y="2860025"/>
            <a:chExt cx="1396075" cy="1539775"/>
          </a:xfrm>
        </p:grpSpPr>
        <p:sp>
          <p:nvSpPr>
            <p:cNvPr id="4984" name="Google Shape;4984;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57"/>
          <p:cNvGrpSpPr/>
          <p:nvPr/>
        </p:nvGrpSpPr>
        <p:grpSpPr>
          <a:xfrm>
            <a:off x="4704254" y="971307"/>
            <a:ext cx="725845" cy="699975"/>
            <a:chOff x="4249973" y="1201875"/>
            <a:chExt cx="1958568" cy="1888762"/>
          </a:xfrm>
        </p:grpSpPr>
        <p:sp>
          <p:nvSpPr>
            <p:cNvPr id="5017" name="Google Shape;5017;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8" name="Google Shape;5018;p57"/>
            <p:cNvGrpSpPr/>
            <p:nvPr/>
          </p:nvGrpSpPr>
          <p:grpSpPr>
            <a:xfrm>
              <a:off x="5853086" y="1789142"/>
              <a:ext cx="355454" cy="1048099"/>
              <a:chOff x="5576108" y="2016725"/>
              <a:chExt cx="565200" cy="1666560"/>
            </a:xfrm>
          </p:grpSpPr>
          <p:sp>
            <p:nvSpPr>
              <p:cNvPr id="5019" name="Google Shape;5019;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20" name="Google Shape;5020;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57"/>
            <p:cNvGrpSpPr/>
            <p:nvPr/>
          </p:nvGrpSpPr>
          <p:grpSpPr>
            <a:xfrm>
              <a:off x="4869455" y="2691676"/>
              <a:ext cx="1013897" cy="398961"/>
              <a:chOff x="4012057" y="3451825"/>
              <a:chExt cx="1612175" cy="634379"/>
            </a:xfrm>
          </p:grpSpPr>
          <p:sp>
            <p:nvSpPr>
              <p:cNvPr id="5022" name="Google Shape;5022;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23" name="Google Shape;5023;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57"/>
            <p:cNvGrpSpPr/>
            <p:nvPr/>
          </p:nvGrpSpPr>
          <p:grpSpPr>
            <a:xfrm>
              <a:off x="4276937" y="2155961"/>
              <a:ext cx="651965" cy="891358"/>
              <a:chOff x="3069908" y="2599997"/>
              <a:chExt cx="1036675" cy="1417328"/>
            </a:xfrm>
          </p:grpSpPr>
          <p:sp>
            <p:nvSpPr>
              <p:cNvPr id="5025" name="Google Shape;5025;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26" name="Google Shape;5026;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57"/>
            <p:cNvGrpSpPr/>
            <p:nvPr/>
          </p:nvGrpSpPr>
          <p:grpSpPr>
            <a:xfrm>
              <a:off x="5054918" y="1201875"/>
              <a:ext cx="999548" cy="602711"/>
              <a:chOff x="4306958" y="1082925"/>
              <a:chExt cx="1589359" cy="958358"/>
            </a:xfrm>
          </p:grpSpPr>
          <p:sp>
            <p:nvSpPr>
              <p:cNvPr id="5028" name="Google Shape;5028;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29" name="Google Shape;5029;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57"/>
            <p:cNvGrpSpPr/>
            <p:nvPr/>
          </p:nvGrpSpPr>
          <p:grpSpPr>
            <a:xfrm>
              <a:off x="4249973" y="1303451"/>
              <a:ext cx="799317" cy="841334"/>
              <a:chOff x="3027033" y="1244439"/>
              <a:chExt cx="1270977" cy="1337786"/>
            </a:xfrm>
          </p:grpSpPr>
          <p:sp>
            <p:nvSpPr>
              <p:cNvPr id="5031" name="Google Shape;5031;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032" name="Google Shape;5032;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3" name="Google Shape;5033;p57"/>
          <p:cNvGrpSpPr/>
          <p:nvPr/>
        </p:nvGrpSpPr>
        <p:grpSpPr>
          <a:xfrm>
            <a:off x="4057119" y="1858087"/>
            <a:ext cx="750769" cy="683784"/>
            <a:chOff x="4204684" y="2104422"/>
            <a:chExt cx="699822" cy="637382"/>
          </a:xfrm>
        </p:grpSpPr>
        <p:grpSp>
          <p:nvGrpSpPr>
            <p:cNvPr id="5034" name="Google Shape;5034;p57"/>
            <p:cNvGrpSpPr/>
            <p:nvPr/>
          </p:nvGrpSpPr>
          <p:grpSpPr>
            <a:xfrm>
              <a:off x="4204684" y="2430067"/>
              <a:ext cx="342957" cy="311738"/>
              <a:chOff x="4204684" y="2430067"/>
              <a:chExt cx="342957" cy="311738"/>
            </a:xfrm>
          </p:grpSpPr>
          <p:sp>
            <p:nvSpPr>
              <p:cNvPr id="5035" name="Google Shape;5035;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57"/>
            <p:cNvGrpSpPr/>
            <p:nvPr/>
          </p:nvGrpSpPr>
          <p:grpSpPr>
            <a:xfrm>
              <a:off x="4561586" y="2430067"/>
              <a:ext cx="342920" cy="311738"/>
              <a:chOff x="4561586" y="2430067"/>
              <a:chExt cx="342920" cy="311738"/>
            </a:xfrm>
          </p:grpSpPr>
          <p:sp>
            <p:nvSpPr>
              <p:cNvPr id="5038" name="Google Shape;5038;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57"/>
            <p:cNvGrpSpPr/>
            <p:nvPr/>
          </p:nvGrpSpPr>
          <p:grpSpPr>
            <a:xfrm>
              <a:off x="4561586" y="2104422"/>
              <a:ext cx="342920" cy="311738"/>
              <a:chOff x="4561586" y="2104422"/>
              <a:chExt cx="342920" cy="311738"/>
            </a:xfrm>
          </p:grpSpPr>
          <p:sp>
            <p:nvSpPr>
              <p:cNvPr id="5041" name="Google Shape;5041;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57"/>
            <p:cNvGrpSpPr/>
            <p:nvPr/>
          </p:nvGrpSpPr>
          <p:grpSpPr>
            <a:xfrm>
              <a:off x="4204684" y="2104422"/>
              <a:ext cx="342957" cy="311664"/>
              <a:chOff x="4204684" y="2104422"/>
              <a:chExt cx="342957" cy="311664"/>
            </a:xfrm>
          </p:grpSpPr>
          <p:sp>
            <p:nvSpPr>
              <p:cNvPr id="5044" name="Google Shape;5044;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6" name="Google Shape;5046;p57"/>
          <p:cNvGrpSpPr/>
          <p:nvPr/>
        </p:nvGrpSpPr>
        <p:grpSpPr>
          <a:xfrm>
            <a:off x="5521552" y="971301"/>
            <a:ext cx="660591" cy="688867"/>
            <a:chOff x="5830645" y="1267368"/>
            <a:chExt cx="530340" cy="553040"/>
          </a:xfrm>
        </p:grpSpPr>
        <p:sp>
          <p:nvSpPr>
            <p:cNvPr id="5047" name="Google Shape;5047;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8" name="Google Shape;5048;p57"/>
            <p:cNvGrpSpPr/>
            <p:nvPr/>
          </p:nvGrpSpPr>
          <p:grpSpPr>
            <a:xfrm>
              <a:off x="5830645" y="1267368"/>
              <a:ext cx="259743" cy="269909"/>
              <a:chOff x="5830645" y="1267368"/>
              <a:chExt cx="259743" cy="269909"/>
            </a:xfrm>
          </p:grpSpPr>
          <p:sp>
            <p:nvSpPr>
              <p:cNvPr id="5049" name="Google Shape;5049;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57"/>
            <p:cNvGrpSpPr/>
            <p:nvPr/>
          </p:nvGrpSpPr>
          <p:grpSpPr>
            <a:xfrm>
              <a:off x="6101293" y="1267368"/>
              <a:ext cx="259692" cy="269909"/>
              <a:chOff x="6101293" y="1267368"/>
              <a:chExt cx="259692" cy="269909"/>
            </a:xfrm>
          </p:grpSpPr>
          <p:sp>
            <p:nvSpPr>
              <p:cNvPr id="5052" name="Google Shape;5052;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4" name="Google Shape;5054;p57"/>
            <p:cNvGrpSpPr/>
            <p:nvPr/>
          </p:nvGrpSpPr>
          <p:grpSpPr>
            <a:xfrm>
              <a:off x="5830645" y="1550500"/>
              <a:ext cx="259692" cy="269909"/>
              <a:chOff x="5830645" y="1550500"/>
              <a:chExt cx="259692" cy="269909"/>
            </a:xfrm>
          </p:grpSpPr>
          <p:sp>
            <p:nvSpPr>
              <p:cNvPr id="5055" name="Google Shape;5055;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57"/>
            <p:cNvGrpSpPr/>
            <p:nvPr/>
          </p:nvGrpSpPr>
          <p:grpSpPr>
            <a:xfrm>
              <a:off x="6101293" y="1550500"/>
              <a:ext cx="259692" cy="269909"/>
              <a:chOff x="6101293" y="1550500"/>
              <a:chExt cx="259692" cy="269909"/>
            </a:xfrm>
          </p:grpSpPr>
          <p:sp>
            <p:nvSpPr>
              <p:cNvPr id="5058" name="Google Shape;5058;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0" name="Google Shape;5060;p57"/>
          <p:cNvGrpSpPr/>
          <p:nvPr/>
        </p:nvGrpSpPr>
        <p:grpSpPr>
          <a:xfrm>
            <a:off x="723705" y="1861761"/>
            <a:ext cx="697154" cy="679574"/>
            <a:chOff x="2679875" y="2361475"/>
            <a:chExt cx="780425" cy="760575"/>
          </a:xfrm>
        </p:grpSpPr>
        <p:sp>
          <p:nvSpPr>
            <p:cNvPr id="5061" name="Google Shape;5061;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57"/>
          <p:cNvGrpSpPr/>
          <p:nvPr/>
        </p:nvGrpSpPr>
        <p:grpSpPr>
          <a:xfrm>
            <a:off x="3122864" y="971353"/>
            <a:ext cx="735829" cy="684547"/>
            <a:chOff x="3351965" y="1148808"/>
            <a:chExt cx="750770" cy="698375"/>
          </a:xfrm>
        </p:grpSpPr>
        <p:grpSp>
          <p:nvGrpSpPr>
            <p:cNvPr id="5068" name="Google Shape;5068;p57"/>
            <p:cNvGrpSpPr/>
            <p:nvPr/>
          </p:nvGrpSpPr>
          <p:grpSpPr>
            <a:xfrm>
              <a:off x="3586796" y="1148808"/>
              <a:ext cx="294857" cy="286830"/>
              <a:chOff x="3750225" y="1774000"/>
              <a:chExt cx="149575" cy="145525"/>
            </a:xfrm>
          </p:grpSpPr>
          <p:sp>
            <p:nvSpPr>
              <p:cNvPr id="5069" name="Google Shape;5069;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57"/>
            <p:cNvGrpSpPr/>
            <p:nvPr/>
          </p:nvGrpSpPr>
          <p:grpSpPr>
            <a:xfrm>
              <a:off x="3779245" y="1375768"/>
              <a:ext cx="323490" cy="286978"/>
              <a:chOff x="3847850" y="1889150"/>
              <a:chExt cx="164100" cy="145600"/>
            </a:xfrm>
          </p:grpSpPr>
          <p:sp>
            <p:nvSpPr>
              <p:cNvPr id="5072" name="Google Shape;5072;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57"/>
            <p:cNvGrpSpPr/>
            <p:nvPr/>
          </p:nvGrpSpPr>
          <p:grpSpPr>
            <a:xfrm>
              <a:off x="3351965" y="1330435"/>
              <a:ext cx="295449" cy="285401"/>
              <a:chOff x="3631100" y="1866150"/>
              <a:chExt cx="149875" cy="144800"/>
            </a:xfrm>
          </p:grpSpPr>
          <p:sp>
            <p:nvSpPr>
              <p:cNvPr id="5075" name="Google Shape;5075;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57"/>
            <p:cNvGrpSpPr/>
            <p:nvPr/>
          </p:nvGrpSpPr>
          <p:grpSpPr>
            <a:xfrm>
              <a:off x="3548208" y="1560352"/>
              <a:ext cx="294808" cy="286830"/>
              <a:chOff x="3730650" y="1982800"/>
              <a:chExt cx="149550" cy="145525"/>
            </a:xfrm>
          </p:grpSpPr>
          <p:sp>
            <p:nvSpPr>
              <p:cNvPr id="5078" name="Google Shape;5078;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0" name="Google Shape;5080;p57"/>
          <p:cNvGrpSpPr/>
          <p:nvPr/>
        </p:nvGrpSpPr>
        <p:grpSpPr>
          <a:xfrm>
            <a:off x="7624517" y="971307"/>
            <a:ext cx="804565" cy="677795"/>
            <a:chOff x="7636443" y="1204988"/>
            <a:chExt cx="804565" cy="677795"/>
          </a:xfrm>
        </p:grpSpPr>
        <p:grpSp>
          <p:nvGrpSpPr>
            <p:cNvPr id="5081" name="Google Shape;5081;p57"/>
            <p:cNvGrpSpPr/>
            <p:nvPr/>
          </p:nvGrpSpPr>
          <p:grpSpPr>
            <a:xfrm>
              <a:off x="7636443" y="1509705"/>
              <a:ext cx="804565" cy="373078"/>
              <a:chOff x="7636443" y="1509705"/>
              <a:chExt cx="804565" cy="373078"/>
            </a:xfrm>
          </p:grpSpPr>
          <p:sp>
            <p:nvSpPr>
              <p:cNvPr id="5082" name="Google Shape;5082;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57"/>
            <p:cNvGrpSpPr/>
            <p:nvPr/>
          </p:nvGrpSpPr>
          <p:grpSpPr>
            <a:xfrm>
              <a:off x="7636443" y="1408133"/>
              <a:ext cx="804565" cy="373078"/>
              <a:chOff x="7636443" y="1408133"/>
              <a:chExt cx="804565" cy="373078"/>
            </a:xfrm>
          </p:grpSpPr>
          <p:sp>
            <p:nvSpPr>
              <p:cNvPr id="5085" name="Google Shape;5085;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57"/>
            <p:cNvGrpSpPr/>
            <p:nvPr/>
          </p:nvGrpSpPr>
          <p:grpSpPr>
            <a:xfrm>
              <a:off x="7636443" y="1306560"/>
              <a:ext cx="804565" cy="373078"/>
              <a:chOff x="7636443" y="1306560"/>
              <a:chExt cx="804565" cy="373078"/>
            </a:xfrm>
          </p:grpSpPr>
          <p:sp>
            <p:nvSpPr>
              <p:cNvPr id="5088" name="Google Shape;5088;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7"/>
            <p:cNvGrpSpPr/>
            <p:nvPr/>
          </p:nvGrpSpPr>
          <p:grpSpPr>
            <a:xfrm>
              <a:off x="7636443" y="1204988"/>
              <a:ext cx="804565" cy="373078"/>
              <a:chOff x="7636443" y="1204988"/>
              <a:chExt cx="804565" cy="373078"/>
            </a:xfrm>
          </p:grpSpPr>
          <p:sp>
            <p:nvSpPr>
              <p:cNvPr id="5091" name="Google Shape;5091;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3" name="Google Shape;5093;p57"/>
          <p:cNvGrpSpPr/>
          <p:nvPr/>
        </p:nvGrpSpPr>
        <p:grpSpPr>
          <a:xfrm>
            <a:off x="4963363" y="1878721"/>
            <a:ext cx="661339" cy="661188"/>
            <a:chOff x="3990000" y="975400"/>
            <a:chExt cx="3934200" cy="3933300"/>
          </a:xfrm>
        </p:grpSpPr>
        <p:sp>
          <p:nvSpPr>
            <p:cNvPr id="5094" name="Google Shape;5094;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57"/>
          <p:cNvGrpSpPr/>
          <p:nvPr/>
        </p:nvGrpSpPr>
        <p:grpSpPr>
          <a:xfrm>
            <a:off x="6607011" y="1857359"/>
            <a:ext cx="868881" cy="684241"/>
            <a:chOff x="6598259" y="2078634"/>
            <a:chExt cx="868881" cy="684241"/>
          </a:xfrm>
        </p:grpSpPr>
        <p:sp>
          <p:nvSpPr>
            <p:cNvPr id="5099" name="Google Shape;5099;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5" name="Google Shape;5105;p57"/>
            <p:cNvGrpSpPr/>
            <p:nvPr/>
          </p:nvGrpSpPr>
          <p:grpSpPr>
            <a:xfrm>
              <a:off x="6808175" y="2078634"/>
              <a:ext cx="452229" cy="684241"/>
              <a:chOff x="6808175" y="2078634"/>
              <a:chExt cx="452229" cy="684241"/>
            </a:xfrm>
          </p:grpSpPr>
          <p:sp>
            <p:nvSpPr>
              <p:cNvPr id="5106" name="Google Shape;5106;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2" name="Google Shape;5112;p57"/>
              <p:cNvGrpSpPr/>
              <p:nvPr/>
            </p:nvGrpSpPr>
            <p:grpSpPr>
              <a:xfrm>
                <a:off x="6821586" y="2078634"/>
                <a:ext cx="426871" cy="684241"/>
                <a:chOff x="6821586" y="2078634"/>
                <a:chExt cx="426871" cy="684241"/>
              </a:xfrm>
            </p:grpSpPr>
            <p:grpSp>
              <p:nvGrpSpPr>
                <p:cNvPr id="5113" name="Google Shape;5113;p57"/>
                <p:cNvGrpSpPr/>
                <p:nvPr/>
              </p:nvGrpSpPr>
              <p:grpSpPr>
                <a:xfrm>
                  <a:off x="6821586" y="2078634"/>
                  <a:ext cx="426871" cy="684241"/>
                  <a:chOff x="6821586" y="2078634"/>
                  <a:chExt cx="426871" cy="684241"/>
                </a:xfrm>
              </p:grpSpPr>
              <p:sp>
                <p:nvSpPr>
                  <p:cNvPr id="5114" name="Google Shape;5114;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3" name="Google Shape;5133;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39" name="Google Shape;5139;p57"/>
          <p:cNvGrpSpPr/>
          <p:nvPr/>
        </p:nvGrpSpPr>
        <p:grpSpPr>
          <a:xfrm>
            <a:off x="716994" y="3531369"/>
            <a:ext cx="1340789" cy="640830"/>
            <a:chOff x="238125" y="1151100"/>
            <a:chExt cx="7139450" cy="3412300"/>
          </a:xfrm>
        </p:grpSpPr>
        <p:sp>
          <p:nvSpPr>
            <p:cNvPr id="5140" name="Google Shape;5140;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7"/>
          <p:cNvGrpSpPr/>
          <p:nvPr/>
        </p:nvGrpSpPr>
        <p:grpSpPr>
          <a:xfrm>
            <a:off x="5584217" y="2734650"/>
            <a:ext cx="985357" cy="585764"/>
            <a:chOff x="5145061" y="2881789"/>
            <a:chExt cx="1107641" cy="658458"/>
          </a:xfrm>
        </p:grpSpPr>
        <p:grpSp>
          <p:nvGrpSpPr>
            <p:cNvPr id="5153" name="Google Shape;5153;p57"/>
            <p:cNvGrpSpPr/>
            <p:nvPr/>
          </p:nvGrpSpPr>
          <p:grpSpPr>
            <a:xfrm>
              <a:off x="5722989" y="3244587"/>
              <a:ext cx="529713" cy="295659"/>
              <a:chOff x="5722989" y="3244587"/>
              <a:chExt cx="529713" cy="295659"/>
            </a:xfrm>
          </p:grpSpPr>
          <p:sp>
            <p:nvSpPr>
              <p:cNvPr id="5154" name="Google Shape;5154;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55" name="Google Shape;5155;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56" name="Google Shape;5156;p57"/>
            <p:cNvGrpSpPr/>
            <p:nvPr/>
          </p:nvGrpSpPr>
          <p:grpSpPr>
            <a:xfrm>
              <a:off x="5145061" y="3244587"/>
              <a:ext cx="536807" cy="295659"/>
              <a:chOff x="5145061" y="3244587"/>
              <a:chExt cx="536807" cy="295659"/>
            </a:xfrm>
          </p:grpSpPr>
          <p:sp>
            <p:nvSpPr>
              <p:cNvPr id="5157" name="Google Shape;5157;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58" name="Google Shape;5158;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59" name="Google Shape;5159;p57"/>
            <p:cNvGrpSpPr/>
            <p:nvPr/>
          </p:nvGrpSpPr>
          <p:grpSpPr>
            <a:xfrm>
              <a:off x="5341327" y="2898245"/>
              <a:ext cx="532309" cy="614891"/>
              <a:chOff x="5341327" y="2898245"/>
              <a:chExt cx="532309" cy="614891"/>
            </a:xfrm>
          </p:grpSpPr>
          <p:sp>
            <p:nvSpPr>
              <p:cNvPr id="5160" name="Google Shape;5160;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61" name="Google Shape;5161;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162" name="Google Shape;5162;p57"/>
            <p:cNvGrpSpPr/>
            <p:nvPr/>
          </p:nvGrpSpPr>
          <p:grpSpPr>
            <a:xfrm>
              <a:off x="5532290" y="2881789"/>
              <a:ext cx="620516" cy="305456"/>
              <a:chOff x="5532290" y="2881789"/>
              <a:chExt cx="620516" cy="305456"/>
            </a:xfrm>
          </p:grpSpPr>
          <p:sp>
            <p:nvSpPr>
              <p:cNvPr id="5163" name="Google Shape;5163;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164" name="Google Shape;5164;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165" name="Google Shape;5165;p57"/>
          <p:cNvGrpSpPr/>
          <p:nvPr/>
        </p:nvGrpSpPr>
        <p:grpSpPr>
          <a:xfrm>
            <a:off x="8163140" y="3526708"/>
            <a:ext cx="269068" cy="645491"/>
            <a:chOff x="7026852" y="3311869"/>
            <a:chExt cx="434331" cy="1041954"/>
          </a:xfrm>
        </p:grpSpPr>
        <p:sp>
          <p:nvSpPr>
            <p:cNvPr id="5166" name="Google Shape;5166;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7"/>
          <p:cNvGrpSpPr/>
          <p:nvPr/>
        </p:nvGrpSpPr>
        <p:grpSpPr>
          <a:xfrm>
            <a:off x="6179721" y="3565945"/>
            <a:ext cx="293882" cy="293836"/>
            <a:chOff x="4873519" y="3311869"/>
            <a:chExt cx="499374" cy="499296"/>
          </a:xfrm>
        </p:grpSpPr>
        <p:sp>
          <p:nvSpPr>
            <p:cNvPr id="5170" name="Google Shape;5170;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7"/>
          <p:cNvGrpSpPr/>
          <p:nvPr/>
        </p:nvGrpSpPr>
        <p:grpSpPr>
          <a:xfrm>
            <a:off x="6179721" y="3878317"/>
            <a:ext cx="293882" cy="293882"/>
            <a:chOff x="4873519" y="3875839"/>
            <a:chExt cx="499374" cy="499374"/>
          </a:xfrm>
        </p:grpSpPr>
        <p:sp>
          <p:nvSpPr>
            <p:cNvPr id="5173" name="Google Shape;5173;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7"/>
          <p:cNvGrpSpPr/>
          <p:nvPr/>
        </p:nvGrpSpPr>
        <p:grpSpPr>
          <a:xfrm>
            <a:off x="2410248" y="1850269"/>
            <a:ext cx="698104" cy="698208"/>
            <a:chOff x="2565073" y="2075876"/>
            <a:chExt cx="672482" cy="672518"/>
          </a:xfrm>
        </p:grpSpPr>
        <p:sp>
          <p:nvSpPr>
            <p:cNvPr id="5176" name="Google Shape;5176;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57"/>
          <p:cNvGrpSpPr/>
          <p:nvPr/>
        </p:nvGrpSpPr>
        <p:grpSpPr>
          <a:xfrm>
            <a:off x="5633660" y="3534870"/>
            <a:ext cx="438354" cy="637329"/>
            <a:chOff x="1697726" y="3244179"/>
            <a:chExt cx="788124" cy="1146069"/>
          </a:xfrm>
        </p:grpSpPr>
        <p:sp>
          <p:nvSpPr>
            <p:cNvPr id="5183" name="Google Shape;5183;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5" name="Google Shape;5185;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57"/>
          <p:cNvGrpSpPr/>
          <p:nvPr/>
        </p:nvGrpSpPr>
        <p:grpSpPr>
          <a:xfrm>
            <a:off x="7634874" y="1863232"/>
            <a:ext cx="799565" cy="670282"/>
            <a:chOff x="7617850" y="2063282"/>
            <a:chExt cx="799565" cy="670282"/>
          </a:xfrm>
        </p:grpSpPr>
        <p:cxnSp>
          <p:nvCxnSpPr>
            <p:cNvPr id="5187" name="Google Shape;5187;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88" name="Google Shape;5188;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89" name="Google Shape;5189;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90" name="Google Shape;5190;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191" name="Google Shape;5191;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192" name="Google Shape;5192;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193" name="Google Shape;5193;p57"/>
            <p:cNvGrpSpPr/>
            <p:nvPr/>
          </p:nvGrpSpPr>
          <p:grpSpPr>
            <a:xfrm>
              <a:off x="7734309" y="2063282"/>
              <a:ext cx="570957" cy="620095"/>
              <a:chOff x="7734309" y="2063282"/>
              <a:chExt cx="570957" cy="620095"/>
            </a:xfrm>
          </p:grpSpPr>
          <p:grpSp>
            <p:nvGrpSpPr>
              <p:cNvPr id="5194" name="Google Shape;5194;p57"/>
              <p:cNvGrpSpPr/>
              <p:nvPr/>
            </p:nvGrpSpPr>
            <p:grpSpPr>
              <a:xfrm>
                <a:off x="8031573" y="2063282"/>
                <a:ext cx="273693" cy="620095"/>
                <a:chOff x="8031573" y="2063282"/>
                <a:chExt cx="273693" cy="620095"/>
              </a:xfrm>
            </p:grpSpPr>
            <p:sp>
              <p:nvSpPr>
                <p:cNvPr id="5195" name="Google Shape;5195;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57"/>
              <p:cNvGrpSpPr/>
              <p:nvPr/>
            </p:nvGrpSpPr>
            <p:grpSpPr>
              <a:xfrm flipH="1">
                <a:off x="7734309" y="2063282"/>
                <a:ext cx="273693" cy="620095"/>
                <a:chOff x="8031573" y="2063282"/>
                <a:chExt cx="273693" cy="620095"/>
              </a:xfrm>
            </p:grpSpPr>
            <p:sp>
              <p:nvSpPr>
                <p:cNvPr id="5200" name="Google Shape;5200;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04" name="Google Shape;5204;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6" name="Google Shape;5206;p57"/>
          <p:cNvGrpSpPr/>
          <p:nvPr/>
        </p:nvGrpSpPr>
        <p:grpSpPr>
          <a:xfrm>
            <a:off x="7821480" y="2716716"/>
            <a:ext cx="602567" cy="601884"/>
            <a:chOff x="1186975" y="238125"/>
            <a:chExt cx="5244275" cy="5238325"/>
          </a:xfrm>
        </p:grpSpPr>
        <p:sp>
          <p:nvSpPr>
            <p:cNvPr id="5207" name="Google Shape;5207;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57"/>
          <p:cNvGrpSpPr/>
          <p:nvPr/>
        </p:nvGrpSpPr>
        <p:grpSpPr>
          <a:xfrm>
            <a:off x="3264218" y="1856199"/>
            <a:ext cx="651848" cy="687338"/>
            <a:chOff x="3400515" y="2056248"/>
            <a:chExt cx="698134" cy="735987"/>
          </a:xfrm>
        </p:grpSpPr>
        <p:grpSp>
          <p:nvGrpSpPr>
            <p:cNvPr id="5212" name="Google Shape;5212;p57"/>
            <p:cNvGrpSpPr/>
            <p:nvPr/>
          </p:nvGrpSpPr>
          <p:grpSpPr>
            <a:xfrm>
              <a:off x="3400515" y="2283913"/>
              <a:ext cx="312919" cy="219900"/>
              <a:chOff x="3400515" y="2283913"/>
              <a:chExt cx="312919" cy="219900"/>
            </a:xfrm>
          </p:grpSpPr>
          <p:sp>
            <p:nvSpPr>
              <p:cNvPr id="5213" name="Google Shape;5213;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14" name="Google Shape;5214;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215" name="Google Shape;5215;p57"/>
            <p:cNvGrpSpPr/>
            <p:nvPr/>
          </p:nvGrpSpPr>
          <p:grpSpPr>
            <a:xfrm>
              <a:off x="3547823" y="2461089"/>
              <a:ext cx="219900" cy="331146"/>
              <a:chOff x="3547823" y="2461089"/>
              <a:chExt cx="219900" cy="331146"/>
            </a:xfrm>
          </p:grpSpPr>
          <p:sp>
            <p:nvSpPr>
              <p:cNvPr id="5216" name="Google Shape;5216;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17" name="Google Shape;5217;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218" name="Google Shape;5218;p57"/>
            <p:cNvGrpSpPr/>
            <p:nvPr/>
          </p:nvGrpSpPr>
          <p:grpSpPr>
            <a:xfrm>
              <a:off x="3734138" y="2461089"/>
              <a:ext cx="219900" cy="331146"/>
              <a:chOff x="3734138" y="2461089"/>
              <a:chExt cx="219900" cy="331146"/>
            </a:xfrm>
          </p:grpSpPr>
          <p:sp>
            <p:nvSpPr>
              <p:cNvPr id="5219" name="Google Shape;5219;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20" name="Google Shape;5220;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221" name="Google Shape;5221;p57"/>
            <p:cNvGrpSpPr/>
            <p:nvPr/>
          </p:nvGrpSpPr>
          <p:grpSpPr>
            <a:xfrm>
              <a:off x="3787560" y="2281742"/>
              <a:ext cx="311089" cy="219900"/>
              <a:chOff x="3787560" y="2281742"/>
              <a:chExt cx="311089" cy="219900"/>
            </a:xfrm>
          </p:grpSpPr>
          <p:sp>
            <p:nvSpPr>
              <p:cNvPr id="5222" name="Google Shape;5222;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223" name="Google Shape;5223;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224" name="Google Shape;5224;p57"/>
            <p:cNvGrpSpPr/>
            <p:nvPr/>
          </p:nvGrpSpPr>
          <p:grpSpPr>
            <a:xfrm>
              <a:off x="3637290" y="2056248"/>
              <a:ext cx="219900" cy="330736"/>
              <a:chOff x="3637290" y="2056248"/>
              <a:chExt cx="219900" cy="330736"/>
            </a:xfrm>
          </p:grpSpPr>
          <p:sp>
            <p:nvSpPr>
              <p:cNvPr id="5225" name="Google Shape;5225;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226" name="Google Shape;5226;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27" name="Google Shape;5227;p57"/>
          <p:cNvGrpSpPr/>
          <p:nvPr/>
        </p:nvGrpSpPr>
        <p:grpSpPr>
          <a:xfrm>
            <a:off x="2555923" y="2726206"/>
            <a:ext cx="1268144" cy="592394"/>
            <a:chOff x="238125" y="1188750"/>
            <a:chExt cx="7140450" cy="3335550"/>
          </a:xfrm>
        </p:grpSpPr>
        <p:sp>
          <p:nvSpPr>
            <p:cNvPr id="5228" name="Google Shape;5228;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57"/>
          <p:cNvGrpSpPr/>
          <p:nvPr/>
        </p:nvGrpSpPr>
        <p:grpSpPr>
          <a:xfrm>
            <a:off x="6663824" y="2728360"/>
            <a:ext cx="1053944" cy="590147"/>
            <a:chOff x="238125" y="1335475"/>
            <a:chExt cx="5418735" cy="3034175"/>
          </a:xfrm>
        </p:grpSpPr>
        <p:sp>
          <p:nvSpPr>
            <p:cNvPr id="5234" name="Google Shape;5234;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57"/>
          <p:cNvGrpSpPr/>
          <p:nvPr/>
        </p:nvGrpSpPr>
        <p:grpSpPr>
          <a:xfrm>
            <a:off x="4094633" y="3533260"/>
            <a:ext cx="1268207" cy="638939"/>
            <a:chOff x="3967651" y="3645904"/>
            <a:chExt cx="1479304" cy="745292"/>
          </a:xfrm>
        </p:grpSpPr>
        <p:grpSp>
          <p:nvGrpSpPr>
            <p:cNvPr id="5238" name="Google Shape;5238;p57"/>
            <p:cNvGrpSpPr/>
            <p:nvPr/>
          </p:nvGrpSpPr>
          <p:grpSpPr>
            <a:xfrm>
              <a:off x="3967651" y="4009026"/>
              <a:ext cx="1479304" cy="382170"/>
              <a:chOff x="3967651" y="4009026"/>
              <a:chExt cx="1479304" cy="382170"/>
            </a:xfrm>
          </p:grpSpPr>
          <p:grpSp>
            <p:nvGrpSpPr>
              <p:cNvPr id="5239" name="Google Shape;5239;p57"/>
              <p:cNvGrpSpPr/>
              <p:nvPr/>
            </p:nvGrpSpPr>
            <p:grpSpPr>
              <a:xfrm>
                <a:off x="4892216" y="4195630"/>
                <a:ext cx="554739" cy="195566"/>
                <a:chOff x="3604375" y="4892160"/>
                <a:chExt cx="1651500" cy="582215"/>
              </a:xfrm>
            </p:grpSpPr>
            <p:sp>
              <p:nvSpPr>
                <p:cNvPr id="5240" name="Google Shape;5240;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57"/>
              <p:cNvGrpSpPr/>
              <p:nvPr/>
            </p:nvGrpSpPr>
            <p:grpSpPr>
              <a:xfrm>
                <a:off x="3967651" y="4146303"/>
                <a:ext cx="579402" cy="244893"/>
                <a:chOff x="851875" y="4745310"/>
                <a:chExt cx="1724925" cy="729065"/>
              </a:xfrm>
            </p:grpSpPr>
            <p:sp>
              <p:nvSpPr>
                <p:cNvPr id="5243" name="Google Shape;5243;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7"/>
              <p:cNvGrpSpPr/>
              <p:nvPr/>
            </p:nvGrpSpPr>
            <p:grpSpPr>
              <a:xfrm>
                <a:off x="4460753" y="4009026"/>
                <a:ext cx="493110" cy="382170"/>
                <a:chOff x="2319875" y="4336625"/>
                <a:chExt cx="1468025" cy="1137750"/>
              </a:xfrm>
            </p:grpSpPr>
            <p:sp>
              <p:nvSpPr>
                <p:cNvPr id="5246" name="Google Shape;5246;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8" name="Google Shape;5248;p57"/>
            <p:cNvGrpSpPr/>
            <p:nvPr/>
          </p:nvGrpSpPr>
          <p:grpSpPr>
            <a:xfrm>
              <a:off x="4479443" y="3645904"/>
              <a:ext cx="455965" cy="388789"/>
              <a:chOff x="2957425" y="238100"/>
              <a:chExt cx="1910200" cy="1628775"/>
            </a:xfrm>
          </p:grpSpPr>
          <p:sp>
            <p:nvSpPr>
              <p:cNvPr id="5249" name="Google Shape;5249;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57"/>
          <p:cNvGrpSpPr/>
          <p:nvPr/>
        </p:nvGrpSpPr>
        <p:grpSpPr>
          <a:xfrm>
            <a:off x="2480746" y="3534460"/>
            <a:ext cx="1243128" cy="637739"/>
            <a:chOff x="2496310" y="3693351"/>
            <a:chExt cx="1342906" cy="688926"/>
          </a:xfrm>
        </p:grpSpPr>
        <p:grpSp>
          <p:nvGrpSpPr>
            <p:cNvPr id="5260" name="Google Shape;5260;p57"/>
            <p:cNvGrpSpPr/>
            <p:nvPr/>
          </p:nvGrpSpPr>
          <p:grpSpPr>
            <a:xfrm>
              <a:off x="2496310" y="3693351"/>
              <a:ext cx="1342906" cy="688875"/>
              <a:chOff x="2496310" y="3693351"/>
              <a:chExt cx="1342906" cy="688875"/>
            </a:xfrm>
          </p:grpSpPr>
          <p:sp>
            <p:nvSpPr>
              <p:cNvPr id="5261" name="Google Shape;5261;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7" name="Google Shape;5267;p57"/>
              <p:cNvCxnSpPr>
                <a:stCxn id="526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268" name="Google Shape;5268;p57"/>
              <p:cNvCxnSpPr>
                <a:stCxn id="526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269" name="Google Shape;5269;p57"/>
              <p:cNvCxnSpPr>
                <a:stCxn id="526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70" name="Google Shape;5270;p57"/>
              <p:cNvCxnSpPr>
                <a:stCxn id="526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271" name="Google Shape;5271;p57"/>
              <p:cNvCxnSpPr>
                <a:stCxn id="526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272" name="Google Shape;5272;p57"/>
            <p:cNvGrpSpPr/>
            <p:nvPr/>
          </p:nvGrpSpPr>
          <p:grpSpPr>
            <a:xfrm>
              <a:off x="2675275" y="3930557"/>
              <a:ext cx="1003306" cy="451719"/>
              <a:chOff x="2675275" y="4174282"/>
              <a:chExt cx="1003306" cy="451719"/>
            </a:xfrm>
          </p:grpSpPr>
          <p:sp>
            <p:nvSpPr>
              <p:cNvPr id="5273" name="Google Shape;5273;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6" name="Google Shape;5276;p57"/>
          <p:cNvGrpSpPr/>
          <p:nvPr/>
        </p:nvGrpSpPr>
        <p:grpSpPr>
          <a:xfrm>
            <a:off x="1654417" y="971307"/>
            <a:ext cx="574511" cy="874709"/>
            <a:chOff x="1715404" y="1112080"/>
            <a:chExt cx="642270" cy="977984"/>
          </a:xfrm>
        </p:grpSpPr>
        <p:grpSp>
          <p:nvGrpSpPr>
            <p:cNvPr id="5277" name="Google Shape;5277;p57"/>
            <p:cNvGrpSpPr/>
            <p:nvPr/>
          </p:nvGrpSpPr>
          <p:grpSpPr>
            <a:xfrm>
              <a:off x="1715404" y="1112080"/>
              <a:ext cx="642270" cy="977984"/>
              <a:chOff x="1715404" y="1112080"/>
              <a:chExt cx="642270" cy="977984"/>
            </a:xfrm>
          </p:grpSpPr>
          <p:sp>
            <p:nvSpPr>
              <p:cNvPr id="5278" name="Google Shape;5278;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57"/>
            <p:cNvGrpSpPr/>
            <p:nvPr/>
          </p:nvGrpSpPr>
          <p:grpSpPr>
            <a:xfrm>
              <a:off x="1768927" y="1165603"/>
              <a:ext cx="535225" cy="851367"/>
              <a:chOff x="1768927" y="1165603"/>
              <a:chExt cx="535225" cy="851367"/>
            </a:xfrm>
          </p:grpSpPr>
          <p:sp>
            <p:nvSpPr>
              <p:cNvPr id="5281" name="Google Shape;5281;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57"/>
            <p:cNvGrpSpPr/>
            <p:nvPr/>
          </p:nvGrpSpPr>
          <p:grpSpPr>
            <a:xfrm>
              <a:off x="1822449" y="1219125"/>
              <a:ext cx="428180" cy="718859"/>
              <a:chOff x="1822449" y="1219125"/>
              <a:chExt cx="428180" cy="718859"/>
            </a:xfrm>
          </p:grpSpPr>
          <p:sp>
            <p:nvSpPr>
              <p:cNvPr id="5284" name="Google Shape;5284;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57"/>
            <p:cNvGrpSpPr/>
            <p:nvPr/>
          </p:nvGrpSpPr>
          <p:grpSpPr>
            <a:xfrm>
              <a:off x="1875972" y="1272648"/>
              <a:ext cx="321135" cy="586939"/>
              <a:chOff x="1875972" y="1272648"/>
              <a:chExt cx="321135" cy="586939"/>
            </a:xfrm>
          </p:grpSpPr>
          <p:sp>
            <p:nvSpPr>
              <p:cNvPr id="5287" name="Google Shape;5287;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9" name="Google Shape;5289;p57"/>
          <p:cNvGrpSpPr/>
          <p:nvPr/>
        </p:nvGrpSpPr>
        <p:grpSpPr>
          <a:xfrm>
            <a:off x="7761578" y="3528028"/>
            <a:ext cx="293855" cy="644170"/>
            <a:chOff x="241025" y="3151575"/>
            <a:chExt cx="293855" cy="644170"/>
          </a:xfrm>
        </p:grpSpPr>
        <p:sp>
          <p:nvSpPr>
            <p:cNvPr id="5290" name="Google Shape;5290;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57"/>
          <p:cNvGrpSpPr/>
          <p:nvPr/>
        </p:nvGrpSpPr>
        <p:grpSpPr>
          <a:xfrm>
            <a:off x="709562" y="2728028"/>
            <a:ext cx="1779649" cy="591620"/>
            <a:chOff x="246070" y="1983375"/>
            <a:chExt cx="1855347" cy="616849"/>
          </a:xfrm>
        </p:grpSpPr>
        <p:sp>
          <p:nvSpPr>
            <p:cNvPr id="5293" name="Google Shape;5293;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57"/>
          <p:cNvGrpSpPr/>
          <p:nvPr/>
        </p:nvGrpSpPr>
        <p:grpSpPr>
          <a:xfrm>
            <a:off x="2320428" y="971307"/>
            <a:ext cx="711055" cy="745993"/>
            <a:chOff x="2496269" y="1171698"/>
            <a:chExt cx="761953" cy="799392"/>
          </a:xfrm>
        </p:grpSpPr>
        <p:grpSp>
          <p:nvGrpSpPr>
            <p:cNvPr id="5303" name="Google Shape;5303;p57"/>
            <p:cNvGrpSpPr/>
            <p:nvPr/>
          </p:nvGrpSpPr>
          <p:grpSpPr>
            <a:xfrm>
              <a:off x="2496269" y="1171698"/>
              <a:ext cx="761953" cy="723022"/>
              <a:chOff x="2496269" y="1171698"/>
              <a:chExt cx="761953" cy="723022"/>
            </a:xfrm>
          </p:grpSpPr>
          <p:sp>
            <p:nvSpPr>
              <p:cNvPr id="5304" name="Google Shape;5304;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57"/>
              <p:cNvGrpSpPr/>
              <p:nvPr/>
            </p:nvGrpSpPr>
            <p:grpSpPr>
              <a:xfrm>
                <a:off x="2496269" y="1171698"/>
                <a:ext cx="761953" cy="723022"/>
                <a:chOff x="2496269" y="1120652"/>
                <a:chExt cx="761953" cy="723022"/>
              </a:xfrm>
            </p:grpSpPr>
            <p:grpSp>
              <p:nvGrpSpPr>
                <p:cNvPr id="5307" name="Google Shape;5307;p57"/>
                <p:cNvGrpSpPr/>
                <p:nvPr/>
              </p:nvGrpSpPr>
              <p:grpSpPr>
                <a:xfrm>
                  <a:off x="2496269" y="1120652"/>
                  <a:ext cx="761953" cy="723022"/>
                  <a:chOff x="2496269" y="1120652"/>
                  <a:chExt cx="761953" cy="723022"/>
                </a:xfrm>
              </p:grpSpPr>
              <p:grpSp>
                <p:nvGrpSpPr>
                  <p:cNvPr id="5308" name="Google Shape;5308;p57"/>
                  <p:cNvGrpSpPr/>
                  <p:nvPr/>
                </p:nvGrpSpPr>
                <p:grpSpPr>
                  <a:xfrm>
                    <a:off x="2496269" y="1304589"/>
                    <a:ext cx="407089" cy="305057"/>
                    <a:chOff x="2496269" y="1304589"/>
                    <a:chExt cx="407089" cy="305057"/>
                  </a:xfrm>
                </p:grpSpPr>
                <p:sp>
                  <p:nvSpPr>
                    <p:cNvPr id="5309" name="Google Shape;5309;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57"/>
                  <p:cNvGrpSpPr/>
                  <p:nvPr/>
                </p:nvGrpSpPr>
                <p:grpSpPr>
                  <a:xfrm>
                    <a:off x="2586468" y="1493376"/>
                    <a:ext cx="358850" cy="349656"/>
                    <a:chOff x="2586468" y="1493376"/>
                    <a:chExt cx="358850" cy="349656"/>
                  </a:xfrm>
                </p:grpSpPr>
                <p:sp>
                  <p:nvSpPr>
                    <p:cNvPr id="5312" name="Google Shape;5312;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57"/>
                  <p:cNvGrpSpPr/>
                  <p:nvPr/>
                </p:nvGrpSpPr>
                <p:grpSpPr>
                  <a:xfrm>
                    <a:off x="2807939" y="1494024"/>
                    <a:ext cx="358857" cy="349650"/>
                    <a:chOff x="2807939" y="1494024"/>
                    <a:chExt cx="358857" cy="349650"/>
                  </a:xfrm>
                </p:grpSpPr>
                <p:sp>
                  <p:nvSpPr>
                    <p:cNvPr id="5315" name="Google Shape;5315;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7"/>
                  <p:cNvGrpSpPr/>
                  <p:nvPr/>
                </p:nvGrpSpPr>
                <p:grpSpPr>
                  <a:xfrm>
                    <a:off x="2851133" y="1305635"/>
                    <a:ext cx="407089" cy="305057"/>
                    <a:chOff x="2851133" y="1305635"/>
                    <a:chExt cx="407089" cy="305057"/>
                  </a:xfrm>
                </p:grpSpPr>
                <p:sp>
                  <p:nvSpPr>
                    <p:cNvPr id="5318" name="Google Shape;5318;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7"/>
                  <p:cNvGrpSpPr/>
                  <p:nvPr/>
                </p:nvGrpSpPr>
                <p:grpSpPr>
                  <a:xfrm>
                    <a:off x="2727495" y="1120652"/>
                    <a:ext cx="300271" cy="396358"/>
                    <a:chOff x="2727495" y="1120652"/>
                    <a:chExt cx="300271" cy="396358"/>
                  </a:xfrm>
                </p:grpSpPr>
                <p:sp>
                  <p:nvSpPr>
                    <p:cNvPr id="5321" name="Google Shape;5321;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3" name="Google Shape;5323;p57"/>
                <p:cNvGrpSpPr/>
                <p:nvPr/>
              </p:nvGrpSpPr>
              <p:grpSpPr>
                <a:xfrm>
                  <a:off x="2722305" y="1350460"/>
                  <a:ext cx="308357" cy="308344"/>
                  <a:chOff x="2722305" y="1350460"/>
                  <a:chExt cx="308357" cy="308344"/>
                </a:xfrm>
              </p:grpSpPr>
              <p:sp>
                <p:nvSpPr>
                  <p:cNvPr id="5324" name="Google Shape;5324;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5" name="Google Shape;5325;p57"/>
                  <p:cNvGrpSpPr/>
                  <p:nvPr/>
                </p:nvGrpSpPr>
                <p:grpSpPr>
                  <a:xfrm>
                    <a:off x="2725064" y="1364529"/>
                    <a:ext cx="297954" cy="280182"/>
                    <a:chOff x="2725064" y="1364529"/>
                    <a:chExt cx="297954" cy="280182"/>
                  </a:xfrm>
                </p:grpSpPr>
                <p:sp>
                  <p:nvSpPr>
                    <p:cNvPr id="5326" name="Google Shape;5326;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31" name="Google Shape;5331;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57"/>
          <p:cNvGrpSpPr/>
          <p:nvPr/>
        </p:nvGrpSpPr>
        <p:grpSpPr>
          <a:xfrm>
            <a:off x="3909129" y="2727412"/>
            <a:ext cx="1569144" cy="591015"/>
            <a:chOff x="3820100" y="3023049"/>
            <a:chExt cx="1303926" cy="491162"/>
          </a:xfrm>
        </p:grpSpPr>
        <p:grpSp>
          <p:nvGrpSpPr>
            <p:cNvPr id="5337" name="Google Shape;5337;p57"/>
            <p:cNvGrpSpPr/>
            <p:nvPr/>
          </p:nvGrpSpPr>
          <p:grpSpPr>
            <a:xfrm>
              <a:off x="3820100" y="3023072"/>
              <a:ext cx="1303926" cy="491139"/>
              <a:chOff x="3820100" y="3023072"/>
              <a:chExt cx="1303926" cy="491139"/>
            </a:xfrm>
          </p:grpSpPr>
          <p:sp>
            <p:nvSpPr>
              <p:cNvPr id="5338" name="Google Shape;5338;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57"/>
            <p:cNvGrpSpPr/>
            <p:nvPr/>
          </p:nvGrpSpPr>
          <p:grpSpPr>
            <a:xfrm>
              <a:off x="4132439" y="3023645"/>
              <a:ext cx="393633" cy="177096"/>
              <a:chOff x="4132439" y="3023645"/>
              <a:chExt cx="393633" cy="177096"/>
            </a:xfrm>
          </p:grpSpPr>
          <p:sp>
            <p:nvSpPr>
              <p:cNvPr id="5341" name="Google Shape;5341;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57"/>
            <p:cNvGrpSpPr/>
            <p:nvPr/>
          </p:nvGrpSpPr>
          <p:grpSpPr>
            <a:xfrm>
              <a:off x="3921811" y="3023049"/>
              <a:ext cx="1002397" cy="388943"/>
              <a:chOff x="3921811" y="3023049"/>
              <a:chExt cx="1002397" cy="388943"/>
            </a:xfrm>
          </p:grpSpPr>
          <p:sp>
            <p:nvSpPr>
              <p:cNvPr id="5344" name="Google Shape;5344;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57"/>
            <p:cNvGrpSpPr/>
            <p:nvPr/>
          </p:nvGrpSpPr>
          <p:grpSpPr>
            <a:xfrm>
              <a:off x="4023645" y="3023049"/>
              <a:ext cx="683032" cy="286722"/>
              <a:chOff x="4023645" y="3023049"/>
              <a:chExt cx="683032" cy="286722"/>
            </a:xfrm>
          </p:grpSpPr>
          <p:sp>
            <p:nvSpPr>
              <p:cNvPr id="5347" name="Google Shape;5347;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9" name="Google Shape;5349;p57"/>
          <p:cNvGrpSpPr/>
          <p:nvPr/>
        </p:nvGrpSpPr>
        <p:grpSpPr>
          <a:xfrm>
            <a:off x="1541251" y="1854258"/>
            <a:ext cx="713522" cy="688025"/>
            <a:chOff x="1706078" y="2092648"/>
            <a:chExt cx="660913" cy="637296"/>
          </a:xfrm>
        </p:grpSpPr>
        <p:sp>
          <p:nvSpPr>
            <p:cNvPr id="5350" name="Google Shape;5350;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1" name="Google Shape;5351;p57"/>
            <p:cNvGrpSpPr/>
            <p:nvPr/>
          </p:nvGrpSpPr>
          <p:grpSpPr>
            <a:xfrm>
              <a:off x="1706078" y="2092648"/>
              <a:ext cx="660913" cy="575241"/>
              <a:chOff x="1706078" y="2092648"/>
              <a:chExt cx="660913" cy="575241"/>
            </a:xfrm>
          </p:grpSpPr>
          <p:sp>
            <p:nvSpPr>
              <p:cNvPr id="5352" name="Google Shape;5352;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5" name="Google Shape;5355;p57"/>
          <p:cNvGrpSpPr/>
          <p:nvPr/>
        </p:nvGrpSpPr>
        <p:grpSpPr>
          <a:xfrm>
            <a:off x="6303109" y="971806"/>
            <a:ext cx="1317459" cy="684168"/>
            <a:chOff x="238125" y="999450"/>
            <a:chExt cx="7140700" cy="3708225"/>
          </a:xfrm>
        </p:grpSpPr>
        <p:sp>
          <p:nvSpPr>
            <p:cNvPr id="5356" name="Google Shape;5356;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8" name="Shape 5368"/>
        <p:cNvGrpSpPr/>
        <p:nvPr/>
      </p:nvGrpSpPr>
      <p:grpSpPr>
        <a:xfrm>
          <a:off x="0" y="0"/>
          <a:ext cx="0" cy="0"/>
          <a:chOff x="0" y="0"/>
          <a:chExt cx="0" cy="0"/>
        </a:xfrm>
      </p:grpSpPr>
      <p:grpSp>
        <p:nvGrpSpPr>
          <p:cNvPr id="5369" name="Google Shape;5369;p58"/>
          <p:cNvGrpSpPr/>
          <p:nvPr/>
        </p:nvGrpSpPr>
        <p:grpSpPr>
          <a:xfrm>
            <a:off x="717027" y="967622"/>
            <a:ext cx="1636117" cy="1526144"/>
            <a:chOff x="729238" y="1179665"/>
            <a:chExt cx="1636117" cy="1526144"/>
          </a:xfrm>
        </p:grpSpPr>
        <p:grpSp>
          <p:nvGrpSpPr>
            <p:cNvPr id="5370" name="Google Shape;5370;p58"/>
            <p:cNvGrpSpPr/>
            <p:nvPr/>
          </p:nvGrpSpPr>
          <p:grpSpPr>
            <a:xfrm>
              <a:off x="729238" y="1179665"/>
              <a:ext cx="80700" cy="1526144"/>
              <a:chOff x="729238" y="1179665"/>
              <a:chExt cx="80700" cy="1526144"/>
            </a:xfrm>
          </p:grpSpPr>
          <p:sp>
            <p:nvSpPr>
              <p:cNvPr id="5371" name="Google Shape;5371;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58"/>
            <p:cNvGrpSpPr/>
            <p:nvPr/>
          </p:nvGrpSpPr>
          <p:grpSpPr>
            <a:xfrm>
              <a:off x="903098" y="1179665"/>
              <a:ext cx="80700" cy="1526144"/>
              <a:chOff x="903098" y="1179665"/>
              <a:chExt cx="80700" cy="1526144"/>
            </a:xfrm>
          </p:grpSpPr>
          <p:sp>
            <p:nvSpPr>
              <p:cNvPr id="5382" name="Google Shape;5382;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58"/>
            <p:cNvGrpSpPr/>
            <p:nvPr/>
          </p:nvGrpSpPr>
          <p:grpSpPr>
            <a:xfrm>
              <a:off x="1076958" y="1179665"/>
              <a:ext cx="80700" cy="1526144"/>
              <a:chOff x="1076958" y="1179665"/>
              <a:chExt cx="80700" cy="1526144"/>
            </a:xfrm>
          </p:grpSpPr>
          <p:sp>
            <p:nvSpPr>
              <p:cNvPr id="5393" name="Google Shape;5393;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58"/>
            <p:cNvGrpSpPr/>
            <p:nvPr/>
          </p:nvGrpSpPr>
          <p:grpSpPr>
            <a:xfrm>
              <a:off x="1247707" y="1179665"/>
              <a:ext cx="80700" cy="1526144"/>
              <a:chOff x="1247707" y="1179665"/>
              <a:chExt cx="80700" cy="1526144"/>
            </a:xfrm>
          </p:grpSpPr>
          <p:sp>
            <p:nvSpPr>
              <p:cNvPr id="5404" name="Google Shape;5404;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58"/>
            <p:cNvGrpSpPr/>
            <p:nvPr/>
          </p:nvGrpSpPr>
          <p:grpSpPr>
            <a:xfrm>
              <a:off x="1421567" y="1179665"/>
              <a:ext cx="80700" cy="1526144"/>
              <a:chOff x="1421567" y="1179665"/>
              <a:chExt cx="80700" cy="1526144"/>
            </a:xfrm>
          </p:grpSpPr>
          <p:sp>
            <p:nvSpPr>
              <p:cNvPr id="5415" name="Google Shape;5415;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58"/>
            <p:cNvGrpSpPr/>
            <p:nvPr/>
          </p:nvGrpSpPr>
          <p:grpSpPr>
            <a:xfrm>
              <a:off x="1592327" y="1179665"/>
              <a:ext cx="80700" cy="1526144"/>
              <a:chOff x="1592327" y="1179665"/>
              <a:chExt cx="80700" cy="1526144"/>
            </a:xfrm>
          </p:grpSpPr>
          <p:sp>
            <p:nvSpPr>
              <p:cNvPr id="5426" name="Google Shape;5426;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58"/>
            <p:cNvGrpSpPr/>
            <p:nvPr/>
          </p:nvGrpSpPr>
          <p:grpSpPr>
            <a:xfrm>
              <a:off x="1766187" y="1179665"/>
              <a:ext cx="80700" cy="1526144"/>
              <a:chOff x="1766187" y="1179665"/>
              <a:chExt cx="80700" cy="1526144"/>
            </a:xfrm>
          </p:grpSpPr>
          <p:sp>
            <p:nvSpPr>
              <p:cNvPr id="5437" name="Google Shape;5437;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58"/>
            <p:cNvGrpSpPr/>
            <p:nvPr/>
          </p:nvGrpSpPr>
          <p:grpSpPr>
            <a:xfrm>
              <a:off x="1936935" y="1179665"/>
              <a:ext cx="80700" cy="1526144"/>
              <a:chOff x="1936935" y="1179665"/>
              <a:chExt cx="80700" cy="1526144"/>
            </a:xfrm>
          </p:grpSpPr>
          <p:sp>
            <p:nvSpPr>
              <p:cNvPr id="5448" name="Google Shape;5448;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58"/>
            <p:cNvGrpSpPr/>
            <p:nvPr/>
          </p:nvGrpSpPr>
          <p:grpSpPr>
            <a:xfrm>
              <a:off x="2110795" y="1179665"/>
              <a:ext cx="80700" cy="1526144"/>
              <a:chOff x="2110795" y="1179665"/>
              <a:chExt cx="80700" cy="1526144"/>
            </a:xfrm>
          </p:grpSpPr>
          <p:sp>
            <p:nvSpPr>
              <p:cNvPr id="5459" name="Google Shape;5459;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58"/>
            <p:cNvGrpSpPr/>
            <p:nvPr/>
          </p:nvGrpSpPr>
          <p:grpSpPr>
            <a:xfrm>
              <a:off x="2284655" y="1179665"/>
              <a:ext cx="80700" cy="1526144"/>
              <a:chOff x="2284655" y="1179665"/>
              <a:chExt cx="80700" cy="1526144"/>
            </a:xfrm>
          </p:grpSpPr>
          <p:sp>
            <p:nvSpPr>
              <p:cNvPr id="5470" name="Google Shape;5470;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0" name="Google Shape;5480;p58"/>
          <p:cNvGrpSpPr/>
          <p:nvPr/>
        </p:nvGrpSpPr>
        <p:grpSpPr>
          <a:xfrm>
            <a:off x="2611693" y="986760"/>
            <a:ext cx="1364248" cy="1102133"/>
            <a:chOff x="2623904" y="1198803"/>
            <a:chExt cx="1364248" cy="1102133"/>
          </a:xfrm>
        </p:grpSpPr>
        <p:grpSp>
          <p:nvGrpSpPr>
            <p:cNvPr id="5481" name="Google Shape;5481;p58"/>
            <p:cNvGrpSpPr/>
            <p:nvPr/>
          </p:nvGrpSpPr>
          <p:grpSpPr>
            <a:xfrm>
              <a:off x="2623907" y="1198803"/>
              <a:ext cx="1364245" cy="273000"/>
              <a:chOff x="2623907" y="1198803"/>
              <a:chExt cx="1364245" cy="273000"/>
            </a:xfrm>
          </p:grpSpPr>
          <p:sp>
            <p:nvSpPr>
              <p:cNvPr id="5482" name="Google Shape;5482;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58"/>
            <p:cNvGrpSpPr/>
            <p:nvPr/>
          </p:nvGrpSpPr>
          <p:grpSpPr>
            <a:xfrm>
              <a:off x="2623904" y="1476964"/>
              <a:ext cx="1364245" cy="273000"/>
              <a:chOff x="2623904" y="1476964"/>
              <a:chExt cx="1364245" cy="273000"/>
            </a:xfrm>
          </p:grpSpPr>
          <p:sp>
            <p:nvSpPr>
              <p:cNvPr id="5488" name="Google Shape;5488;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58"/>
            <p:cNvGrpSpPr/>
            <p:nvPr/>
          </p:nvGrpSpPr>
          <p:grpSpPr>
            <a:xfrm>
              <a:off x="2623907" y="1749775"/>
              <a:ext cx="1364245" cy="273000"/>
              <a:chOff x="2623907" y="1749775"/>
              <a:chExt cx="1364245" cy="273000"/>
            </a:xfrm>
          </p:grpSpPr>
          <p:sp>
            <p:nvSpPr>
              <p:cNvPr id="5494" name="Google Shape;5494;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58"/>
            <p:cNvGrpSpPr/>
            <p:nvPr/>
          </p:nvGrpSpPr>
          <p:grpSpPr>
            <a:xfrm>
              <a:off x="2623904" y="2027936"/>
              <a:ext cx="1364245" cy="273000"/>
              <a:chOff x="2623904" y="2027936"/>
              <a:chExt cx="1364245" cy="273000"/>
            </a:xfrm>
          </p:grpSpPr>
          <p:sp>
            <p:nvSpPr>
              <p:cNvPr id="5500" name="Google Shape;5500;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5" name="Google Shape;5505;p58"/>
          <p:cNvGrpSpPr/>
          <p:nvPr/>
        </p:nvGrpSpPr>
        <p:grpSpPr>
          <a:xfrm>
            <a:off x="2601154" y="2445833"/>
            <a:ext cx="1387541" cy="159124"/>
            <a:chOff x="3200660" y="2180272"/>
            <a:chExt cx="2563824" cy="378237"/>
          </a:xfrm>
        </p:grpSpPr>
        <p:sp>
          <p:nvSpPr>
            <p:cNvPr id="5506" name="Google Shape;5506;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4" name="Google Shape;5524;p58"/>
          <p:cNvGrpSpPr/>
          <p:nvPr/>
        </p:nvGrpSpPr>
        <p:grpSpPr>
          <a:xfrm>
            <a:off x="2597679" y="2723597"/>
            <a:ext cx="1390502" cy="159625"/>
            <a:chOff x="3530150" y="2790075"/>
            <a:chExt cx="1962600" cy="225300"/>
          </a:xfrm>
        </p:grpSpPr>
        <p:sp>
          <p:nvSpPr>
            <p:cNvPr id="5525" name="Google Shape;5525;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58"/>
          <p:cNvGrpSpPr/>
          <p:nvPr/>
        </p:nvGrpSpPr>
        <p:grpSpPr>
          <a:xfrm>
            <a:off x="2597736" y="3001862"/>
            <a:ext cx="1411629" cy="154175"/>
            <a:chOff x="3558802" y="4011244"/>
            <a:chExt cx="1866000" cy="111600"/>
          </a:xfrm>
        </p:grpSpPr>
        <p:sp>
          <p:nvSpPr>
            <p:cNvPr id="5528" name="Google Shape;5528;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8"/>
          <p:cNvGrpSpPr/>
          <p:nvPr/>
        </p:nvGrpSpPr>
        <p:grpSpPr>
          <a:xfrm>
            <a:off x="2598024" y="2207432"/>
            <a:ext cx="1383503" cy="119761"/>
            <a:chOff x="3465975" y="2270258"/>
            <a:chExt cx="1986364" cy="171947"/>
          </a:xfrm>
        </p:grpSpPr>
        <p:sp>
          <p:nvSpPr>
            <p:cNvPr id="5531" name="Google Shape;5531;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58"/>
          <p:cNvGrpSpPr/>
          <p:nvPr/>
        </p:nvGrpSpPr>
        <p:grpSpPr>
          <a:xfrm>
            <a:off x="2609031" y="3571205"/>
            <a:ext cx="1369531" cy="195460"/>
            <a:chOff x="723300" y="4253549"/>
            <a:chExt cx="2276482" cy="324900"/>
          </a:xfrm>
        </p:grpSpPr>
        <p:sp>
          <p:nvSpPr>
            <p:cNvPr id="5540" name="Google Shape;5540;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58"/>
          <p:cNvGrpSpPr/>
          <p:nvPr/>
        </p:nvGrpSpPr>
        <p:grpSpPr>
          <a:xfrm>
            <a:off x="2598592" y="3272446"/>
            <a:ext cx="1389066" cy="180119"/>
            <a:chOff x="705948" y="3788465"/>
            <a:chExt cx="2308953" cy="299400"/>
          </a:xfrm>
        </p:grpSpPr>
        <p:sp>
          <p:nvSpPr>
            <p:cNvPr id="5546" name="Google Shape;5546;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58"/>
          <p:cNvGrpSpPr/>
          <p:nvPr/>
        </p:nvGrpSpPr>
        <p:grpSpPr>
          <a:xfrm>
            <a:off x="4195583" y="1876400"/>
            <a:ext cx="1433821" cy="191501"/>
            <a:chOff x="4273350" y="2088443"/>
            <a:chExt cx="1433821" cy="191501"/>
          </a:xfrm>
        </p:grpSpPr>
        <p:grpSp>
          <p:nvGrpSpPr>
            <p:cNvPr id="5552" name="Google Shape;5552;p58"/>
            <p:cNvGrpSpPr/>
            <p:nvPr/>
          </p:nvGrpSpPr>
          <p:grpSpPr>
            <a:xfrm>
              <a:off x="4273350" y="2088443"/>
              <a:ext cx="1433821" cy="0"/>
              <a:chOff x="5224975" y="2962250"/>
              <a:chExt cx="1544400" cy="0"/>
            </a:xfrm>
          </p:grpSpPr>
          <p:cxnSp>
            <p:nvCxnSpPr>
              <p:cNvPr id="5553" name="Google Shape;5553;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54" name="Google Shape;5554;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555" name="Google Shape;5555;p58"/>
            <p:cNvGrpSpPr/>
            <p:nvPr/>
          </p:nvGrpSpPr>
          <p:grpSpPr>
            <a:xfrm>
              <a:off x="4273350" y="2279944"/>
              <a:ext cx="1433821" cy="0"/>
              <a:chOff x="5224975" y="2962250"/>
              <a:chExt cx="1544400" cy="0"/>
            </a:xfrm>
          </p:grpSpPr>
          <p:cxnSp>
            <p:nvCxnSpPr>
              <p:cNvPr id="5556" name="Google Shape;5556;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557" name="Google Shape;5557;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558" name="Google Shape;5558;p58"/>
          <p:cNvGrpSpPr/>
          <p:nvPr/>
        </p:nvGrpSpPr>
        <p:grpSpPr>
          <a:xfrm>
            <a:off x="2646529" y="3885304"/>
            <a:ext cx="1304609" cy="294074"/>
            <a:chOff x="2658741" y="4097347"/>
            <a:chExt cx="1304609" cy="294074"/>
          </a:xfrm>
        </p:grpSpPr>
        <p:grpSp>
          <p:nvGrpSpPr>
            <p:cNvPr id="5559" name="Google Shape;5559;p58"/>
            <p:cNvGrpSpPr/>
            <p:nvPr/>
          </p:nvGrpSpPr>
          <p:grpSpPr>
            <a:xfrm>
              <a:off x="2658741" y="4097347"/>
              <a:ext cx="118572" cy="294074"/>
              <a:chOff x="3343310" y="4475555"/>
              <a:chExt cx="127717" cy="316753"/>
            </a:xfrm>
          </p:grpSpPr>
          <p:sp>
            <p:nvSpPr>
              <p:cNvPr id="5560" name="Google Shape;5560;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58"/>
            <p:cNvGrpSpPr/>
            <p:nvPr/>
          </p:nvGrpSpPr>
          <p:grpSpPr>
            <a:xfrm>
              <a:off x="3815519" y="4098388"/>
              <a:ext cx="147831" cy="291991"/>
              <a:chOff x="3527539" y="4476677"/>
              <a:chExt cx="159232" cy="314510"/>
            </a:xfrm>
          </p:grpSpPr>
          <p:sp>
            <p:nvSpPr>
              <p:cNvPr id="5563" name="Google Shape;5563;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58"/>
            <p:cNvGrpSpPr/>
            <p:nvPr/>
          </p:nvGrpSpPr>
          <p:grpSpPr>
            <a:xfrm>
              <a:off x="3511696" y="4098388"/>
              <a:ext cx="147831" cy="291991"/>
              <a:chOff x="3527539" y="4476677"/>
              <a:chExt cx="159232" cy="314510"/>
            </a:xfrm>
          </p:grpSpPr>
          <p:sp>
            <p:nvSpPr>
              <p:cNvPr id="5566" name="Google Shape;5566;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58"/>
            <p:cNvGrpSpPr/>
            <p:nvPr/>
          </p:nvGrpSpPr>
          <p:grpSpPr>
            <a:xfrm>
              <a:off x="3207874" y="4098388"/>
              <a:ext cx="147831" cy="291991"/>
              <a:chOff x="3527539" y="4476677"/>
              <a:chExt cx="159232" cy="314510"/>
            </a:xfrm>
          </p:grpSpPr>
          <p:sp>
            <p:nvSpPr>
              <p:cNvPr id="5569" name="Google Shape;5569;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58"/>
            <p:cNvGrpSpPr/>
            <p:nvPr/>
          </p:nvGrpSpPr>
          <p:grpSpPr>
            <a:xfrm>
              <a:off x="2933305" y="4097347"/>
              <a:ext cx="118572" cy="294074"/>
              <a:chOff x="3343310" y="4475555"/>
              <a:chExt cx="127717" cy="316753"/>
            </a:xfrm>
          </p:grpSpPr>
          <p:sp>
            <p:nvSpPr>
              <p:cNvPr id="5572" name="Google Shape;5572;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4" name="Google Shape;5574;p58"/>
          <p:cNvGrpSpPr/>
          <p:nvPr/>
        </p:nvGrpSpPr>
        <p:grpSpPr>
          <a:xfrm>
            <a:off x="4197138" y="963998"/>
            <a:ext cx="1430711" cy="751237"/>
            <a:chOff x="5159450" y="1919950"/>
            <a:chExt cx="1541050" cy="862500"/>
          </a:xfrm>
        </p:grpSpPr>
        <p:sp>
          <p:nvSpPr>
            <p:cNvPr id="5575" name="Google Shape;5575;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576" name="Google Shape;5576;p58"/>
            <p:cNvGrpSpPr/>
            <p:nvPr/>
          </p:nvGrpSpPr>
          <p:grpSpPr>
            <a:xfrm>
              <a:off x="5159450" y="1919950"/>
              <a:ext cx="1541050" cy="862500"/>
              <a:chOff x="5159450" y="1919950"/>
              <a:chExt cx="1541050" cy="862500"/>
            </a:xfrm>
          </p:grpSpPr>
          <p:cxnSp>
            <p:nvCxnSpPr>
              <p:cNvPr id="5577" name="Google Shape;5577;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578" name="Google Shape;5578;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579" name="Google Shape;5579;p58"/>
          <p:cNvGrpSpPr/>
          <p:nvPr/>
        </p:nvGrpSpPr>
        <p:grpSpPr>
          <a:xfrm>
            <a:off x="4245275" y="2227768"/>
            <a:ext cx="1334436" cy="967914"/>
            <a:chOff x="4294923" y="2439811"/>
            <a:chExt cx="1334436" cy="967914"/>
          </a:xfrm>
        </p:grpSpPr>
        <p:grpSp>
          <p:nvGrpSpPr>
            <p:cNvPr id="5580" name="Google Shape;5580;p58"/>
            <p:cNvGrpSpPr/>
            <p:nvPr/>
          </p:nvGrpSpPr>
          <p:grpSpPr>
            <a:xfrm>
              <a:off x="4960455" y="2469658"/>
              <a:ext cx="668904" cy="885524"/>
              <a:chOff x="4960455" y="2469658"/>
              <a:chExt cx="668904" cy="885524"/>
            </a:xfrm>
          </p:grpSpPr>
          <p:sp>
            <p:nvSpPr>
              <p:cNvPr id="5581" name="Google Shape;5581;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58"/>
            <p:cNvGrpSpPr/>
            <p:nvPr/>
          </p:nvGrpSpPr>
          <p:grpSpPr>
            <a:xfrm>
              <a:off x="4294923" y="2469658"/>
              <a:ext cx="668951" cy="885524"/>
              <a:chOff x="4294923" y="2469658"/>
              <a:chExt cx="668951" cy="885524"/>
            </a:xfrm>
          </p:grpSpPr>
          <p:sp>
            <p:nvSpPr>
              <p:cNvPr id="5588" name="Google Shape;5588;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4" name="Google Shape;5594;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58"/>
          <p:cNvGrpSpPr/>
          <p:nvPr/>
        </p:nvGrpSpPr>
        <p:grpSpPr>
          <a:xfrm>
            <a:off x="4231478" y="3282213"/>
            <a:ext cx="1430949" cy="897289"/>
            <a:chOff x="4351371" y="3547942"/>
            <a:chExt cx="1345130" cy="843475"/>
          </a:xfrm>
        </p:grpSpPr>
        <p:grpSp>
          <p:nvGrpSpPr>
            <p:cNvPr id="5596" name="Google Shape;5596;p58"/>
            <p:cNvGrpSpPr/>
            <p:nvPr/>
          </p:nvGrpSpPr>
          <p:grpSpPr>
            <a:xfrm>
              <a:off x="4351371" y="4209917"/>
              <a:ext cx="1345130" cy="181500"/>
              <a:chOff x="4351371" y="4209917"/>
              <a:chExt cx="1345130" cy="181500"/>
            </a:xfrm>
          </p:grpSpPr>
          <p:sp>
            <p:nvSpPr>
              <p:cNvPr id="5597" name="Google Shape;5597;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8" name="Google Shape;5598;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599" name="Google Shape;5599;p58"/>
            <p:cNvGrpSpPr/>
            <p:nvPr/>
          </p:nvGrpSpPr>
          <p:grpSpPr>
            <a:xfrm>
              <a:off x="4403010" y="3985221"/>
              <a:ext cx="1109518" cy="181500"/>
              <a:chOff x="4403010" y="3985221"/>
              <a:chExt cx="1109518" cy="181500"/>
            </a:xfrm>
          </p:grpSpPr>
          <p:sp>
            <p:nvSpPr>
              <p:cNvPr id="5600" name="Google Shape;5600;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1" name="Google Shape;5601;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602" name="Google Shape;5602;p58"/>
            <p:cNvGrpSpPr/>
            <p:nvPr/>
          </p:nvGrpSpPr>
          <p:grpSpPr>
            <a:xfrm>
              <a:off x="4618704" y="3766582"/>
              <a:ext cx="807858" cy="181500"/>
              <a:chOff x="4618704" y="3766582"/>
              <a:chExt cx="807858" cy="181500"/>
            </a:xfrm>
          </p:grpSpPr>
          <p:sp>
            <p:nvSpPr>
              <p:cNvPr id="5603" name="Google Shape;5603;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4" name="Google Shape;5604;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605" name="Google Shape;5605;p58"/>
            <p:cNvGrpSpPr/>
            <p:nvPr/>
          </p:nvGrpSpPr>
          <p:grpSpPr>
            <a:xfrm>
              <a:off x="4735238" y="3547942"/>
              <a:ext cx="462839" cy="181500"/>
              <a:chOff x="4735238" y="3547942"/>
              <a:chExt cx="462839" cy="181500"/>
            </a:xfrm>
          </p:grpSpPr>
          <p:sp>
            <p:nvSpPr>
              <p:cNvPr id="5606" name="Google Shape;5606;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07" name="Google Shape;5607;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08" name="Google Shape;5608;p58"/>
          <p:cNvGrpSpPr/>
          <p:nvPr/>
        </p:nvGrpSpPr>
        <p:grpSpPr>
          <a:xfrm>
            <a:off x="7407836" y="2217537"/>
            <a:ext cx="1020955" cy="928853"/>
            <a:chOff x="926675" y="238125"/>
            <a:chExt cx="5755100" cy="5232975"/>
          </a:xfrm>
        </p:grpSpPr>
        <p:sp>
          <p:nvSpPr>
            <p:cNvPr id="5609" name="Google Shape;5609;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8"/>
          <p:cNvGrpSpPr/>
          <p:nvPr/>
        </p:nvGrpSpPr>
        <p:grpSpPr>
          <a:xfrm>
            <a:off x="715210" y="2616272"/>
            <a:ext cx="1695374" cy="1560837"/>
            <a:chOff x="727421" y="2828315"/>
            <a:chExt cx="1695374" cy="1560837"/>
          </a:xfrm>
        </p:grpSpPr>
        <p:grpSp>
          <p:nvGrpSpPr>
            <p:cNvPr id="5614" name="Google Shape;5614;p58"/>
            <p:cNvGrpSpPr/>
            <p:nvPr/>
          </p:nvGrpSpPr>
          <p:grpSpPr>
            <a:xfrm>
              <a:off x="727421" y="2828315"/>
              <a:ext cx="1695374" cy="1560837"/>
              <a:chOff x="734799" y="2782450"/>
              <a:chExt cx="1571100" cy="1577400"/>
            </a:xfrm>
          </p:grpSpPr>
          <p:cxnSp>
            <p:nvCxnSpPr>
              <p:cNvPr id="5615" name="Google Shape;5615;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616" name="Google Shape;5616;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617" name="Google Shape;5617;p58"/>
            <p:cNvGrpSpPr/>
            <p:nvPr/>
          </p:nvGrpSpPr>
          <p:grpSpPr>
            <a:xfrm>
              <a:off x="819108" y="2882501"/>
              <a:ext cx="1556791" cy="1426186"/>
              <a:chOff x="819108" y="2882501"/>
              <a:chExt cx="1556791" cy="1426186"/>
            </a:xfrm>
          </p:grpSpPr>
          <p:grpSp>
            <p:nvGrpSpPr>
              <p:cNvPr id="5618" name="Google Shape;5618;p58"/>
              <p:cNvGrpSpPr/>
              <p:nvPr/>
            </p:nvGrpSpPr>
            <p:grpSpPr>
              <a:xfrm>
                <a:off x="819108" y="2882501"/>
                <a:ext cx="103104" cy="1426186"/>
                <a:chOff x="4674013" y="3100904"/>
                <a:chExt cx="122758" cy="1698043"/>
              </a:xfrm>
            </p:grpSpPr>
            <p:sp>
              <p:nvSpPr>
                <p:cNvPr id="5619" name="Google Shape;5619;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58"/>
              <p:cNvGrpSpPr/>
              <p:nvPr/>
            </p:nvGrpSpPr>
            <p:grpSpPr>
              <a:xfrm>
                <a:off x="1062475" y="2882501"/>
                <a:ext cx="103104" cy="1426186"/>
                <a:chOff x="4940438" y="3100904"/>
                <a:chExt cx="122758" cy="1698043"/>
              </a:xfrm>
            </p:grpSpPr>
            <p:sp>
              <p:nvSpPr>
                <p:cNvPr id="5627" name="Google Shape;5627;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8"/>
              <p:cNvGrpSpPr/>
              <p:nvPr/>
            </p:nvGrpSpPr>
            <p:grpSpPr>
              <a:xfrm>
                <a:off x="1299324" y="2882501"/>
                <a:ext cx="103104" cy="1426186"/>
                <a:chOff x="5206863" y="3100904"/>
                <a:chExt cx="122758" cy="1698043"/>
              </a:xfrm>
            </p:grpSpPr>
            <p:sp>
              <p:nvSpPr>
                <p:cNvPr id="5635" name="Google Shape;5635;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58"/>
              <p:cNvGrpSpPr/>
              <p:nvPr/>
            </p:nvGrpSpPr>
            <p:grpSpPr>
              <a:xfrm>
                <a:off x="1786057" y="2882501"/>
                <a:ext cx="103104" cy="1426186"/>
                <a:chOff x="6006138" y="3143629"/>
                <a:chExt cx="122758" cy="1698043"/>
              </a:xfrm>
            </p:grpSpPr>
            <p:sp>
              <p:nvSpPr>
                <p:cNvPr id="5643" name="Google Shape;5643;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0" name="Google Shape;5650;p58"/>
              <p:cNvGrpSpPr/>
              <p:nvPr/>
            </p:nvGrpSpPr>
            <p:grpSpPr>
              <a:xfrm>
                <a:off x="2029422" y="2882501"/>
                <a:ext cx="103104" cy="1426186"/>
                <a:chOff x="6805413" y="3100904"/>
                <a:chExt cx="122758" cy="1698043"/>
              </a:xfrm>
            </p:grpSpPr>
            <p:sp>
              <p:nvSpPr>
                <p:cNvPr id="5651" name="Google Shape;5651;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58"/>
              <p:cNvGrpSpPr/>
              <p:nvPr/>
            </p:nvGrpSpPr>
            <p:grpSpPr>
              <a:xfrm>
                <a:off x="2272795" y="2882501"/>
                <a:ext cx="103104" cy="1426186"/>
                <a:chOff x="5206863" y="3100904"/>
                <a:chExt cx="122758" cy="1698043"/>
              </a:xfrm>
            </p:grpSpPr>
            <p:sp>
              <p:nvSpPr>
                <p:cNvPr id="5659" name="Google Shape;5659;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58"/>
              <p:cNvGrpSpPr/>
              <p:nvPr/>
            </p:nvGrpSpPr>
            <p:grpSpPr>
              <a:xfrm>
                <a:off x="1542694" y="2882501"/>
                <a:ext cx="103104" cy="1426186"/>
                <a:chOff x="6006138" y="3143629"/>
                <a:chExt cx="122758" cy="1698043"/>
              </a:xfrm>
            </p:grpSpPr>
            <p:sp>
              <p:nvSpPr>
                <p:cNvPr id="5667" name="Google Shape;5667;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74" name="Google Shape;5674;p58"/>
          <p:cNvGrpSpPr/>
          <p:nvPr/>
        </p:nvGrpSpPr>
        <p:grpSpPr>
          <a:xfrm>
            <a:off x="5671260" y="3305994"/>
            <a:ext cx="2749952" cy="870677"/>
            <a:chOff x="238125" y="1725700"/>
            <a:chExt cx="7139025" cy="2260325"/>
          </a:xfrm>
        </p:grpSpPr>
        <p:sp>
          <p:nvSpPr>
            <p:cNvPr id="5675" name="Google Shape;5675;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58"/>
          <p:cNvGrpSpPr/>
          <p:nvPr/>
        </p:nvGrpSpPr>
        <p:grpSpPr>
          <a:xfrm>
            <a:off x="5941424" y="2247740"/>
            <a:ext cx="1105452" cy="916747"/>
            <a:chOff x="5249100" y="1210600"/>
            <a:chExt cx="3502700" cy="2904775"/>
          </a:xfrm>
        </p:grpSpPr>
        <p:sp>
          <p:nvSpPr>
            <p:cNvPr id="5686" name="Google Shape;5686;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0" name="Google Shape;5690;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691" name="Google Shape;5691;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692" name="Google Shape;5692;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693" name="Google Shape;5693;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694" name="Google Shape;5694;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58"/>
          <p:cNvGrpSpPr/>
          <p:nvPr/>
        </p:nvGrpSpPr>
        <p:grpSpPr>
          <a:xfrm>
            <a:off x="7123972" y="967158"/>
            <a:ext cx="1304650" cy="1124856"/>
            <a:chOff x="7287122" y="1165658"/>
            <a:chExt cx="1219413" cy="1051365"/>
          </a:xfrm>
        </p:grpSpPr>
        <p:grpSp>
          <p:nvGrpSpPr>
            <p:cNvPr id="5696" name="Google Shape;5696;p58"/>
            <p:cNvGrpSpPr/>
            <p:nvPr/>
          </p:nvGrpSpPr>
          <p:grpSpPr>
            <a:xfrm>
              <a:off x="7287122" y="1969723"/>
              <a:ext cx="1219413" cy="247300"/>
              <a:chOff x="7287122" y="1969723"/>
              <a:chExt cx="1219413" cy="247300"/>
            </a:xfrm>
          </p:grpSpPr>
          <p:sp>
            <p:nvSpPr>
              <p:cNvPr id="5697" name="Google Shape;5697;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8" name="Google Shape;5698;p58"/>
              <p:cNvGrpSpPr/>
              <p:nvPr/>
            </p:nvGrpSpPr>
            <p:grpSpPr>
              <a:xfrm>
                <a:off x="7287122" y="2063892"/>
                <a:ext cx="1151753" cy="73428"/>
                <a:chOff x="7287122" y="2063892"/>
                <a:chExt cx="1151753" cy="73428"/>
              </a:xfrm>
            </p:grpSpPr>
            <p:sp>
              <p:nvSpPr>
                <p:cNvPr id="5699" name="Google Shape;5699;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0" name="Google Shape;5700;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701" name="Google Shape;5701;p58"/>
            <p:cNvGrpSpPr/>
            <p:nvPr/>
          </p:nvGrpSpPr>
          <p:grpSpPr>
            <a:xfrm>
              <a:off x="7287122" y="1712201"/>
              <a:ext cx="1219403" cy="246767"/>
              <a:chOff x="7287122" y="1712201"/>
              <a:chExt cx="1219403" cy="246767"/>
            </a:xfrm>
          </p:grpSpPr>
          <p:sp>
            <p:nvSpPr>
              <p:cNvPr id="5702" name="Google Shape;5702;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3" name="Google Shape;5703;p58"/>
              <p:cNvGrpSpPr/>
              <p:nvPr/>
            </p:nvGrpSpPr>
            <p:grpSpPr>
              <a:xfrm>
                <a:off x="7287122" y="1842861"/>
                <a:ext cx="1005303" cy="73419"/>
                <a:chOff x="7287122" y="1842861"/>
                <a:chExt cx="1005303" cy="73419"/>
              </a:xfrm>
            </p:grpSpPr>
            <p:sp>
              <p:nvSpPr>
                <p:cNvPr id="5704" name="Google Shape;5704;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5" name="Google Shape;5705;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706" name="Google Shape;5706;p58"/>
            <p:cNvGrpSpPr/>
            <p:nvPr/>
          </p:nvGrpSpPr>
          <p:grpSpPr>
            <a:xfrm>
              <a:off x="7287122" y="1447520"/>
              <a:ext cx="1219403" cy="286667"/>
              <a:chOff x="7287122" y="1447520"/>
              <a:chExt cx="1219403" cy="286667"/>
            </a:xfrm>
          </p:grpSpPr>
          <p:sp>
            <p:nvSpPr>
              <p:cNvPr id="5707" name="Google Shape;5707;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8" name="Google Shape;5708;p58"/>
              <p:cNvGrpSpPr/>
              <p:nvPr/>
            </p:nvGrpSpPr>
            <p:grpSpPr>
              <a:xfrm>
                <a:off x="7287122" y="1581977"/>
                <a:ext cx="852803" cy="73428"/>
                <a:chOff x="7287122" y="1581977"/>
                <a:chExt cx="852803" cy="73428"/>
              </a:xfrm>
            </p:grpSpPr>
            <p:sp>
              <p:nvSpPr>
                <p:cNvPr id="5709" name="Google Shape;5709;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0" name="Google Shape;5710;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711" name="Google Shape;5711;p58"/>
            <p:cNvGrpSpPr/>
            <p:nvPr/>
          </p:nvGrpSpPr>
          <p:grpSpPr>
            <a:xfrm>
              <a:off x="7287122" y="1165658"/>
              <a:ext cx="1219403" cy="344253"/>
              <a:chOff x="7287122" y="1165658"/>
              <a:chExt cx="1219403" cy="344253"/>
            </a:xfrm>
          </p:grpSpPr>
          <p:sp>
            <p:nvSpPr>
              <p:cNvPr id="5712" name="Google Shape;5712;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58"/>
              <p:cNvGrpSpPr/>
              <p:nvPr/>
            </p:nvGrpSpPr>
            <p:grpSpPr>
              <a:xfrm>
                <a:off x="7287122" y="1341025"/>
                <a:ext cx="695703" cy="73419"/>
                <a:chOff x="7287122" y="1341025"/>
                <a:chExt cx="695703" cy="73419"/>
              </a:xfrm>
            </p:grpSpPr>
            <p:sp>
              <p:nvSpPr>
                <p:cNvPr id="5714" name="Google Shape;5714;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5" name="Google Shape;5715;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716" name="Google Shape;5716;p58"/>
          <p:cNvGrpSpPr/>
          <p:nvPr/>
        </p:nvGrpSpPr>
        <p:grpSpPr>
          <a:xfrm>
            <a:off x="5790464" y="973181"/>
            <a:ext cx="1397729" cy="1098540"/>
            <a:chOff x="5900602" y="1193063"/>
            <a:chExt cx="1299851" cy="1021707"/>
          </a:xfrm>
        </p:grpSpPr>
        <p:grpSp>
          <p:nvGrpSpPr>
            <p:cNvPr id="5717" name="Google Shape;5717;p58"/>
            <p:cNvGrpSpPr/>
            <p:nvPr/>
          </p:nvGrpSpPr>
          <p:grpSpPr>
            <a:xfrm>
              <a:off x="6520337" y="1193063"/>
              <a:ext cx="341815" cy="799959"/>
              <a:chOff x="6520337" y="1193063"/>
              <a:chExt cx="341815" cy="799959"/>
            </a:xfrm>
          </p:grpSpPr>
          <p:grpSp>
            <p:nvGrpSpPr>
              <p:cNvPr id="5718" name="Google Shape;5718;p58"/>
              <p:cNvGrpSpPr/>
              <p:nvPr/>
            </p:nvGrpSpPr>
            <p:grpSpPr>
              <a:xfrm>
                <a:off x="6520337" y="1589527"/>
                <a:ext cx="213950" cy="403494"/>
                <a:chOff x="6520337" y="1589527"/>
                <a:chExt cx="213950" cy="403494"/>
              </a:xfrm>
            </p:grpSpPr>
            <p:sp>
              <p:nvSpPr>
                <p:cNvPr id="5719" name="Google Shape;5719;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58"/>
              <p:cNvGrpSpPr/>
              <p:nvPr/>
            </p:nvGrpSpPr>
            <p:grpSpPr>
              <a:xfrm>
                <a:off x="6577204" y="1193063"/>
                <a:ext cx="284947" cy="464512"/>
                <a:chOff x="6577204" y="1193063"/>
                <a:chExt cx="284947" cy="464512"/>
              </a:xfrm>
            </p:grpSpPr>
            <p:sp>
              <p:nvSpPr>
                <p:cNvPr id="5722" name="Google Shape;5722;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23" name="Google Shape;5723;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724" name="Google Shape;5724;p58"/>
            <p:cNvGrpSpPr/>
            <p:nvPr/>
          </p:nvGrpSpPr>
          <p:grpSpPr>
            <a:xfrm>
              <a:off x="6238903" y="1193063"/>
              <a:ext cx="300475" cy="900152"/>
              <a:chOff x="6238903" y="1193063"/>
              <a:chExt cx="300475" cy="900152"/>
            </a:xfrm>
          </p:grpSpPr>
          <p:grpSp>
            <p:nvGrpSpPr>
              <p:cNvPr id="5725" name="Google Shape;5725;p58"/>
              <p:cNvGrpSpPr/>
              <p:nvPr/>
            </p:nvGrpSpPr>
            <p:grpSpPr>
              <a:xfrm>
                <a:off x="6290865" y="1489315"/>
                <a:ext cx="248514" cy="603900"/>
                <a:chOff x="6290865" y="1489315"/>
                <a:chExt cx="248514" cy="603900"/>
              </a:xfrm>
            </p:grpSpPr>
            <p:sp>
              <p:nvSpPr>
                <p:cNvPr id="5726" name="Google Shape;5726;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58"/>
              <p:cNvGrpSpPr/>
              <p:nvPr/>
            </p:nvGrpSpPr>
            <p:grpSpPr>
              <a:xfrm>
                <a:off x="6238903" y="1193063"/>
                <a:ext cx="284947" cy="333087"/>
                <a:chOff x="6238903" y="1193063"/>
                <a:chExt cx="284947" cy="333087"/>
              </a:xfrm>
            </p:grpSpPr>
            <p:sp>
              <p:nvSpPr>
                <p:cNvPr id="5729" name="Google Shape;5729;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0" name="Google Shape;5730;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731" name="Google Shape;5731;p58"/>
            <p:cNvGrpSpPr/>
            <p:nvPr/>
          </p:nvGrpSpPr>
          <p:grpSpPr>
            <a:xfrm>
              <a:off x="5900602" y="1193063"/>
              <a:ext cx="444345" cy="1021707"/>
              <a:chOff x="5900602" y="1193063"/>
              <a:chExt cx="444345" cy="1021707"/>
            </a:xfrm>
          </p:grpSpPr>
          <p:grpSp>
            <p:nvGrpSpPr>
              <p:cNvPr id="5732" name="Google Shape;5732;p58"/>
              <p:cNvGrpSpPr/>
              <p:nvPr/>
            </p:nvGrpSpPr>
            <p:grpSpPr>
              <a:xfrm>
                <a:off x="6046501" y="1367785"/>
                <a:ext cx="298446" cy="846986"/>
                <a:chOff x="6046501" y="1367785"/>
                <a:chExt cx="298446" cy="846986"/>
              </a:xfrm>
            </p:grpSpPr>
            <p:sp>
              <p:nvSpPr>
                <p:cNvPr id="5733" name="Google Shape;5733;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58"/>
              <p:cNvGrpSpPr/>
              <p:nvPr/>
            </p:nvGrpSpPr>
            <p:grpSpPr>
              <a:xfrm>
                <a:off x="5900602" y="1193063"/>
                <a:ext cx="284947" cy="182312"/>
                <a:chOff x="5900602" y="1193063"/>
                <a:chExt cx="284947" cy="182312"/>
              </a:xfrm>
            </p:grpSpPr>
            <p:sp>
              <p:nvSpPr>
                <p:cNvPr id="5736" name="Google Shape;5736;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37" name="Google Shape;5737;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738" name="Google Shape;5738;p58"/>
            <p:cNvGrpSpPr/>
            <p:nvPr/>
          </p:nvGrpSpPr>
          <p:grpSpPr>
            <a:xfrm>
              <a:off x="6738300" y="1193063"/>
              <a:ext cx="462153" cy="707634"/>
              <a:chOff x="6738300" y="1193063"/>
              <a:chExt cx="462153" cy="707634"/>
            </a:xfrm>
          </p:grpSpPr>
          <p:grpSp>
            <p:nvGrpSpPr>
              <p:cNvPr id="5739" name="Google Shape;5739;p58"/>
              <p:cNvGrpSpPr/>
              <p:nvPr/>
            </p:nvGrpSpPr>
            <p:grpSpPr>
              <a:xfrm>
                <a:off x="6915505" y="1193063"/>
                <a:ext cx="284947" cy="597387"/>
                <a:chOff x="6915505" y="1193063"/>
                <a:chExt cx="284947" cy="597387"/>
              </a:xfrm>
            </p:grpSpPr>
            <p:sp>
              <p:nvSpPr>
                <p:cNvPr id="5740" name="Google Shape;5740;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1" name="Google Shape;5741;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742" name="Google Shape;5742;p58"/>
              <p:cNvGrpSpPr/>
              <p:nvPr/>
            </p:nvGrpSpPr>
            <p:grpSpPr>
              <a:xfrm>
                <a:off x="6738300" y="1684725"/>
                <a:ext cx="230066" cy="215971"/>
                <a:chOff x="6738300" y="1684725"/>
                <a:chExt cx="230066" cy="215971"/>
              </a:xfrm>
            </p:grpSpPr>
            <p:sp>
              <p:nvSpPr>
                <p:cNvPr id="5743" name="Google Shape;5743;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48" name="Shape 5748"/>
        <p:cNvGrpSpPr/>
        <p:nvPr/>
      </p:nvGrpSpPr>
      <p:grpSpPr>
        <a:xfrm>
          <a:off x="0" y="0"/>
          <a:ext cx="0" cy="0"/>
          <a:chOff x="0" y="0"/>
          <a:chExt cx="0" cy="0"/>
        </a:xfrm>
      </p:grpSpPr>
      <p:grpSp>
        <p:nvGrpSpPr>
          <p:cNvPr id="5749" name="Google Shape;5749;p59"/>
          <p:cNvGrpSpPr/>
          <p:nvPr/>
        </p:nvGrpSpPr>
        <p:grpSpPr>
          <a:xfrm>
            <a:off x="821785" y="2307635"/>
            <a:ext cx="339235" cy="298186"/>
            <a:chOff x="898875" y="244725"/>
            <a:chExt cx="481800" cy="423500"/>
          </a:xfrm>
        </p:grpSpPr>
        <p:sp>
          <p:nvSpPr>
            <p:cNvPr id="5750" name="Google Shape;5750;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1" name="Google Shape;5751;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59"/>
          <p:cNvGrpSpPr/>
          <p:nvPr/>
        </p:nvGrpSpPr>
        <p:grpSpPr>
          <a:xfrm>
            <a:off x="1260167" y="2287103"/>
            <a:ext cx="298169" cy="339253"/>
            <a:chOff x="1529350" y="258825"/>
            <a:chExt cx="423475" cy="481825"/>
          </a:xfrm>
        </p:grpSpPr>
        <p:sp>
          <p:nvSpPr>
            <p:cNvPr id="5757" name="Google Shape;5757;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59"/>
          <p:cNvGrpSpPr/>
          <p:nvPr/>
        </p:nvGrpSpPr>
        <p:grpSpPr>
          <a:xfrm>
            <a:off x="2102437" y="2287102"/>
            <a:ext cx="298169" cy="339253"/>
            <a:chOff x="2707500" y="249400"/>
            <a:chExt cx="423475" cy="481825"/>
          </a:xfrm>
        </p:grpSpPr>
        <p:sp>
          <p:nvSpPr>
            <p:cNvPr id="5760" name="Google Shape;5760;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59"/>
          <p:cNvGrpSpPr/>
          <p:nvPr/>
        </p:nvGrpSpPr>
        <p:grpSpPr>
          <a:xfrm>
            <a:off x="2516052" y="2287428"/>
            <a:ext cx="305386" cy="338602"/>
            <a:chOff x="3300325" y="249875"/>
            <a:chExt cx="433725" cy="480900"/>
          </a:xfrm>
        </p:grpSpPr>
        <p:sp>
          <p:nvSpPr>
            <p:cNvPr id="5763" name="Google Shape;5763;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8" name="Google Shape;5768;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9" name="Google Shape;5769;p59"/>
          <p:cNvGrpSpPr/>
          <p:nvPr/>
        </p:nvGrpSpPr>
        <p:grpSpPr>
          <a:xfrm>
            <a:off x="1653142" y="2367273"/>
            <a:ext cx="340890" cy="178912"/>
            <a:chOff x="2084325" y="363300"/>
            <a:chExt cx="484150" cy="254100"/>
          </a:xfrm>
        </p:grpSpPr>
        <p:sp>
          <p:nvSpPr>
            <p:cNvPr id="5770" name="Google Shape;5770;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59"/>
          <p:cNvGrpSpPr/>
          <p:nvPr/>
        </p:nvGrpSpPr>
        <p:grpSpPr>
          <a:xfrm>
            <a:off x="2905137" y="2287349"/>
            <a:ext cx="352349" cy="338760"/>
            <a:chOff x="3854700" y="249750"/>
            <a:chExt cx="500425" cy="481125"/>
          </a:xfrm>
        </p:grpSpPr>
        <p:sp>
          <p:nvSpPr>
            <p:cNvPr id="5773" name="Google Shape;5773;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1" name="Google Shape;5781;p59"/>
          <p:cNvGrpSpPr/>
          <p:nvPr/>
        </p:nvGrpSpPr>
        <p:grpSpPr>
          <a:xfrm>
            <a:off x="3323126" y="2287349"/>
            <a:ext cx="352349" cy="338760"/>
            <a:chOff x="4447550" y="249750"/>
            <a:chExt cx="500425" cy="481125"/>
          </a:xfrm>
        </p:grpSpPr>
        <p:sp>
          <p:nvSpPr>
            <p:cNvPr id="5782" name="Google Shape;5782;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4" name="Google Shape;5784;p59"/>
          <p:cNvGrpSpPr/>
          <p:nvPr/>
        </p:nvGrpSpPr>
        <p:grpSpPr>
          <a:xfrm>
            <a:off x="3752328" y="2287102"/>
            <a:ext cx="339253" cy="339253"/>
            <a:chOff x="5049725" y="249400"/>
            <a:chExt cx="481825" cy="481825"/>
          </a:xfrm>
        </p:grpSpPr>
        <p:sp>
          <p:nvSpPr>
            <p:cNvPr id="5785" name="Google Shape;5785;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7" name="Google Shape;5787;p59"/>
          <p:cNvGrpSpPr/>
          <p:nvPr/>
        </p:nvGrpSpPr>
        <p:grpSpPr>
          <a:xfrm>
            <a:off x="4166269" y="2287102"/>
            <a:ext cx="339253" cy="339253"/>
            <a:chOff x="5660400" y="238125"/>
            <a:chExt cx="481825" cy="481825"/>
          </a:xfrm>
        </p:grpSpPr>
        <p:sp>
          <p:nvSpPr>
            <p:cNvPr id="5788" name="Google Shape;5788;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9" name="Google Shape;5789;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0" name="Google Shape;5790;p59"/>
          <p:cNvGrpSpPr/>
          <p:nvPr/>
        </p:nvGrpSpPr>
        <p:grpSpPr>
          <a:xfrm>
            <a:off x="4582955" y="2287102"/>
            <a:ext cx="339253" cy="339253"/>
            <a:chOff x="6235400" y="249400"/>
            <a:chExt cx="481825" cy="481825"/>
          </a:xfrm>
        </p:grpSpPr>
        <p:sp>
          <p:nvSpPr>
            <p:cNvPr id="5791" name="Google Shape;5791;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59"/>
          <p:cNvGrpSpPr/>
          <p:nvPr/>
        </p:nvGrpSpPr>
        <p:grpSpPr>
          <a:xfrm>
            <a:off x="821301" y="2731810"/>
            <a:ext cx="340204" cy="298116"/>
            <a:chOff x="899850" y="871450"/>
            <a:chExt cx="483175" cy="423400"/>
          </a:xfrm>
        </p:grpSpPr>
        <p:sp>
          <p:nvSpPr>
            <p:cNvPr id="5797" name="Google Shape;5797;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1" name="Google Shape;5801;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2" name="Google Shape;5802;p59"/>
          <p:cNvGrpSpPr/>
          <p:nvPr/>
        </p:nvGrpSpPr>
        <p:grpSpPr>
          <a:xfrm>
            <a:off x="1653301" y="2711232"/>
            <a:ext cx="340573" cy="339271"/>
            <a:chOff x="2085450" y="842250"/>
            <a:chExt cx="483700" cy="481850"/>
          </a:xfrm>
        </p:grpSpPr>
        <p:sp>
          <p:nvSpPr>
            <p:cNvPr id="5803" name="Google Shape;5803;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4" name="Google Shape;5804;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6" name="Google Shape;5806;p59"/>
          <p:cNvGrpSpPr/>
          <p:nvPr/>
        </p:nvGrpSpPr>
        <p:grpSpPr>
          <a:xfrm>
            <a:off x="2081868" y="2711241"/>
            <a:ext cx="339306" cy="339253"/>
            <a:chOff x="2685825" y="840375"/>
            <a:chExt cx="481900" cy="481825"/>
          </a:xfrm>
        </p:grpSpPr>
        <p:sp>
          <p:nvSpPr>
            <p:cNvPr id="5807" name="Google Shape;5807;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9" name="Google Shape;5809;p59"/>
          <p:cNvGrpSpPr/>
          <p:nvPr/>
        </p:nvGrpSpPr>
        <p:grpSpPr>
          <a:xfrm>
            <a:off x="2493529" y="2710924"/>
            <a:ext cx="350431" cy="339887"/>
            <a:chOff x="3270675" y="841800"/>
            <a:chExt cx="497700" cy="482725"/>
          </a:xfrm>
        </p:grpSpPr>
        <p:sp>
          <p:nvSpPr>
            <p:cNvPr id="5810" name="Google Shape;5810;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1" name="Google Shape;5811;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3" name="Google Shape;5813;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14" name="Google Shape;5814;p59"/>
          <p:cNvGrpSpPr/>
          <p:nvPr/>
        </p:nvGrpSpPr>
        <p:grpSpPr>
          <a:xfrm>
            <a:off x="3329675" y="2731783"/>
            <a:ext cx="339253" cy="298169"/>
            <a:chOff x="4467200" y="877100"/>
            <a:chExt cx="481825" cy="423475"/>
          </a:xfrm>
        </p:grpSpPr>
        <p:sp>
          <p:nvSpPr>
            <p:cNvPr id="5815" name="Google Shape;5815;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9" name="Google Shape;5819;p59"/>
          <p:cNvGrpSpPr/>
          <p:nvPr/>
        </p:nvGrpSpPr>
        <p:grpSpPr>
          <a:xfrm>
            <a:off x="3744565" y="2711232"/>
            <a:ext cx="354778" cy="339271"/>
            <a:chOff x="5045500" y="842250"/>
            <a:chExt cx="503875" cy="481850"/>
          </a:xfrm>
        </p:grpSpPr>
        <p:sp>
          <p:nvSpPr>
            <p:cNvPr id="5820" name="Google Shape;5820;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2" name="Google Shape;5822;p59"/>
          <p:cNvGrpSpPr/>
          <p:nvPr/>
        </p:nvGrpSpPr>
        <p:grpSpPr>
          <a:xfrm>
            <a:off x="4167413" y="2737451"/>
            <a:ext cx="336965" cy="286833"/>
            <a:chOff x="5645200" y="879425"/>
            <a:chExt cx="478575" cy="407375"/>
          </a:xfrm>
        </p:grpSpPr>
        <p:sp>
          <p:nvSpPr>
            <p:cNvPr id="5823" name="Google Shape;5823;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9" name="Google Shape;5829;p59"/>
          <p:cNvGrpSpPr/>
          <p:nvPr/>
        </p:nvGrpSpPr>
        <p:grpSpPr>
          <a:xfrm>
            <a:off x="4603488" y="2711241"/>
            <a:ext cx="298186" cy="339253"/>
            <a:chOff x="6264525" y="842250"/>
            <a:chExt cx="423500" cy="481825"/>
          </a:xfrm>
        </p:grpSpPr>
        <p:sp>
          <p:nvSpPr>
            <p:cNvPr id="5830" name="Google Shape;5830;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2" name="Google Shape;5832;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59"/>
          <p:cNvGrpSpPr/>
          <p:nvPr/>
        </p:nvGrpSpPr>
        <p:grpSpPr>
          <a:xfrm>
            <a:off x="821776" y="3125895"/>
            <a:ext cx="339253" cy="339253"/>
            <a:chOff x="900750" y="1436075"/>
            <a:chExt cx="481825" cy="481825"/>
          </a:xfrm>
        </p:grpSpPr>
        <p:sp>
          <p:nvSpPr>
            <p:cNvPr id="5838" name="Google Shape;5838;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2" name="Google Shape;5842;p59"/>
          <p:cNvGrpSpPr/>
          <p:nvPr/>
        </p:nvGrpSpPr>
        <p:grpSpPr>
          <a:xfrm>
            <a:off x="1239624" y="3186183"/>
            <a:ext cx="339253" cy="218676"/>
            <a:chOff x="1492675" y="1520750"/>
            <a:chExt cx="481825" cy="310575"/>
          </a:xfrm>
        </p:grpSpPr>
        <p:sp>
          <p:nvSpPr>
            <p:cNvPr id="5843" name="Google Shape;5843;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4" name="Google Shape;5844;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5" name="Google Shape;5845;p59"/>
          <p:cNvGrpSpPr/>
          <p:nvPr/>
        </p:nvGrpSpPr>
        <p:grpSpPr>
          <a:xfrm>
            <a:off x="1647421" y="3125877"/>
            <a:ext cx="352332" cy="339288"/>
            <a:chOff x="2071000" y="1435025"/>
            <a:chExt cx="500400" cy="481875"/>
          </a:xfrm>
        </p:grpSpPr>
        <p:sp>
          <p:nvSpPr>
            <p:cNvPr id="5846" name="Google Shape;5846;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9" name="Google Shape;5849;p59"/>
          <p:cNvGrpSpPr/>
          <p:nvPr/>
        </p:nvGrpSpPr>
        <p:grpSpPr>
          <a:xfrm>
            <a:off x="2075584" y="3146709"/>
            <a:ext cx="351874" cy="297623"/>
            <a:chOff x="2678350" y="1464650"/>
            <a:chExt cx="499750" cy="422700"/>
          </a:xfrm>
        </p:grpSpPr>
        <p:sp>
          <p:nvSpPr>
            <p:cNvPr id="5850" name="Google Shape;5850;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2" name="Google Shape;5852;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3" name="Google Shape;5853;p59"/>
          <p:cNvGrpSpPr/>
          <p:nvPr/>
        </p:nvGrpSpPr>
        <p:grpSpPr>
          <a:xfrm>
            <a:off x="2499118" y="3125895"/>
            <a:ext cx="339253" cy="339253"/>
            <a:chOff x="3271200" y="1435075"/>
            <a:chExt cx="481825" cy="481825"/>
          </a:xfrm>
        </p:grpSpPr>
        <p:sp>
          <p:nvSpPr>
            <p:cNvPr id="5854" name="Google Shape;5854;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5" name="Google Shape;5855;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6" name="Google Shape;5856;p59"/>
          <p:cNvGrpSpPr/>
          <p:nvPr/>
        </p:nvGrpSpPr>
        <p:grpSpPr>
          <a:xfrm>
            <a:off x="2909591" y="3125877"/>
            <a:ext cx="343442" cy="339288"/>
            <a:chOff x="3858100" y="1435075"/>
            <a:chExt cx="487775" cy="481875"/>
          </a:xfrm>
        </p:grpSpPr>
        <p:sp>
          <p:nvSpPr>
            <p:cNvPr id="5857" name="Google Shape;5857;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59"/>
          <p:cNvGrpSpPr/>
          <p:nvPr/>
        </p:nvGrpSpPr>
        <p:grpSpPr>
          <a:xfrm>
            <a:off x="3329674" y="3125895"/>
            <a:ext cx="339253" cy="339253"/>
            <a:chOff x="4456875" y="1435075"/>
            <a:chExt cx="481825" cy="481825"/>
          </a:xfrm>
        </p:grpSpPr>
        <p:sp>
          <p:nvSpPr>
            <p:cNvPr id="5863" name="Google Shape;5863;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6" name="Google Shape;5866;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7" name="Google Shape;5867;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1" name="Google Shape;5871;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2" name="Google Shape;5872;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6" name="Google Shape;5876;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2" name="Google Shape;5882;p59"/>
          <p:cNvGrpSpPr/>
          <p:nvPr/>
        </p:nvGrpSpPr>
        <p:grpSpPr>
          <a:xfrm>
            <a:off x="3750665" y="3125886"/>
            <a:ext cx="342580" cy="339271"/>
            <a:chOff x="5049725" y="1435050"/>
            <a:chExt cx="486550" cy="481850"/>
          </a:xfrm>
        </p:grpSpPr>
        <p:sp>
          <p:nvSpPr>
            <p:cNvPr id="5883" name="Google Shape;5883;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4" name="Google Shape;5884;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5" name="Google Shape;5885;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7" name="Google Shape;5887;p59"/>
          <p:cNvGrpSpPr/>
          <p:nvPr/>
        </p:nvGrpSpPr>
        <p:grpSpPr>
          <a:xfrm>
            <a:off x="4166216" y="3125895"/>
            <a:ext cx="339359" cy="339253"/>
            <a:chOff x="5642475" y="1435075"/>
            <a:chExt cx="481975" cy="481825"/>
          </a:xfrm>
        </p:grpSpPr>
        <p:sp>
          <p:nvSpPr>
            <p:cNvPr id="5888" name="Google Shape;5888;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0" name="Google Shape;5890;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1" name="Google Shape;5891;p59"/>
          <p:cNvGrpSpPr/>
          <p:nvPr/>
        </p:nvGrpSpPr>
        <p:grpSpPr>
          <a:xfrm>
            <a:off x="4580702" y="3125886"/>
            <a:ext cx="343759" cy="339271"/>
            <a:chOff x="6232000" y="1435050"/>
            <a:chExt cx="488225" cy="481850"/>
          </a:xfrm>
        </p:grpSpPr>
        <p:sp>
          <p:nvSpPr>
            <p:cNvPr id="5892" name="Google Shape;5892;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7" name="Google Shape;5897;p59"/>
          <p:cNvGrpSpPr/>
          <p:nvPr/>
        </p:nvGrpSpPr>
        <p:grpSpPr>
          <a:xfrm>
            <a:off x="841438" y="3539545"/>
            <a:ext cx="299929" cy="337792"/>
            <a:chOff x="924450" y="2028975"/>
            <a:chExt cx="425975" cy="479750"/>
          </a:xfrm>
        </p:grpSpPr>
        <p:sp>
          <p:nvSpPr>
            <p:cNvPr id="5898" name="Google Shape;5898;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1" name="Google Shape;5901;p59"/>
          <p:cNvGrpSpPr/>
          <p:nvPr/>
        </p:nvGrpSpPr>
        <p:grpSpPr>
          <a:xfrm>
            <a:off x="1653934" y="3559347"/>
            <a:ext cx="339306" cy="298186"/>
            <a:chOff x="2085450" y="2057100"/>
            <a:chExt cx="481900" cy="423500"/>
          </a:xfrm>
        </p:grpSpPr>
        <p:sp>
          <p:nvSpPr>
            <p:cNvPr id="5902" name="Google Shape;5902;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05" name="Google Shape;5905;p59"/>
          <p:cNvGrpSpPr/>
          <p:nvPr/>
        </p:nvGrpSpPr>
        <p:grpSpPr>
          <a:xfrm>
            <a:off x="2081868" y="3582592"/>
            <a:ext cx="339306" cy="251698"/>
            <a:chOff x="2678275" y="2090100"/>
            <a:chExt cx="481900" cy="357475"/>
          </a:xfrm>
        </p:grpSpPr>
        <p:sp>
          <p:nvSpPr>
            <p:cNvPr id="5906" name="Google Shape;5906;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0" name="Google Shape;5910;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1" name="Google Shape;5911;p59"/>
          <p:cNvGrpSpPr/>
          <p:nvPr/>
        </p:nvGrpSpPr>
        <p:grpSpPr>
          <a:xfrm>
            <a:off x="2559072" y="3594790"/>
            <a:ext cx="219345" cy="227301"/>
            <a:chOff x="3357325" y="2093500"/>
            <a:chExt cx="311525" cy="322825"/>
          </a:xfrm>
        </p:grpSpPr>
        <p:sp>
          <p:nvSpPr>
            <p:cNvPr id="5912" name="Google Shape;5912;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15" name="Google Shape;5915;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16" name="Google Shape;5916;p59"/>
          <p:cNvGrpSpPr/>
          <p:nvPr/>
        </p:nvGrpSpPr>
        <p:grpSpPr>
          <a:xfrm>
            <a:off x="3353262" y="3538814"/>
            <a:ext cx="292078" cy="339253"/>
            <a:chOff x="4492800" y="2027925"/>
            <a:chExt cx="414825" cy="481825"/>
          </a:xfrm>
        </p:grpSpPr>
        <p:sp>
          <p:nvSpPr>
            <p:cNvPr id="5917" name="Google Shape;5917;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8" name="Google Shape;5918;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9" name="Google Shape;5919;p59"/>
          <p:cNvGrpSpPr/>
          <p:nvPr/>
        </p:nvGrpSpPr>
        <p:grpSpPr>
          <a:xfrm>
            <a:off x="3752354" y="3538805"/>
            <a:ext cx="339200" cy="339271"/>
            <a:chOff x="5049725" y="2027900"/>
            <a:chExt cx="481750" cy="481850"/>
          </a:xfrm>
        </p:grpSpPr>
        <p:sp>
          <p:nvSpPr>
            <p:cNvPr id="5920" name="Google Shape;5920;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4" name="Google Shape;5924;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5" name="Google Shape;5925;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7" name="Google Shape;5927;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8" name="Google Shape;5928;p59"/>
          <p:cNvGrpSpPr/>
          <p:nvPr/>
        </p:nvGrpSpPr>
        <p:grpSpPr>
          <a:xfrm>
            <a:off x="4225950" y="3538893"/>
            <a:ext cx="219890" cy="339095"/>
            <a:chOff x="5726350" y="2028150"/>
            <a:chExt cx="312300" cy="481600"/>
          </a:xfrm>
        </p:grpSpPr>
        <p:sp>
          <p:nvSpPr>
            <p:cNvPr id="5929" name="Google Shape;5929;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1" name="Google Shape;5931;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2" name="Google Shape;5932;p59"/>
          <p:cNvGrpSpPr/>
          <p:nvPr/>
        </p:nvGrpSpPr>
        <p:grpSpPr>
          <a:xfrm>
            <a:off x="4586141" y="3542000"/>
            <a:ext cx="332881" cy="332881"/>
            <a:chOff x="6239925" y="2032450"/>
            <a:chExt cx="472775" cy="472775"/>
          </a:xfrm>
        </p:grpSpPr>
        <p:sp>
          <p:nvSpPr>
            <p:cNvPr id="5933" name="Google Shape;5933;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59"/>
          <p:cNvGrpSpPr/>
          <p:nvPr/>
        </p:nvGrpSpPr>
        <p:grpSpPr>
          <a:xfrm>
            <a:off x="5035233" y="2364092"/>
            <a:ext cx="334641" cy="185425"/>
            <a:chOff x="903075" y="2730000"/>
            <a:chExt cx="475275" cy="263350"/>
          </a:xfrm>
        </p:grpSpPr>
        <p:sp>
          <p:nvSpPr>
            <p:cNvPr id="5936" name="Google Shape;5936;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9" name="Google Shape;5939;p59"/>
          <p:cNvGrpSpPr/>
          <p:nvPr/>
        </p:nvGrpSpPr>
        <p:grpSpPr>
          <a:xfrm>
            <a:off x="1239624" y="3538814"/>
            <a:ext cx="339253" cy="339253"/>
            <a:chOff x="1492675" y="2027925"/>
            <a:chExt cx="481825" cy="481825"/>
          </a:xfrm>
        </p:grpSpPr>
        <p:sp>
          <p:nvSpPr>
            <p:cNvPr id="5940" name="Google Shape;5940;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2" name="Google Shape;5942;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3" name="Google Shape;5943;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59"/>
          <p:cNvGrpSpPr/>
          <p:nvPr/>
        </p:nvGrpSpPr>
        <p:grpSpPr>
          <a:xfrm>
            <a:off x="5466000" y="2287178"/>
            <a:ext cx="339253" cy="339253"/>
            <a:chOff x="1492675" y="2620775"/>
            <a:chExt cx="481825" cy="481825"/>
          </a:xfrm>
        </p:grpSpPr>
        <p:sp>
          <p:nvSpPr>
            <p:cNvPr id="5946" name="Google Shape;5946;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48" name="Google Shape;5948;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49" name="Google Shape;5949;p59"/>
          <p:cNvGrpSpPr/>
          <p:nvPr/>
        </p:nvGrpSpPr>
        <p:grpSpPr>
          <a:xfrm>
            <a:off x="6289754" y="2303161"/>
            <a:ext cx="333585" cy="307287"/>
            <a:chOff x="2682350" y="2643425"/>
            <a:chExt cx="473775" cy="436425"/>
          </a:xfrm>
        </p:grpSpPr>
        <p:sp>
          <p:nvSpPr>
            <p:cNvPr id="5950" name="Google Shape;5950;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3" name="Google Shape;5953;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4" name="Google Shape;5954;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7" name="Google Shape;5957;p59"/>
          <p:cNvGrpSpPr/>
          <p:nvPr/>
        </p:nvGrpSpPr>
        <p:grpSpPr>
          <a:xfrm>
            <a:off x="6755243" y="2287178"/>
            <a:ext cx="238531" cy="339253"/>
            <a:chOff x="3342725" y="2620775"/>
            <a:chExt cx="338775" cy="481825"/>
          </a:xfrm>
        </p:grpSpPr>
        <p:sp>
          <p:nvSpPr>
            <p:cNvPr id="5958" name="Google Shape;5958;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9" name="Google Shape;5959;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0" name="Google Shape;5960;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1" name="Google Shape;5961;p59"/>
          <p:cNvGrpSpPr/>
          <p:nvPr/>
        </p:nvGrpSpPr>
        <p:grpSpPr>
          <a:xfrm>
            <a:off x="7148994" y="2287178"/>
            <a:ext cx="278296" cy="339253"/>
            <a:chOff x="3907325" y="2620775"/>
            <a:chExt cx="395250" cy="481825"/>
          </a:xfrm>
        </p:grpSpPr>
        <p:sp>
          <p:nvSpPr>
            <p:cNvPr id="5962" name="Google Shape;5962;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3" name="Google Shape;5963;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4" name="Google Shape;5964;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5" name="Google Shape;5965;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66" name="Google Shape;5966;p59"/>
          <p:cNvGrpSpPr/>
          <p:nvPr/>
        </p:nvGrpSpPr>
        <p:grpSpPr>
          <a:xfrm>
            <a:off x="7542181" y="2297783"/>
            <a:ext cx="339253" cy="318042"/>
            <a:chOff x="4456875" y="2635825"/>
            <a:chExt cx="481825" cy="451700"/>
          </a:xfrm>
        </p:grpSpPr>
        <p:sp>
          <p:nvSpPr>
            <p:cNvPr id="5967" name="Google Shape;5967;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8" name="Google Shape;5968;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69" name="Google Shape;5969;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0" name="Google Shape;5970;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1" name="Google Shape;5971;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2" name="Google Shape;5972;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3" name="Google Shape;5973;p59"/>
          <p:cNvGrpSpPr/>
          <p:nvPr/>
        </p:nvGrpSpPr>
        <p:grpSpPr>
          <a:xfrm>
            <a:off x="7967105" y="2297783"/>
            <a:ext cx="339253" cy="318042"/>
            <a:chOff x="5049725" y="2635825"/>
            <a:chExt cx="481825" cy="451700"/>
          </a:xfrm>
        </p:grpSpPr>
        <p:sp>
          <p:nvSpPr>
            <p:cNvPr id="5974" name="Google Shape;5974;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5" name="Google Shape;5975;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6" name="Google Shape;5976;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77" name="Google Shape;5977;p59"/>
          <p:cNvGrpSpPr/>
          <p:nvPr/>
        </p:nvGrpSpPr>
        <p:grpSpPr>
          <a:xfrm>
            <a:off x="2211475" y="3952243"/>
            <a:ext cx="338566" cy="338373"/>
            <a:chOff x="5643000" y="2621375"/>
            <a:chExt cx="480850" cy="480575"/>
          </a:xfrm>
        </p:grpSpPr>
        <p:sp>
          <p:nvSpPr>
            <p:cNvPr id="5978" name="Google Shape;5978;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79" name="Google Shape;5979;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0" name="Google Shape;5980;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1" name="Google Shape;5981;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2" name="Google Shape;5982;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3" name="Google Shape;5983;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4" name="Google Shape;5984;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85" name="Google Shape;5985;p59"/>
          <p:cNvGrpSpPr/>
          <p:nvPr/>
        </p:nvGrpSpPr>
        <p:grpSpPr>
          <a:xfrm>
            <a:off x="4032695" y="3951803"/>
            <a:ext cx="339359" cy="339253"/>
            <a:chOff x="6235250" y="2620775"/>
            <a:chExt cx="481975" cy="481825"/>
          </a:xfrm>
        </p:grpSpPr>
        <p:sp>
          <p:nvSpPr>
            <p:cNvPr id="5986" name="Google Shape;5986;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7" name="Google Shape;5987;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8" name="Google Shape;5988;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89" name="Google Shape;5989;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0" name="Google Shape;5990;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1" name="Google Shape;5991;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92" name="Google Shape;5992;p59"/>
          <p:cNvGrpSpPr/>
          <p:nvPr/>
        </p:nvGrpSpPr>
        <p:grpSpPr>
          <a:xfrm>
            <a:off x="5465078" y="2711317"/>
            <a:ext cx="341101" cy="339253"/>
            <a:chOff x="1535000" y="3223325"/>
            <a:chExt cx="484450" cy="481825"/>
          </a:xfrm>
        </p:grpSpPr>
        <p:sp>
          <p:nvSpPr>
            <p:cNvPr id="5993" name="Google Shape;5993;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4" name="Google Shape;5994;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5" name="Google Shape;5995;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96" name="Google Shape;5996;p59"/>
          <p:cNvGrpSpPr/>
          <p:nvPr/>
        </p:nvGrpSpPr>
        <p:grpSpPr>
          <a:xfrm>
            <a:off x="5872645" y="2746618"/>
            <a:ext cx="339253" cy="268649"/>
            <a:chOff x="2085525" y="3263750"/>
            <a:chExt cx="481825" cy="381550"/>
          </a:xfrm>
        </p:grpSpPr>
        <p:sp>
          <p:nvSpPr>
            <p:cNvPr id="5997" name="Google Shape;5997;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98" name="Google Shape;5998;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99" name="Google Shape;5999;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0" name="Google Shape;6000;p59"/>
          <p:cNvGrpSpPr/>
          <p:nvPr/>
        </p:nvGrpSpPr>
        <p:grpSpPr>
          <a:xfrm>
            <a:off x="6704407" y="2711308"/>
            <a:ext cx="340204" cy="339271"/>
            <a:chOff x="3270450" y="3213625"/>
            <a:chExt cx="483175" cy="481850"/>
          </a:xfrm>
        </p:grpSpPr>
        <p:sp>
          <p:nvSpPr>
            <p:cNvPr id="6001" name="Google Shape;6001;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2" name="Google Shape;6002;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03" name="Google Shape;6003;p59"/>
          <p:cNvGrpSpPr/>
          <p:nvPr/>
        </p:nvGrpSpPr>
        <p:grpSpPr>
          <a:xfrm>
            <a:off x="7203676" y="2711317"/>
            <a:ext cx="168931" cy="339253"/>
            <a:chOff x="3984950" y="3213600"/>
            <a:chExt cx="239925" cy="481825"/>
          </a:xfrm>
        </p:grpSpPr>
        <p:sp>
          <p:nvSpPr>
            <p:cNvPr id="6004" name="Google Shape;6004;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5" name="Google Shape;6005;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06" name="Google Shape;6006;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07" name="Google Shape;6007;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08" name="Google Shape;6008;p59"/>
          <p:cNvGrpSpPr/>
          <p:nvPr/>
        </p:nvGrpSpPr>
        <p:grpSpPr>
          <a:xfrm>
            <a:off x="1736111" y="3981487"/>
            <a:ext cx="355218" cy="279880"/>
            <a:chOff x="5629975" y="3255775"/>
            <a:chExt cx="504500" cy="397500"/>
          </a:xfrm>
        </p:grpSpPr>
        <p:sp>
          <p:nvSpPr>
            <p:cNvPr id="6009" name="Google Shape;6009;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0" name="Google Shape;6010;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1" name="Google Shape;6011;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2" name="Google Shape;6012;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3" name="Google Shape;6013;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4" name="Google Shape;6014;p59"/>
          <p:cNvGrpSpPr/>
          <p:nvPr/>
        </p:nvGrpSpPr>
        <p:grpSpPr>
          <a:xfrm>
            <a:off x="3572294" y="3981593"/>
            <a:ext cx="340256" cy="279669"/>
            <a:chOff x="6234950" y="3255925"/>
            <a:chExt cx="483250" cy="397200"/>
          </a:xfrm>
        </p:grpSpPr>
        <p:sp>
          <p:nvSpPr>
            <p:cNvPr id="6015" name="Google Shape;6015;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1" name="Google Shape;6021;p59"/>
          <p:cNvGrpSpPr/>
          <p:nvPr/>
        </p:nvGrpSpPr>
        <p:grpSpPr>
          <a:xfrm>
            <a:off x="5043532" y="3125970"/>
            <a:ext cx="318042" cy="339253"/>
            <a:chOff x="914900" y="3806450"/>
            <a:chExt cx="451700" cy="481825"/>
          </a:xfrm>
        </p:grpSpPr>
        <p:sp>
          <p:nvSpPr>
            <p:cNvPr id="6022" name="Google Shape;6022;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5" name="Google Shape;6025;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59"/>
          <p:cNvGrpSpPr/>
          <p:nvPr/>
        </p:nvGrpSpPr>
        <p:grpSpPr>
          <a:xfrm>
            <a:off x="5462454" y="3125785"/>
            <a:ext cx="346347" cy="339623"/>
            <a:chOff x="1490050" y="3805975"/>
            <a:chExt cx="491900" cy="482350"/>
          </a:xfrm>
        </p:grpSpPr>
        <p:sp>
          <p:nvSpPr>
            <p:cNvPr id="6028" name="Google Shape;6028;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2" name="Google Shape;6032;p59"/>
          <p:cNvGrpSpPr/>
          <p:nvPr/>
        </p:nvGrpSpPr>
        <p:grpSpPr>
          <a:xfrm>
            <a:off x="5886322" y="3125970"/>
            <a:ext cx="311899" cy="339253"/>
            <a:chOff x="2104275" y="3806450"/>
            <a:chExt cx="442975" cy="481825"/>
          </a:xfrm>
        </p:grpSpPr>
        <p:sp>
          <p:nvSpPr>
            <p:cNvPr id="6033" name="Google Shape;6033;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59"/>
          <p:cNvGrpSpPr/>
          <p:nvPr/>
        </p:nvGrpSpPr>
        <p:grpSpPr>
          <a:xfrm>
            <a:off x="6309839" y="3125970"/>
            <a:ext cx="293416" cy="339253"/>
            <a:chOff x="2710875" y="3806450"/>
            <a:chExt cx="416725" cy="481825"/>
          </a:xfrm>
        </p:grpSpPr>
        <p:sp>
          <p:nvSpPr>
            <p:cNvPr id="6036" name="Google Shape;6036;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8" name="Google Shape;6038;p59"/>
          <p:cNvGrpSpPr/>
          <p:nvPr/>
        </p:nvGrpSpPr>
        <p:grpSpPr>
          <a:xfrm>
            <a:off x="6704883" y="3166412"/>
            <a:ext cx="339253" cy="258369"/>
            <a:chOff x="3271200" y="3863875"/>
            <a:chExt cx="481825" cy="366950"/>
          </a:xfrm>
        </p:grpSpPr>
        <p:sp>
          <p:nvSpPr>
            <p:cNvPr id="6039" name="Google Shape;6039;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1" name="Google Shape;6041;p59"/>
          <p:cNvGrpSpPr/>
          <p:nvPr/>
        </p:nvGrpSpPr>
        <p:grpSpPr>
          <a:xfrm>
            <a:off x="7140377" y="3126199"/>
            <a:ext cx="295528" cy="338795"/>
            <a:chOff x="3895050" y="3806775"/>
            <a:chExt cx="419725" cy="481175"/>
          </a:xfrm>
        </p:grpSpPr>
        <p:sp>
          <p:nvSpPr>
            <p:cNvPr id="6042" name="Google Shape;6042;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59"/>
          <p:cNvGrpSpPr/>
          <p:nvPr/>
        </p:nvGrpSpPr>
        <p:grpSpPr>
          <a:xfrm>
            <a:off x="7543659" y="3125979"/>
            <a:ext cx="336296" cy="339235"/>
            <a:chOff x="4464775" y="3806475"/>
            <a:chExt cx="477625" cy="481800"/>
          </a:xfrm>
        </p:grpSpPr>
        <p:sp>
          <p:nvSpPr>
            <p:cNvPr id="6045" name="Google Shape;6045;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0" name="Google Shape;6050;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1" name="Google Shape;6051;p59"/>
          <p:cNvGrpSpPr/>
          <p:nvPr/>
        </p:nvGrpSpPr>
        <p:grpSpPr>
          <a:xfrm>
            <a:off x="7967105" y="3125970"/>
            <a:ext cx="339253" cy="339253"/>
            <a:chOff x="5049725" y="3806450"/>
            <a:chExt cx="481825" cy="481825"/>
          </a:xfrm>
        </p:grpSpPr>
        <p:sp>
          <p:nvSpPr>
            <p:cNvPr id="6052" name="Google Shape;6052;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3" name="Google Shape;6053;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59"/>
          <p:cNvGrpSpPr/>
          <p:nvPr/>
        </p:nvGrpSpPr>
        <p:grpSpPr>
          <a:xfrm>
            <a:off x="1276714" y="3951798"/>
            <a:ext cx="339253" cy="339253"/>
            <a:chOff x="5651375" y="3806450"/>
            <a:chExt cx="481825" cy="481825"/>
          </a:xfrm>
        </p:grpSpPr>
        <p:sp>
          <p:nvSpPr>
            <p:cNvPr id="6056" name="Google Shape;6056;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9" name="Google Shape;6059;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0" name="Google Shape;6060;p59"/>
          <p:cNvGrpSpPr/>
          <p:nvPr/>
        </p:nvGrpSpPr>
        <p:grpSpPr>
          <a:xfrm>
            <a:off x="3153646" y="3953787"/>
            <a:ext cx="298503" cy="335275"/>
            <a:chOff x="6264300" y="3809300"/>
            <a:chExt cx="423950" cy="476175"/>
          </a:xfrm>
        </p:grpSpPr>
        <p:sp>
          <p:nvSpPr>
            <p:cNvPr id="6061" name="Google Shape;6061;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59"/>
          <p:cNvGrpSpPr/>
          <p:nvPr/>
        </p:nvGrpSpPr>
        <p:grpSpPr>
          <a:xfrm>
            <a:off x="5032267" y="3538881"/>
            <a:ext cx="340573" cy="339271"/>
            <a:chOff x="898875" y="4399275"/>
            <a:chExt cx="483700" cy="481850"/>
          </a:xfrm>
        </p:grpSpPr>
        <p:sp>
          <p:nvSpPr>
            <p:cNvPr id="6065" name="Google Shape;6065;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9" name="Google Shape;6069;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0" name="Google Shape;6070;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3" name="Google Shape;6073;p59"/>
          <p:cNvGrpSpPr/>
          <p:nvPr/>
        </p:nvGrpSpPr>
        <p:grpSpPr>
          <a:xfrm>
            <a:off x="5466000" y="3554133"/>
            <a:ext cx="339253" cy="308765"/>
            <a:chOff x="1492675" y="4420975"/>
            <a:chExt cx="481825" cy="438525"/>
          </a:xfrm>
        </p:grpSpPr>
        <p:sp>
          <p:nvSpPr>
            <p:cNvPr id="6074" name="Google Shape;6074;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7" name="Google Shape;6077;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8" name="Google Shape;6078;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9" name="Google Shape;6079;p59"/>
          <p:cNvGrpSpPr/>
          <p:nvPr/>
        </p:nvGrpSpPr>
        <p:grpSpPr>
          <a:xfrm>
            <a:off x="5870982" y="3539558"/>
            <a:ext cx="342580" cy="337915"/>
            <a:chOff x="2084100" y="4400250"/>
            <a:chExt cx="486550" cy="479925"/>
          </a:xfrm>
        </p:grpSpPr>
        <p:sp>
          <p:nvSpPr>
            <p:cNvPr id="6080" name="Google Shape;6080;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2" name="Google Shape;6082;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3" name="Google Shape;6083;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6" name="Google Shape;6086;p59"/>
          <p:cNvGrpSpPr/>
          <p:nvPr/>
        </p:nvGrpSpPr>
        <p:grpSpPr>
          <a:xfrm>
            <a:off x="6307462" y="3538907"/>
            <a:ext cx="298169" cy="339218"/>
            <a:chOff x="2707950" y="4399325"/>
            <a:chExt cx="423475" cy="481775"/>
          </a:xfrm>
        </p:grpSpPr>
        <p:sp>
          <p:nvSpPr>
            <p:cNvPr id="6087" name="Google Shape;6087;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9" name="Google Shape;6099;p59"/>
          <p:cNvGrpSpPr/>
          <p:nvPr/>
        </p:nvGrpSpPr>
        <p:grpSpPr>
          <a:xfrm>
            <a:off x="6736981" y="3538881"/>
            <a:ext cx="275057" cy="339271"/>
            <a:chOff x="3330525" y="4399275"/>
            <a:chExt cx="390650" cy="481850"/>
          </a:xfrm>
        </p:grpSpPr>
        <p:sp>
          <p:nvSpPr>
            <p:cNvPr id="6100" name="Google Shape;6100;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5" name="Google Shape;6105;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6" name="Google Shape;6106;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7" name="Google Shape;6107;p59"/>
          <p:cNvGrpSpPr/>
          <p:nvPr/>
        </p:nvGrpSpPr>
        <p:grpSpPr>
          <a:xfrm>
            <a:off x="7161510" y="3538890"/>
            <a:ext cx="253265" cy="339253"/>
            <a:chOff x="3938800" y="4399275"/>
            <a:chExt cx="359700" cy="481825"/>
          </a:xfrm>
        </p:grpSpPr>
        <p:sp>
          <p:nvSpPr>
            <p:cNvPr id="6108" name="Google Shape;6108;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59"/>
          <p:cNvGrpSpPr/>
          <p:nvPr/>
        </p:nvGrpSpPr>
        <p:grpSpPr>
          <a:xfrm>
            <a:off x="7632288" y="3538890"/>
            <a:ext cx="159039" cy="339253"/>
            <a:chOff x="4584850" y="4399275"/>
            <a:chExt cx="225875" cy="481825"/>
          </a:xfrm>
        </p:grpSpPr>
        <p:sp>
          <p:nvSpPr>
            <p:cNvPr id="6114" name="Google Shape;6114;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16" name="Google Shape;6116;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17" name="Google Shape;6117;p59"/>
          <p:cNvGrpSpPr/>
          <p:nvPr/>
        </p:nvGrpSpPr>
        <p:grpSpPr>
          <a:xfrm>
            <a:off x="817316" y="3951795"/>
            <a:ext cx="339253" cy="339253"/>
            <a:chOff x="5642550" y="4399275"/>
            <a:chExt cx="481825" cy="481825"/>
          </a:xfrm>
        </p:grpSpPr>
        <p:sp>
          <p:nvSpPr>
            <p:cNvPr id="6118" name="Google Shape;6118;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0" name="Google Shape;6120;p59"/>
          <p:cNvGrpSpPr/>
          <p:nvPr/>
        </p:nvGrpSpPr>
        <p:grpSpPr>
          <a:xfrm>
            <a:off x="2670186" y="3963703"/>
            <a:ext cx="363316" cy="315437"/>
            <a:chOff x="6218300" y="4416175"/>
            <a:chExt cx="516000" cy="448000"/>
          </a:xfrm>
        </p:grpSpPr>
        <p:sp>
          <p:nvSpPr>
            <p:cNvPr id="6121" name="Google Shape;6121;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59"/>
          <p:cNvGrpSpPr/>
          <p:nvPr/>
        </p:nvGrpSpPr>
        <p:grpSpPr>
          <a:xfrm>
            <a:off x="5870391" y="3951792"/>
            <a:ext cx="339253" cy="339253"/>
            <a:chOff x="899850" y="4992125"/>
            <a:chExt cx="481825" cy="481825"/>
          </a:xfrm>
        </p:grpSpPr>
        <p:sp>
          <p:nvSpPr>
            <p:cNvPr id="6125" name="Google Shape;6125;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8" name="Google Shape;6128;p59"/>
          <p:cNvGrpSpPr/>
          <p:nvPr/>
        </p:nvGrpSpPr>
        <p:grpSpPr>
          <a:xfrm>
            <a:off x="5410993" y="3951792"/>
            <a:ext cx="339253" cy="339253"/>
            <a:chOff x="1492675" y="4992125"/>
            <a:chExt cx="481825" cy="481825"/>
          </a:xfrm>
        </p:grpSpPr>
        <p:sp>
          <p:nvSpPr>
            <p:cNvPr id="6129" name="Google Shape;6129;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1" name="Google Shape;6131;p59"/>
          <p:cNvGrpSpPr/>
          <p:nvPr/>
        </p:nvGrpSpPr>
        <p:grpSpPr>
          <a:xfrm>
            <a:off x="4951595" y="3951792"/>
            <a:ext cx="339253" cy="339253"/>
            <a:chOff x="2085525" y="4992125"/>
            <a:chExt cx="481825" cy="481825"/>
          </a:xfrm>
        </p:grpSpPr>
        <p:sp>
          <p:nvSpPr>
            <p:cNvPr id="6132" name="Google Shape;6132;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4" name="Google Shape;6134;p59"/>
          <p:cNvGrpSpPr/>
          <p:nvPr/>
        </p:nvGrpSpPr>
        <p:grpSpPr>
          <a:xfrm>
            <a:off x="6789344" y="3951792"/>
            <a:ext cx="339253" cy="339253"/>
            <a:chOff x="2678350" y="4992125"/>
            <a:chExt cx="481825" cy="481825"/>
          </a:xfrm>
        </p:grpSpPr>
        <p:sp>
          <p:nvSpPr>
            <p:cNvPr id="6135" name="Google Shape;6135;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8" name="Google Shape;6138;p59"/>
          <p:cNvGrpSpPr/>
          <p:nvPr/>
        </p:nvGrpSpPr>
        <p:grpSpPr>
          <a:xfrm>
            <a:off x="4492198" y="3951792"/>
            <a:ext cx="339253" cy="339253"/>
            <a:chOff x="3271200" y="4992125"/>
            <a:chExt cx="481825" cy="481825"/>
          </a:xfrm>
        </p:grpSpPr>
        <p:sp>
          <p:nvSpPr>
            <p:cNvPr id="6139" name="Google Shape;6139;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2" name="Google Shape;6142;p59"/>
          <p:cNvGrpSpPr/>
          <p:nvPr/>
        </p:nvGrpSpPr>
        <p:grpSpPr>
          <a:xfrm>
            <a:off x="6329788" y="3952813"/>
            <a:ext cx="339411" cy="337211"/>
            <a:chOff x="5049575" y="4993600"/>
            <a:chExt cx="482050" cy="478925"/>
          </a:xfrm>
        </p:grpSpPr>
        <p:sp>
          <p:nvSpPr>
            <p:cNvPr id="6143" name="Google Shape;6143;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47" name="Google Shape;6147;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148" name="Google Shape;6148;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149" name="Google Shape;6149;p59"/>
          <p:cNvGrpSpPr/>
          <p:nvPr/>
        </p:nvGrpSpPr>
        <p:grpSpPr>
          <a:xfrm>
            <a:off x="7248742" y="3975375"/>
            <a:ext cx="195300" cy="343772"/>
            <a:chOff x="3999225" y="4364775"/>
            <a:chExt cx="195300" cy="343772"/>
          </a:xfrm>
        </p:grpSpPr>
        <p:grpSp>
          <p:nvGrpSpPr>
            <p:cNvPr id="6150" name="Google Shape;6150;p59"/>
            <p:cNvGrpSpPr/>
            <p:nvPr/>
          </p:nvGrpSpPr>
          <p:grpSpPr>
            <a:xfrm>
              <a:off x="4048568" y="4562577"/>
              <a:ext cx="97317" cy="145970"/>
              <a:chOff x="1529575" y="2222650"/>
              <a:chExt cx="203125" cy="304675"/>
            </a:xfrm>
          </p:grpSpPr>
          <p:sp>
            <p:nvSpPr>
              <p:cNvPr id="6151" name="Google Shape;6151;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59"/>
            <p:cNvGrpSpPr/>
            <p:nvPr/>
          </p:nvGrpSpPr>
          <p:grpSpPr>
            <a:xfrm>
              <a:off x="3999225" y="4364775"/>
              <a:ext cx="195300" cy="195300"/>
              <a:chOff x="3999225" y="4364775"/>
              <a:chExt cx="195300" cy="195300"/>
            </a:xfrm>
          </p:grpSpPr>
          <p:sp>
            <p:nvSpPr>
              <p:cNvPr id="6154" name="Google Shape;6154;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6" name="Google Shape;6156;p59"/>
          <p:cNvGrpSpPr/>
          <p:nvPr/>
        </p:nvGrpSpPr>
        <p:grpSpPr>
          <a:xfrm>
            <a:off x="7564186" y="3991627"/>
            <a:ext cx="277088" cy="259611"/>
            <a:chOff x="4335888" y="4398114"/>
            <a:chExt cx="277088" cy="259611"/>
          </a:xfrm>
        </p:grpSpPr>
        <p:grpSp>
          <p:nvGrpSpPr>
            <p:cNvPr id="6157" name="Google Shape;6157;p59"/>
            <p:cNvGrpSpPr/>
            <p:nvPr/>
          </p:nvGrpSpPr>
          <p:grpSpPr>
            <a:xfrm>
              <a:off x="4335888" y="4462425"/>
              <a:ext cx="195300" cy="195300"/>
              <a:chOff x="4335888" y="4462425"/>
              <a:chExt cx="195300" cy="195300"/>
            </a:xfrm>
          </p:grpSpPr>
          <p:sp>
            <p:nvSpPr>
              <p:cNvPr id="6158" name="Google Shape;6158;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59"/>
            <p:cNvGrpSpPr/>
            <p:nvPr/>
          </p:nvGrpSpPr>
          <p:grpSpPr>
            <a:xfrm>
              <a:off x="4509813" y="4398114"/>
              <a:ext cx="103162" cy="103198"/>
              <a:chOff x="2277975" y="2021700"/>
              <a:chExt cx="215325" cy="215400"/>
            </a:xfrm>
          </p:grpSpPr>
          <p:sp>
            <p:nvSpPr>
              <p:cNvPr id="6161" name="Google Shape;6161;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3" name="Google Shape;6163;p59"/>
          <p:cNvGrpSpPr/>
          <p:nvPr/>
        </p:nvGrpSpPr>
        <p:grpSpPr>
          <a:xfrm>
            <a:off x="7961419" y="4049613"/>
            <a:ext cx="392275" cy="195300"/>
            <a:chOff x="4752588" y="4440200"/>
            <a:chExt cx="392275" cy="195300"/>
          </a:xfrm>
        </p:grpSpPr>
        <p:grpSp>
          <p:nvGrpSpPr>
            <p:cNvPr id="6164" name="Google Shape;6164;p59"/>
            <p:cNvGrpSpPr/>
            <p:nvPr/>
          </p:nvGrpSpPr>
          <p:grpSpPr>
            <a:xfrm>
              <a:off x="4950384" y="4469728"/>
              <a:ext cx="194479" cy="136244"/>
              <a:chOff x="3163375" y="2175125"/>
              <a:chExt cx="405925" cy="284375"/>
            </a:xfrm>
          </p:grpSpPr>
          <p:sp>
            <p:nvSpPr>
              <p:cNvPr id="6165" name="Google Shape;6165;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8" name="Google Shape;6168;p59"/>
            <p:cNvGrpSpPr/>
            <p:nvPr/>
          </p:nvGrpSpPr>
          <p:grpSpPr>
            <a:xfrm>
              <a:off x="4752588" y="4440200"/>
              <a:ext cx="195300" cy="195300"/>
              <a:chOff x="4335888" y="4462425"/>
              <a:chExt cx="195300" cy="195300"/>
            </a:xfrm>
          </p:grpSpPr>
          <p:sp>
            <p:nvSpPr>
              <p:cNvPr id="6169" name="Google Shape;6169;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74" name="Shape 6174"/>
        <p:cNvGrpSpPr/>
        <p:nvPr/>
      </p:nvGrpSpPr>
      <p:grpSpPr>
        <a:xfrm>
          <a:off x="0" y="0"/>
          <a:ext cx="0" cy="0"/>
          <a:chOff x="0" y="0"/>
          <a:chExt cx="0" cy="0"/>
        </a:xfrm>
      </p:grpSpPr>
      <p:grpSp>
        <p:nvGrpSpPr>
          <p:cNvPr id="6175" name="Google Shape;6175;p60"/>
          <p:cNvGrpSpPr/>
          <p:nvPr/>
        </p:nvGrpSpPr>
        <p:grpSpPr>
          <a:xfrm>
            <a:off x="856199" y="1311179"/>
            <a:ext cx="322099" cy="370529"/>
            <a:chOff x="-42971725" y="3217825"/>
            <a:chExt cx="275675" cy="317125"/>
          </a:xfrm>
        </p:grpSpPr>
        <p:sp>
          <p:nvSpPr>
            <p:cNvPr id="6176" name="Google Shape;6176;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9" name="Google Shape;6179;p60"/>
          <p:cNvGrpSpPr/>
          <p:nvPr/>
        </p:nvGrpSpPr>
        <p:grpSpPr>
          <a:xfrm>
            <a:off x="828113" y="1779835"/>
            <a:ext cx="378270" cy="337551"/>
            <a:chOff x="-42996150" y="3612600"/>
            <a:chExt cx="323750" cy="288900"/>
          </a:xfrm>
        </p:grpSpPr>
        <p:sp>
          <p:nvSpPr>
            <p:cNvPr id="6180" name="Google Shape;6180;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0"/>
          <p:cNvGrpSpPr/>
          <p:nvPr/>
        </p:nvGrpSpPr>
        <p:grpSpPr>
          <a:xfrm>
            <a:off x="830874" y="2189205"/>
            <a:ext cx="372749" cy="370909"/>
            <a:chOff x="-42994575" y="3950300"/>
            <a:chExt cx="319025" cy="317450"/>
          </a:xfrm>
        </p:grpSpPr>
        <p:sp>
          <p:nvSpPr>
            <p:cNvPr id="6184" name="Google Shape;6184;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0"/>
          <p:cNvGrpSpPr/>
          <p:nvPr/>
        </p:nvGrpSpPr>
        <p:grpSpPr>
          <a:xfrm>
            <a:off x="2984269" y="1336037"/>
            <a:ext cx="371785" cy="370879"/>
            <a:chOff x="-41111350" y="3239100"/>
            <a:chExt cx="318200" cy="317425"/>
          </a:xfrm>
        </p:grpSpPr>
        <p:sp>
          <p:nvSpPr>
            <p:cNvPr id="6188" name="Google Shape;6188;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0"/>
          <p:cNvGrpSpPr/>
          <p:nvPr/>
        </p:nvGrpSpPr>
        <p:grpSpPr>
          <a:xfrm>
            <a:off x="2980588" y="1771568"/>
            <a:ext cx="379146" cy="370967"/>
            <a:chOff x="-41117650" y="3605525"/>
            <a:chExt cx="324500" cy="317500"/>
          </a:xfrm>
        </p:grpSpPr>
        <p:sp>
          <p:nvSpPr>
            <p:cNvPr id="6193" name="Google Shape;6193;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6" name="Google Shape;6196;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7" name="Google Shape;6197;p60"/>
          <p:cNvGrpSpPr/>
          <p:nvPr/>
        </p:nvGrpSpPr>
        <p:grpSpPr>
          <a:xfrm>
            <a:off x="1806843" y="2663092"/>
            <a:ext cx="216271" cy="371814"/>
            <a:chOff x="-39205300" y="3220175"/>
            <a:chExt cx="185100" cy="318225"/>
          </a:xfrm>
        </p:grpSpPr>
        <p:sp>
          <p:nvSpPr>
            <p:cNvPr id="6198" name="Google Shape;6198;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0"/>
          <p:cNvGrpSpPr/>
          <p:nvPr/>
        </p:nvGrpSpPr>
        <p:grpSpPr>
          <a:xfrm>
            <a:off x="1772370" y="3123163"/>
            <a:ext cx="300016" cy="369273"/>
            <a:chOff x="-39248625" y="3588600"/>
            <a:chExt cx="256775" cy="316050"/>
          </a:xfrm>
        </p:grpSpPr>
        <p:sp>
          <p:nvSpPr>
            <p:cNvPr id="6201" name="Google Shape;6201;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5" name="Google Shape;6205;p60"/>
          <p:cNvGrpSpPr/>
          <p:nvPr/>
        </p:nvGrpSpPr>
        <p:grpSpPr>
          <a:xfrm>
            <a:off x="1223084" y="1311179"/>
            <a:ext cx="429504" cy="370879"/>
            <a:chOff x="-42651700" y="3217825"/>
            <a:chExt cx="367600" cy="317425"/>
          </a:xfrm>
        </p:grpSpPr>
        <p:sp>
          <p:nvSpPr>
            <p:cNvPr id="6206" name="Google Shape;6206;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60"/>
          <p:cNvGrpSpPr/>
          <p:nvPr/>
        </p:nvGrpSpPr>
        <p:grpSpPr>
          <a:xfrm>
            <a:off x="1258516" y="1750829"/>
            <a:ext cx="358640" cy="363226"/>
            <a:chOff x="-42617300" y="3587775"/>
            <a:chExt cx="306950" cy="310875"/>
          </a:xfrm>
        </p:grpSpPr>
        <p:sp>
          <p:nvSpPr>
            <p:cNvPr id="6211" name="Google Shape;6211;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3" name="Google Shape;6213;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4" name="Google Shape;6214;p60"/>
          <p:cNvGrpSpPr/>
          <p:nvPr/>
        </p:nvGrpSpPr>
        <p:grpSpPr>
          <a:xfrm>
            <a:off x="3430343" y="1335569"/>
            <a:ext cx="376926" cy="370324"/>
            <a:chOff x="-40748275" y="3238700"/>
            <a:chExt cx="322600" cy="316950"/>
          </a:xfrm>
        </p:grpSpPr>
        <p:sp>
          <p:nvSpPr>
            <p:cNvPr id="6215" name="Google Shape;6215;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60"/>
          <p:cNvGrpSpPr/>
          <p:nvPr/>
        </p:nvGrpSpPr>
        <p:grpSpPr>
          <a:xfrm>
            <a:off x="3432899" y="1803553"/>
            <a:ext cx="371814" cy="338690"/>
            <a:chOff x="-40745125" y="3632900"/>
            <a:chExt cx="318225" cy="289875"/>
          </a:xfrm>
        </p:grpSpPr>
        <p:sp>
          <p:nvSpPr>
            <p:cNvPr id="6222" name="Google Shape;6222;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60"/>
          <p:cNvGrpSpPr/>
          <p:nvPr/>
        </p:nvGrpSpPr>
        <p:grpSpPr>
          <a:xfrm>
            <a:off x="3437047" y="2214764"/>
            <a:ext cx="363518" cy="370178"/>
            <a:chOff x="-40742750" y="3972175"/>
            <a:chExt cx="311125" cy="316825"/>
          </a:xfrm>
        </p:grpSpPr>
        <p:sp>
          <p:nvSpPr>
            <p:cNvPr id="6230" name="Google Shape;6230;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0"/>
          <p:cNvGrpSpPr/>
          <p:nvPr/>
        </p:nvGrpSpPr>
        <p:grpSpPr>
          <a:xfrm>
            <a:off x="2219708" y="2664932"/>
            <a:ext cx="266892" cy="369974"/>
            <a:chOff x="-38860325" y="3221750"/>
            <a:chExt cx="228425" cy="316650"/>
          </a:xfrm>
        </p:grpSpPr>
        <p:sp>
          <p:nvSpPr>
            <p:cNvPr id="6233" name="Google Shape;6233;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60"/>
          <p:cNvGrpSpPr/>
          <p:nvPr/>
        </p:nvGrpSpPr>
        <p:grpSpPr>
          <a:xfrm>
            <a:off x="2170515" y="3126989"/>
            <a:ext cx="380081" cy="367111"/>
            <a:chOff x="-38905225" y="3591875"/>
            <a:chExt cx="325300" cy="314200"/>
          </a:xfrm>
        </p:grpSpPr>
        <p:sp>
          <p:nvSpPr>
            <p:cNvPr id="6238" name="Google Shape;6238;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60"/>
          <p:cNvGrpSpPr/>
          <p:nvPr/>
        </p:nvGrpSpPr>
        <p:grpSpPr>
          <a:xfrm>
            <a:off x="3977265" y="3112069"/>
            <a:ext cx="290815" cy="369740"/>
            <a:chOff x="-37370925" y="3579105"/>
            <a:chExt cx="248900" cy="316450"/>
          </a:xfrm>
        </p:grpSpPr>
        <p:sp>
          <p:nvSpPr>
            <p:cNvPr id="6243" name="Google Shape;6243;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60"/>
          <p:cNvGrpSpPr/>
          <p:nvPr/>
        </p:nvGrpSpPr>
        <p:grpSpPr>
          <a:xfrm>
            <a:off x="1670640" y="2190140"/>
            <a:ext cx="371814" cy="369974"/>
            <a:chOff x="-42259725" y="3951100"/>
            <a:chExt cx="318225" cy="316650"/>
          </a:xfrm>
        </p:grpSpPr>
        <p:sp>
          <p:nvSpPr>
            <p:cNvPr id="6248" name="Google Shape;6248;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60"/>
          <p:cNvGrpSpPr/>
          <p:nvPr/>
        </p:nvGrpSpPr>
        <p:grpSpPr>
          <a:xfrm>
            <a:off x="3869002" y="1369161"/>
            <a:ext cx="370879" cy="337755"/>
            <a:chOff x="-40378075" y="3267450"/>
            <a:chExt cx="317425" cy="289075"/>
          </a:xfrm>
        </p:grpSpPr>
        <p:sp>
          <p:nvSpPr>
            <p:cNvPr id="6251" name="Google Shape;6251;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60"/>
          <p:cNvGrpSpPr/>
          <p:nvPr/>
        </p:nvGrpSpPr>
        <p:grpSpPr>
          <a:xfrm>
            <a:off x="3872668" y="1770429"/>
            <a:ext cx="363548" cy="369974"/>
            <a:chOff x="-40372575" y="3604550"/>
            <a:chExt cx="311150" cy="316650"/>
          </a:xfrm>
        </p:grpSpPr>
        <p:sp>
          <p:nvSpPr>
            <p:cNvPr id="6256" name="Google Shape;6256;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9" name="Google Shape;6259;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60"/>
          <p:cNvGrpSpPr/>
          <p:nvPr/>
        </p:nvGrpSpPr>
        <p:grpSpPr>
          <a:xfrm>
            <a:off x="2596617" y="2663092"/>
            <a:ext cx="399038" cy="372165"/>
            <a:chOff x="-38542250" y="3220175"/>
            <a:chExt cx="341525" cy="318525"/>
          </a:xfrm>
        </p:grpSpPr>
        <p:sp>
          <p:nvSpPr>
            <p:cNvPr id="6261" name="Google Shape;6261;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0"/>
          <p:cNvGrpSpPr/>
          <p:nvPr/>
        </p:nvGrpSpPr>
        <p:grpSpPr>
          <a:xfrm>
            <a:off x="2618549" y="3122462"/>
            <a:ext cx="369974" cy="369068"/>
            <a:chOff x="-38537400" y="3588000"/>
            <a:chExt cx="316650" cy="315875"/>
          </a:xfrm>
        </p:grpSpPr>
        <p:sp>
          <p:nvSpPr>
            <p:cNvPr id="6265" name="Google Shape;6265;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0"/>
          <p:cNvGrpSpPr/>
          <p:nvPr/>
        </p:nvGrpSpPr>
        <p:grpSpPr>
          <a:xfrm>
            <a:off x="2617629" y="3579991"/>
            <a:ext cx="371814" cy="369974"/>
            <a:chOff x="-38538975" y="3954250"/>
            <a:chExt cx="318225" cy="316650"/>
          </a:xfrm>
        </p:grpSpPr>
        <p:sp>
          <p:nvSpPr>
            <p:cNvPr id="6270" name="Google Shape;6270;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0"/>
          <p:cNvGrpSpPr/>
          <p:nvPr/>
        </p:nvGrpSpPr>
        <p:grpSpPr>
          <a:xfrm>
            <a:off x="3934941" y="3574918"/>
            <a:ext cx="375465" cy="371814"/>
            <a:chOff x="-37385100" y="3949908"/>
            <a:chExt cx="321350" cy="318225"/>
          </a:xfrm>
        </p:grpSpPr>
        <p:sp>
          <p:nvSpPr>
            <p:cNvPr id="6273" name="Google Shape;6273;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0"/>
          <p:cNvGrpSpPr/>
          <p:nvPr/>
        </p:nvGrpSpPr>
        <p:grpSpPr>
          <a:xfrm>
            <a:off x="2110600" y="1310478"/>
            <a:ext cx="370909" cy="370675"/>
            <a:chOff x="-41895050" y="3217225"/>
            <a:chExt cx="317450" cy="317250"/>
          </a:xfrm>
        </p:grpSpPr>
        <p:sp>
          <p:nvSpPr>
            <p:cNvPr id="6276" name="Google Shape;6276;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60"/>
          <p:cNvGrpSpPr/>
          <p:nvPr/>
        </p:nvGrpSpPr>
        <p:grpSpPr>
          <a:xfrm>
            <a:off x="2110148" y="1747412"/>
            <a:ext cx="371814" cy="369974"/>
            <a:chOff x="-41893475" y="3584850"/>
            <a:chExt cx="318225" cy="316650"/>
          </a:xfrm>
        </p:grpSpPr>
        <p:sp>
          <p:nvSpPr>
            <p:cNvPr id="6282" name="Google Shape;6282;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6" name="Google Shape;6286;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8" name="Google Shape;6288;p60"/>
          <p:cNvGrpSpPr/>
          <p:nvPr/>
        </p:nvGrpSpPr>
        <p:grpSpPr>
          <a:xfrm>
            <a:off x="880176" y="3142704"/>
            <a:ext cx="337522" cy="370909"/>
            <a:chOff x="-39998250" y="3605325"/>
            <a:chExt cx="288875" cy="317450"/>
          </a:xfrm>
        </p:grpSpPr>
        <p:sp>
          <p:nvSpPr>
            <p:cNvPr id="6289" name="Google Shape;6289;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0"/>
          <p:cNvGrpSpPr/>
          <p:nvPr/>
        </p:nvGrpSpPr>
        <p:grpSpPr>
          <a:xfrm>
            <a:off x="863950" y="3601168"/>
            <a:ext cx="369974" cy="369945"/>
            <a:chOff x="-40011050" y="3972375"/>
            <a:chExt cx="316650" cy="316625"/>
          </a:xfrm>
        </p:grpSpPr>
        <p:sp>
          <p:nvSpPr>
            <p:cNvPr id="6292" name="Google Shape;6292;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0"/>
          <p:cNvGrpSpPr/>
          <p:nvPr/>
        </p:nvGrpSpPr>
        <p:grpSpPr>
          <a:xfrm>
            <a:off x="3095881" y="2665867"/>
            <a:ext cx="266921" cy="369039"/>
            <a:chOff x="-38129425" y="3222550"/>
            <a:chExt cx="228450" cy="315850"/>
          </a:xfrm>
        </p:grpSpPr>
        <p:sp>
          <p:nvSpPr>
            <p:cNvPr id="6295" name="Google Shape;6295;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0"/>
          <p:cNvGrpSpPr/>
          <p:nvPr/>
        </p:nvGrpSpPr>
        <p:grpSpPr>
          <a:xfrm>
            <a:off x="3050850" y="3122462"/>
            <a:ext cx="371785" cy="369974"/>
            <a:chOff x="-38172725" y="3588000"/>
            <a:chExt cx="318200" cy="316650"/>
          </a:xfrm>
        </p:grpSpPr>
        <p:sp>
          <p:nvSpPr>
            <p:cNvPr id="6298" name="Google Shape;6298;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60"/>
          <p:cNvGrpSpPr/>
          <p:nvPr/>
        </p:nvGrpSpPr>
        <p:grpSpPr>
          <a:xfrm>
            <a:off x="3126752" y="3580897"/>
            <a:ext cx="219981" cy="369974"/>
            <a:chOff x="-38109725" y="3955025"/>
            <a:chExt cx="188275" cy="316650"/>
          </a:xfrm>
        </p:grpSpPr>
        <p:sp>
          <p:nvSpPr>
            <p:cNvPr id="6307" name="Google Shape;6307;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9" name="Google Shape;6309;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0" name="Google Shape;6310;p60"/>
          <p:cNvGrpSpPr/>
          <p:nvPr/>
        </p:nvGrpSpPr>
        <p:grpSpPr>
          <a:xfrm>
            <a:off x="2542151" y="1312318"/>
            <a:ext cx="373654" cy="369068"/>
            <a:chOff x="-41530375" y="3218800"/>
            <a:chExt cx="319800" cy="315875"/>
          </a:xfrm>
        </p:grpSpPr>
        <p:sp>
          <p:nvSpPr>
            <p:cNvPr id="6311" name="Google Shape;6311;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0"/>
          <p:cNvGrpSpPr/>
          <p:nvPr/>
        </p:nvGrpSpPr>
        <p:grpSpPr>
          <a:xfrm>
            <a:off x="2544444" y="1827476"/>
            <a:ext cx="369068" cy="289004"/>
            <a:chOff x="-41526450" y="3653375"/>
            <a:chExt cx="315875" cy="247350"/>
          </a:xfrm>
        </p:grpSpPr>
        <p:sp>
          <p:nvSpPr>
            <p:cNvPr id="6314" name="Google Shape;6314;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0"/>
          <p:cNvGrpSpPr/>
          <p:nvPr/>
        </p:nvGrpSpPr>
        <p:grpSpPr>
          <a:xfrm>
            <a:off x="2545831" y="2190140"/>
            <a:ext cx="366293" cy="369974"/>
            <a:chOff x="-41526450" y="3951100"/>
            <a:chExt cx="313500" cy="316650"/>
          </a:xfrm>
        </p:grpSpPr>
        <p:sp>
          <p:nvSpPr>
            <p:cNvPr id="6317" name="Google Shape;6317;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0"/>
          <p:cNvGrpSpPr/>
          <p:nvPr/>
        </p:nvGrpSpPr>
        <p:grpSpPr>
          <a:xfrm>
            <a:off x="1311086" y="2684269"/>
            <a:ext cx="339595" cy="371814"/>
            <a:chOff x="-39625900" y="3238300"/>
            <a:chExt cx="290650" cy="318225"/>
          </a:xfrm>
        </p:grpSpPr>
        <p:sp>
          <p:nvSpPr>
            <p:cNvPr id="6321" name="Google Shape;6321;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3" name="Google Shape;6323;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4" name="Google Shape;6324;p60"/>
          <p:cNvGrpSpPr/>
          <p:nvPr/>
        </p:nvGrpSpPr>
        <p:grpSpPr>
          <a:xfrm>
            <a:off x="1305137" y="3600730"/>
            <a:ext cx="366293" cy="370441"/>
            <a:chOff x="-39647175" y="3972000"/>
            <a:chExt cx="313500" cy="317050"/>
          </a:xfrm>
        </p:grpSpPr>
        <p:sp>
          <p:nvSpPr>
            <p:cNvPr id="6325" name="Google Shape;6325;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0"/>
          <p:cNvGrpSpPr/>
          <p:nvPr/>
        </p:nvGrpSpPr>
        <p:grpSpPr>
          <a:xfrm>
            <a:off x="3474265" y="2664728"/>
            <a:ext cx="375495" cy="370879"/>
            <a:chOff x="-37808850" y="3221575"/>
            <a:chExt cx="321375" cy="317425"/>
          </a:xfrm>
        </p:grpSpPr>
        <p:sp>
          <p:nvSpPr>
            <p:cNvPr id="6329" name="Google Shape;6329;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60"/>
          <p:cNvGrpSpPr/>
          <p:nvPr/>
        </p:nvGrpSpPr>
        <p:grpSpPr>
          <a:xfrm>
            <a:off x="3483038" y="3186759"/>
            <a:ext cx="372749" cy="241158"/>
            <a:chOff x="-37806500" y="3643030"/>
            <a:chExt cx="319025" cy="206400"/>
          </a:xfrm>
        </p:grpSpPr>
        <p:sp>
          <p:nvSpPr>
            <p:cNvPr id="6332" name="Google Shape;6332;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0"/>
          <p:cNvGrpSpPr/>
          <p:nvPr/>
        </p:nvGrpSpPr>
        <p:grpSpPr>
          <a:xfrm>
            <a:off x="3485346" y="3579056"/>
            <a:ext cx="368134" cy="371814"/>
            <a:chOff x="-37804925" y="3953450"/>
            <a:chExt cx="315075" cy="318225"/>
          </a:xfrm>
        </p:grpSpPr>
        <p:sp>
          <p:nvSpPr>
            <p:cNvPr id="6335" name="Google Shape;6335;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8" name="Google Shape;6338;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9" name="Google Shape;6339;p60"/>
          <p:cNvGrpSpPr/>
          <p:nvPr/>
        </p:nvGrpSpPr>
        <p:grpSpPr>
          <a:xfrm>
            <a:off x="4840364" y="1328538"/>
            <a:ext cx="355663" cy="308725"/>
            <a:chOff x="-28462125" y="3199700"/>
            <a:chExt cx="298550" cy="259150"/>
          </a:xfrm>
        </p:grpSpPr>
        <p:sp>
          <p:nvSpPr>
            <p:cNvPr id="6340" name="Google Shape;6340;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60"/>
          <p:cNvGrpSpPr/>
          <p:nvPr/>
        </p:nvGrpSpPr>
        <p:grpSpPr>
          <a:xfrm>
            <a:off x="4841317" y="1763228"/>
            <a:ext cx="353757" cy="352833"/>
            <a:chOff x="-28461325" y="3545475"/>
            <a:chExt cx="296950" cy="296175"/>
          </a:xfrm>
        </p:grpSpPr>
        <p:sp>
          <p:nvSpPr>
            <p:cNvPr id="6344" name="Google Shape;6344;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0"/>
          <p:cNvGrpSpPr/>
          <p:nvPr/>
        </p:nvGrpSpPr>
        <p:grpSpPr>
          <a:xfrm>
            <a:off x="4837550" y="2213272"/>
            <a:ext cx="361292" cy="352803"/>
            <a:chOff x="-28463700" y="3914875"/>
            <a:chExt cx="303275" cy="296150"/>
          </a:xfrm>
        </p:grpSpPr>
        <p:sp>
          <p:nvSpPr>
            <p:cNvPr id="6351" name="Google Shape;6351;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3" name="Google Shape;6353;p60"/>
          <p:cNvGrpSpPr/>
          <p:nvPr/>
        </p:nvGrpSpPr>
        <p:grpSpPr>
          <a:xfrm>
            <a:off x="7072335" y="1369355"/>
            <a:ext cx="351880" cy="227092"/>
            <a:chOff x="-26573400" y="3224125"/>
            <a:chExt cx="295375" cy="190625"/>
          </a:xfrm>
        </p:grpSpPr>
        <p:sp>
          <p:nvSpPr>
            <p:cNvPr id="6354" name="Google Shape;6354;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60"/>
          <p:cNvGrpSpPr/>
          <p:nvPr/>
        </p:nvGrpSpPr>
        <p:grpSpPr>
          <a:xfrm>
            <a:off x="7072335" y="1763690"/>
            <a:ext cx="351880" cy="351910"/>
            <a:chOff x="-26573400" y="3546250"/>
            <a:chExt cx="295375" cy="295400"/>
          </a:xfrm>
        </p:grpSpPr>
        <p:sp>
          <p:nvSpPr>
            <p:cNvPr id="6357" name="Google Shape;6357;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0"/>
          <p:cNvGrpSpPr/>
          <p:nvPr/>
        </p:nvGrpSpPr>
        <p:grpSpPr>
          <a:xfrm>
            <a:off x="7060615" y="2213599"/>
            <a:ext cx="375319" cy="352148"/>
            <a:chOff x="-26583625" y="3917025"/>
            <a:chExt cx="315050" cy="295600"/>
          </a:xfrm>
        </p:grpSpPr>
        <p:sp>
          <p:nvSpPr>
            <p:cNvPr id="6363" name="Google Shape;6363;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7" name="Google Shape;6367;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8" name="Google Shape;6368;p60"/>
          <p:cNvGrpSpPr/>
          <p:nvPr/>
        </p:nvGrpSpPr>
        <p:grpSpPr>
          <a:xfrm>
            <a:off x="5759130" y="3172629"/>
            <a:ext cx="289039" cy="352833"/>
            <a:chOff x="-24694925" y="3518700"/>
            <a:chExt cx="242625" cy="296175"/>
          </a:xfrm>
        </p:grpSpPr>
        <p:sp>
          <p:nvSpPr>
            <p:cNvPr id="6369" name="Google Shape;6369;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0"/>
          <p:cNvGrpSpPr/>
          <p:nvPr/>
        </p:nvGrpSpPr>
        <p:grpSpPr>
          <a:xfrm>
            <a:off x="5758668" y="3622657"/>
            <a:ext cx="289962" cy="352833"/>
            <a:chOff x="-24709100" y="3888875"/>
            <a:chExt cx="243400" cy="296175"/>
          </a:xfrm>
        </p:grpSpPr>
        <p:sp>
          <p:nvSpPr>
            <p:cNvPr id="6374" name="Google Shape;6374;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60"/>
          <p:cNvGrpSpPr/>
          <p:nvPr/>
        </p:nvGrpSpPr>
        <p:grpSpPr>
          <a:xfrm>
            <a:off x="7958668" y="2695320"/>
            <a:ext cx="356556" cy="349557"/>
            <a:chOff x="-22863675" y="3131775"/>
            <a:chExt cx="299300" cy="293425"/>
          </a:xfrm>
        </p:grpSpPr>
        <p:sp>
          <p:nvSpPr>
            <p:cNvPr id="6378" name="Google Shape;6378;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0"/>
          <p:cNvGrpSpPr/>
          <p:nvPr/>
        </p:nvGrpSpPr>
        <p:grpSpPr>
          <a:xfrm>
            <a:off x="5301532" y="1306499"/>
            <a:ext cx="310602" cy="352803"/>
            <a:chOff x="-28069875" y="3175300"/>
            <a:chExt cx="260725" cy="296150"/>
          </a:xfrm>
        </p:grpSpPr>
        <p:sp>
          <p:nvSpPr>
            <p:cNvPr id="6382" name="Google Shape;6382;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1" name="Google Shape;6391;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2" name="Google Shape;6392;p60"/>
          <p:cNvGrpSpPr/>
          <p:nvPr/>
        </p:nvGrpSpPr>
        <p:grpSpPr>
          <a:xfrm>
            <a:off x="5342810" y="2213733"/>
            <a:ext cx="228045" cy="351880"/>
            <a:chOff x="-28032075" y="3916450"/>
            <a:chExt cx="191425" cy="295375"/>
          </a:xfrm>
        </p:grpSpPr>
        <p:sp>
          <p:nvSpPr>
            <p:cNvPr id="6393" name="Google Shape;6393;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60"/>
          <p:cNvGrpSpPr/>
          <p:nvPr/>
        </p:nvGrpSpPr>
        <p:grpSpPr>
          <a:xfrm>
            <a:off x="7508157" y="1306484"/>
            <a:ext cx="352833" cy="352833"/>
            <a:chOff x="-26201650" y="3176075"/>
            <a:chExt cx="296175" cy="296175"/>
          </a:xfrm>
        </p:grpSpPr>
        <p:sp>
          <p:nvSpPr>
            <p:cNvPr id="6397" name="Google Shape;6397;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0"/>
          <p:cNvGrpSpPr/>
          <p:nvPr/>
        </p:nvGrpSpPr>
        <p:grpSpPr>
          <a:xfrm>
            <a:off x="7507680" y="1763705"/>
            <a:ext cx="353786" cy="351880"/>
            <a:chOff x="-26204800" y="3547050"/>
            <a:chExt cx="296975" cy="295375"/>
          </a:xfrm>
        </p:grpSpPr>
        <p:sp>
          <p:nvSpPr>
            <p:cNvPr id="6400" name="Google Shape;6400;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2" name="Google Shape;6402;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60"/>
          <p:cNvGrpSpPr/>
          <p:nvPr/>
        </p:nvGrpSpPr>
        <p:grpSpPr>
          <a:xfrm>
            <a:off x="6178935" y="2693683"/>
            <a:ext cx="345328" cy="352833"/>
            <a:chOff x="-24353875" y="3147725"/>
            <a:chExt cx="289875" cy="296175"/>
          </a:xfrm>
        </p:grpSpPr>
        <p:sp>
          <p:nvSpPr>
            <p:cNvPr id="6404" name="Google Shape;6404;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0"/>
          <p:cNvGrpSpPr/>
          <p:nvPr/>
        </p:nvGrpSpPr>
        <p:grpSpPr>
          <a:xfrm>
            <a:off x="6186917" y="3173090"/>
            <a:ext cx="329365" cy="351910"/>
            <a:chOff x="-24344425" y="3519475"/>
            <a:chExt cx="276475" cy="295400"/>
          </a:xfrm>
        </p:grpSpPr>
        <p:sp>
          <p:nvSpPr>
            <p:cNvPr id="6407" name="Google Shape;6407;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0"/>
          <p:cNvGrpSpPr/>
          <p:nvPr/>
        </p:nvGrpSpPr>
        <p:grpSpPr>
          <a:xfrm>
            <a:off x="6176597" y="3625010"/>
            <a:ext cx="350004" cy="348128"/>
            <a:chOff x="-24353075" y="3891250"/>
            <a:chExt cx="293800" cy="292225"/>
          </a:xfrm>
        </p:grpSpPr>
        <p:sp>
          <p:nvSpPr>
            <p:cNvPr id="6410" name="Google Shape;6410;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60"/>
          <p:cNvGrpSpPr/>
          <p:nvPr/>
        </p:nvGrpSpPr>
        <p:grpSpPr>
          <a:xfrm>
            <a:off x="7960068" y="3173313"/>
            <a:ext cx="353757" cy="351463"/>
            <a:chOff x="-22845575" y="3504075"/>
            <a:chExt cx="296950" cy="295025"/>
          </a:xfrm>
        </p:grpSpPr>
        <p:sp>
          <p:nvSpPr>
            <p:cNvPr id="6413" name="Google Shape;6413;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0"/>
          <p:cNvGrpSpPr/>
          <p:nvPr/>
        </p:nvGrpSpPr>
        <p:grpSpPr>
          <a:xfrm>
            <a:off x="5753249" y="1306961"/>
            <a:ext cx="299344" cy="351880"/>
            <a:chOff x="-27691025" y="3175300"/>
            <a:chExt cx="251275" cy="295375"/>
          </a:xfrm>
        </p:grpSpPr>
        <p:sp>
          <p:nvSpPr>
            <p:cNvPr id="6416" name="Google Shape;6416;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60"/>
          <p:cNvGrpSpPr/>
          <p:nvPr/>
        </p:nvGrpSpPr>
        <p:grpSpPr>
          <a:xfrm>
            <a:off x="5725566" y="1825637"/>
            <a:ext cx="354710" cy="228015"/>
            <a:chOff x="-27721750" y="3598250"/>
            <a:chExt cx="297750" cy="191400"/>
          </a:xfrm>
        </p:grpSpPr>
        <p:sp>
          <p:nvSpPr>
            <p:cNvPr id="6421" name="Google Shape;6421;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0"/>
          <p:cNvGrpSpPr/>
          <p:nvPr/>
        </p:nvGrpSpPr>
        <p:grpSpPr>
          <a:xfrm>
            <a:off x="5726966" y="2219183"/>
            <a:ext cx="351910" cy="340980"/>
            <a:chOff x="-27719400" y="3925600"/>
            <a:chExt cx="295400" cy="286225"/>
          </a:xfrm>
        </p:grpSpPr>
        <p:sp>
          <p:nvSpPr>
            <p:cNvPr id="6424" name="Google Shape;6424;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0"/>
          <p:cNvGrpSpPr/>
          <p:nvPr/>
        </p:nvGrpSpPr>
        <p:grpSpPr>
          <a:xfrm>
            <a:off x="7948238" y="1306023"/>
            <a:ext cx="353757" cy="353757"/>
            <a:chOff x="-25834600" y="3176875"/>
            <a:chExt cx="296950" cy="296950"/>
          </a:xfrm>
        </p:grpSpPr>
        <p:sp>
          <p:nvSpPr>
            <p:cNvPr id="6427" name="Google Shape;6427;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60"/>
          <p:cNvGrpSpPr/>
          <p:nvPr/>
        </p:nvGrpSpPr>
        <p:grpSpPr>
          <a:xfrm>
            <a:off x="7948238" y="1774024"/>
            <a:ext cx="353757" cy="331241"/>
            <a:chOff x="-25834600" y="3564375"/>
            <a:chExt cx="296950" cy="278050"/>
          </a:xfrm>
        </p:grpSpPr>
        <p:sp>
          <p:nvSpPr>
            <p:cNvPr id="6433" name="Google Shape;6433;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60"/>
          <p:cNvGrpSpPr/>
          <p:nvPr/>
        </p:nvGrpSpPr>
        <p:grpSpPr>
          <a:xfrm>
            <a:off x="7946362" y="2213376"/>
            <a:ext cx="357509" cy="352595"/>
            <a:chOff x="-25834600" y="3915850"/>
            <a:chExt cx="300100" cy="295975"/>
          </a:xfrm>
        </p:grpSpPr>
        <p:sp>
          <p:nvSpPr>
            <p:cNvPr id="6442" name="Google Shape;6442;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0"/>
          <p:cNvGrpSpPr/>
          <p:nvPr/>
        </p:nvGrpSpPr>
        <p:grpSpPr>
          <a:xfrm>
            <a:off x="6681790" y="2694606"/>
            <a:ext cx="228968" cy="350987"/>
            <a:chOff x="-23930925" y="3149300"/>
            <a:chExt cx="192200" cy="294625"/>
          </a:xfrm>
        </p:grpSpPr>
        <p:sp>
          <p:nvSpPr>
            <p:cNvPr id="6446" name="Google Shape;6446;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60"/>
          <p:cNvGrpSpPr/>
          <p:nvPr/>
        </p:nvGrpSpPr>
        <p:grpSpPr>
          <a:xfrm>
            <a:off x="6638620" y="3173090"/>
            <a:ext cx="315307" cy="351910"/>
            <a:chOff x="-23962425" y="3519475"/>
            <a:chExt cx="264675" cy="295400"/>
          </a:xfrm>
        </p:grpSpPr>
        <p:sp>
          <p:nvSpPr>
            <p:cNvPr id="6451" name="Google Shape;6451;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3" name="Google Shape;6453;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4" name="Google Shape;6454;p60"/>
          <p:cNvGrpSpPr/>
          <p:nvPr/>
        </p:nvGrpSpPr>
        <p:grpSpPr>
          <a:xfrm>
            <a:off x="8017295" y="3623134"/>
            <a:ext cx="239302" cy="351880"/>
            <a:chOff x="-22788075" y="3904625"/>
            <a:chExt cx="200875" cy="295375"/>
          </a:xfrm>
        </p:grpSpPr>
        <p:sp>
          <p:nvSpPr>
            <p:cNvPr id="6455" name="Google Shape;6455;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60"/>
          <p:cNvGrpSpPr/>
          <p:nvPr/>
        </p:nvGrpSpPr>
        <p:grpSpPr>
          <a:xfrm>
            <a:off x="6172593" y="1306499"/>
            <a:ext cx="354710" cy="352803"/>
            <a:chOff x="-27351575" y="3175300"/>
            <a:chExt cx="297750" cy="296150"/>
          </a:xfrm>
        </p:grpSpPr>
        <p:sp>
          <p:nvSpPr>
            <p:cNvPr id="6460" name="Google Shape;6460;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0"/>
          <p:cNvGrpSpPr/>
          <p:nvPr/>
        </p:nvGrpSpPr>
        <p:grpSpPr>
          <a:xfrm>
            <a:off x="6218402" y="1758809"/>
            <a:ext cx="269293" cy="353072"/>
            <a:chOff x="-27313750" y="3545275"/>
            <a:chExt cx="226050" cy="296375"/>
          </a:xfrm>
        </p:grpSpPr>
        <p:sp>
          <p:nvSpPr>
            <p:cNvPr id="6465" name="Google Shape;6465;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60"/>
          <p:cNvGrpSpPr/>
          <p:nvPr/>
        </p:nvGrpSpPr>
        <p:grpSpPr>
          <a:xfrm>
            <a:off x="6172593" y="2211380"/>
            <a:ext cx="354710" cy="356586"/>
            <a:chOff x="-27351575" y="3915650"/>
            <a:chExt cx="297750" cy="299325"/>
          </a:xfrm>
        </p:grpSpPr>
        <p:sp>
          <p:nvSpPr>
            <p:cNvPr id="6469" name="Google Shape;6469;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60"/>
          <p:cNvGrpSpPr/>
          <p:nvPr/>
        </p:nvGrpSpPr>
        <p:grpSpPr>
          <a:xfrm>
            <a:off x="4860084" y="2693579"/>
            <a:ext cx="319060" cy="353042"/>
            <a:chOff x="-25445525" y="3175900"/>
            <a:chExt cx="267825" cy="296350"/>
          </a:xfrm>
        </p:grpSpPr>
        <p:sp>
          <p:nvSpPr>
            <p:cNvPr id="6472" name="Google Shape;6472;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60"/>
          <p:cNvGrpSpPr/>
          <p:nvPr/>
        </p:nvGrpSpPr>
        <p:grpSpPr>
          <a:xfrm>
            <a:off x="4841797" y="3183902"/>
            <a:ext cx="355633" cy="330288"/>
            <a:chOff x="-25465200" y="3565175"/>
            <a:chExt cx="298525" cy="277250"/>
          </a:xfrm>
        </p:grpSpPr>
        <p:sp>
          <p:nvSpPr>
            <p:cNvPr id="6476" name="Google Shape;6476;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60"/>
          <p:cNvGrpSpPr/>
          <p:nvPr/>
        </p:nvGrpSpPr>
        <p:grpSpPr>
          <a:xfrm>
            <a:off x="4841336" y="3623432"/>
            <a:ext cx="356556" cy="351285"/>
            <a:chOff x="-25465200" y="3916150"/>
            <a:chExt cx="299300" cy="294875"/>
          </a:xfrm>
        </p:grpSpPr>
        <p:sp>
          <p:nvSpPr>
            <p:cNvPr id="6479" name="Google Shape;6479;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0"/>
          <p:cNvGrpSpPr/>
          <p:nvPr/>
        </p:nvGrpSpPr>
        <p:grpSpPr>
          <a:xfrm>
            <a:off x="7068775" y="2693698"/>
            <a:ext cx="351880" cy="352803"/>
            <a:chOff x="-23615075" y="3148525"/>
            <a:chExt cx="295375" cy="296150"/>
          </a:xfrm>
        </p:grpSpPr>
        <p:sp>
          <p:nvSpPr>
            <p:cNvPr id="6482" name="Google Shape;6482;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6" name="Google Shape;6486;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87" name="Google Shape;6487;p60"/>
          <p:cNvGrpSpPr/>
          <p:nvPr/>
        </p:nvGrpSpPr>
        <p:grpSpPr>
          <a:xfrm>
            <a:off x="7068299" y="3632977"/>
            <a:ext cx="352833" cy="332194"/>
            <a:chOff x="-23615075" y="3906200"/>
            <a:chExt cx="296175" cy="278850"/>
          </a:xfrm>
        </p:grpSpPr>
        <p:sp>
          <p:nvSpPr>
            <p:cNvPr id="6488" name="Google Shape;6488;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1" name="Google Shape;6491;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2" name="Google Shape;6492;p60"/>
          <p:cNvGrpSpPr/>
          <p:nvPr/>
        </p:nvGrpSpPr>
        <p:grpSpPr>
          <a:xfrm>
            <a:off x="6617268" y="1306618"/>
            <a:ext cx="353757" cy="352565"/>
            <a:chOff x="-26980600" y="3175500"/>
            <a:chExt cx="296950" cy="295950"/>
          </a:xfrm>
        </p:grpSpPr>
        <p:sp>
          <p:nvSpPr>
            <p:cNvPr id="6493" name="Google Shape;6493;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7" name="Google Shape;6497;p60"/>
          <p:cNvGrpSpPr/>
          <p:nvPr/>
        </p:nvGrpSpPr>
        <p:grpSpPr>
          <a:xfrm>
            <a:off x="6617744" y="2245154"/>
            <a:ext cx="352803" cy="289039"/>
            <a:chOff x="-26981375" y="3951875"/>
            <a:chExt cx="296150" cy="242625"/>
          </a:xfrm>
        </p:grpSpPr>
        <p:sp>
          <p:nvSpPr>
            <p:cNvPr id="6498" name="Google Shape;6498;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0"/>
          <p:cNvGrpSpPr/>
          <p:nvPr/>
        </p:nvGrpSpPr>
        <p:grpSpPr>
          <a:xfrm>
            <a:off x="5282787" y="2692745"/>
            <a:ext cx="351910" cy="354710"/>
            <a:chOff x="-25094250" y="3176075"/>
            <a:chExt cx="295400" cy="297750"/>
          </a:xfrm>
        </p:grpSpPr>
        <p:sp>
          <p:nvSpPr>
            <p:cNvPr id="6502" name="Google Shape;6502;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0"/>
          <p:cNvGrpSpPr/>
          <p:nvPr/>
        </p:nvGrpSpPr>
        <p:grpSpPr>
          <a:xfrm>
            <a:off x="5282787" y="3173106"/>
            <a:ext cx="351910" cy="351880"/>
            <a:chOff x="-25094250" y="3547050"/>
            <a:chExt cx="295400" cy="295375"/>
          </a:xfrm>
        </p:grpSpPr>
        <p:sp>
          <p:nvSpPr>
            <p:cNvPr id="6506" name="Google Shape;6506;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1" name="Google Shape;6511;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2" name="Google Shape;6512;p60"/>
          <p:cNvGrpSpPr/>
          <p:nvPr/>
        </p:nvGrpSpPr>
        <p:grpSpPr>
          <a:xfrm>
            <a:off x="7514864" y="2693698"/>
            <a:ext cx="352803" cy="352803"/>
            <a:chOff x="-23245675" y="3148525"/>
            <a:chExt cx="296150" cy="296150"/>
          </a:xfrm>
        </p:grpSpPr>
        <p:sp>
          <p:nvSpPr>
            <p:cNvPr id="6513" name="Google Shape;6513;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6" name="Google Shape;6516;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7" name="Google Shape;6517;p60"/>
          <p:cNvGrpSpPr/>
          <p:nvPr/>
        </p:nvGrpSpPr>
        <p:grpSpPr>
          <a:xfrm>
            <a:off x="7515325" y="3622672"/>
            <a:ext cx="351880" cy="352803"/>
            <a:chOff x="-23244900" y="3888100"/>
            <a:chExt cx="295375" cy="296150"/>
          </a:xfrm>
        </p:grpSpPr>
        <p:sp>
          <p:nvSpPr>
            <p:cNvPr id="6518" name="Google Shape;6518;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9" name="Google Shape;6529;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531" name="Google Shape;6531;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35" name="Shape 6535"/>
        <p:cNvGrpSpPr/>
        <p:nvPr/>
      </p:nvGrpSpPr>
      <p:grpSpPr>
        <a:xfrm>
          <a:off x="0" y="0"/>
          <a:ext cx="0" cy="0"/>
          <a:chOff x="0" y="0"/>
          <a:chExt cx="0" cy="0"/>
        </a:xfrm>
      </p:grpSpPr>
      <p:sp>
        <p:nvSpPr>
          <p:cNvPr id="6536" name="Google Shape;6536;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7" name="Google Shape;6537;p61"/>
          <p:cNvGrpSpPr/>
          <p:nvPr/>
        </p:nvGrpSpPr>
        <p:grpSpPr>
          <a:xfrm>
            <a:off x="832654" y="1819647"/>
            <a:ext cx="367261" cy="367261"/>
            <a:chOff x="-65145700" y="3727425"/>
            <a:chExt cx="317425" cy="317425"/>
          </a:xfrm>
        </p:grpSpPr>
        <p:sp>
          <p:nvSpPr>
            <p:cNvPr id="6538" name="Google Shape;6538;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61"/>
          <p:cNvGrpSpPr/>
          <p:nvPr/>
        </p:nvGrpSpPr>
        <p:grpSpPr>
          <a:xfrm>
            <a:off x="835851" y="2248561"/>
            <a:ext cx="360868" cy="367261"/>
            <a:chOff x="-65144125" y="4094450"/>
            <a:chExt cx="311900" cy="317425"/>
          </a:xfrm>
        </p:grpSpPr>
        <p:sp>
          <p:nvSpPr>
            <p:cNvPr id="6541" name="Google Shape;6541;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4" name="Google Shape;6544;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5" name="Google Shape;6545;p61"/>
          <p:cNvGrpSpPr/>
          <p:nvPr/>
        </p:nvGrpSpPr>
        <p:grpSpPr>
          <a:xfrm>
            <a:off x="3039420" y="1819256"/>
            <a:ext cx="370645" cy="368042"/>
            <a:chOff x="-63250675" y="3744075"/>
            <a:chExt cx="320350" cy="318100"/>
          </a:xfrm>
        </p:grpSpPr>
        <p:sp>
          <p:nvSpPr>
            <p:cNvPr id="6546" name="Google Shape;6546;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61"/>
          <p:cNvGrpSpPr/>
          <p:nvPr/>
        </p:nvGrpSpPr>
        <p:grpSpPr>
          <a:xfrm>
            <a:off x="3041112" y="2248561"/>
            <a:ext cx="367261" cy="367261"/>
            <a:chOff x="-63250675" y="4110200"/>
            <a:chExt cx="317425" cy="317425"/>
          </a:xfrm>
        </p:grpSpPr>
        <p:sp>
          <p:nvSpPr>
            <p:cNvPr id="6550" name="Google Shape;6550;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1"/>
          <p:cNvGrpSpPr/>
          <p:nvPr/>
        </p:nvGrpSpPr>
        <p:grpSpPr>
          <a:xfrm>
            <a:off x="1720159" y="2745656"/>
            <a:ext cx="359075" cy="358844"/>
            <a:chOff x="-61351725" y="3372400"/>
            <a:chExt cx="310350" cy="310150"/>
          </a:xfrm>
        </p:grpSpPr>
        <p:sp>
          <p:nvSpPr>
            <p:cNvPr id="6560" name="Google Shape;6560;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61"/>
          <p:cNvGrpSpPr/>
          <p:nvPr/>
        </p:nvGrpSpPr>
        <p:grpSpPr>
          <a:xfrm>
            <a:off x="1716514" y="3208713"/>
            <a:ext cx="366364" cy="333534"/>
            <a:chOff x="-61354875" y="3751050"/>
            <a:chExt cx="316650" cy="288275"/>
          </a:xfrm>
        </p:grpSpPr>
        <p:sp>
          <p:nvSpPr>
            <p:cNvPr id="6564" name="Google Shape;6564;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61"/>
          <p:cNvGrpSpPr/>
          <p:nvPr/>
        </p:nvGrpSpPr>
        <p:grpSpPr>
          <a:xfrm>
            <a:off x="1716514" y="3650352"/>
            <a:ext cx="366364" cy="367290"/>
            <a:chOff x="-61354875" y="4101525"/>
            <a:chExt cx="316650" cy="317450"/>
          </a:xfrm>
        </p:grpSpPr>
        <p:sp>
          <p:nvSpPr>
            <p:cNvPr id="6568" name="Google Shape;6568;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61"/>
          <p:cNvGrpSpPr/>
          <p:nvPr/>
        </p:nvGrpSpPr>
        <p:grpSpPr>
          <a:xfrm>
            <a:off x="3932949" y="2742228"/>
            <a:ext cx="368157" cy="365699"/>
            <a:chOff x="-59470075" y="3308975"/>
            <a:chExt cx="318200" cy="316075"/>
          </a:xfrm>
        </p:grpSpPr>
        <p:sp>
          <p:nvSpPr>
            <p:cNvPr id="6571" name="Google Shape;6571;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1"/>
          <p:cNvGrpSpPr/>
          <p:nvPr/>
        </p:nvGrpSpPr>
        <p:grpSpPr>
          <a:xfrm>
            <a:off x="1278379" y="1377933"/>
            <a:ext cx="367261" cy="364686"/>
            <a:chOff x="-64781025" y="3361050"/>
            <a:chExt cx="317425" cy="315200"/>
          </a:xfrm>
        </p:grpSpPr>
        <p:sp>
          <p:nvSpPr>
            <p:cNvPr id="6581" name="Google Shape;6581;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5" name="Google Shape;6585;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8" name="Google Shape;6588;p61"/>
          <p:cNvGrpSpPr/>
          <p:nvPr/>
        </p:nvGrpSpPr>
        <p:grpSpPr>
          <a:xfrm>
            <a:off x="3482779" y="1819372"/>
            <a:ext cx="382765" cy="367810"/>
            <a:chOff x="-62890750" y="3747425"/>
            <a:chExt cx="330825" cy="317900"/>
          </a:xfrm>
        </p:grpSpPr>
        <p:sp>
          <p:nvSpPr>
            <p:cNvPr id="6589" name="Google Shape;6589;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61"/>
          <p:cNvGrpSpPr/>
          <p:nvPr/>
        </p:nvGrpSpPr>
        <p:grpSpPr>
          <a:xfrm>
            <a:off x="3490531" y="2249009"/>
            <a:ext cx="367261" cy="366364"/>
            <a:chOff x="-62884425" y="4111775"/>
            <a:chExt cx="317425" cy="316650"/>
          </a:xfrm>
        </p:grpSpPr>
        <p:sp>
          <p:nvSpPr>
            <p:cNvPr id="6604" name="Google Shape;6604;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1"/>
          <p:cNvGrpSpPr/>
          <p:nvPr/>
        </p:nvGrpSpPr>
        <p:grpSpPr>
          <a:xfrm>
            <a:off x="2163165" y="2745078"/>
            <a:ext cx="365438" cy="360001"/>
            <a:chOff x="-60991775" y="3376900"/>
            <a:chExt cx="315850" cy="311150"/>
          </a:xfrm>
        </p:grpSpPr>
        <p:sp>
          <p:nvSpPr>
            <p:cNvPr id="6607" name="Google Shape;6607;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61"/>
          <p:cNvGrpSpPr/>
          <p:nvPr/>
        </p:nvGrpSpPr>
        <p:grpSpPr>
          <a:xfrm>
            <a:off x="2162702" y="3195942"/>
            <a:ext cx="366364" cy="359075"/>
            <a:chOff x="-60988625" y="3740800"/>
            <a:chExt cx="316650" cy="310350"/>
          </a:xfrm>
        </p:grpSpPr>
        <p:sp>
          <p:nvSpPr>
            <p:cNvPr id="6611" name="Google Shape;6611;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1"/>
          <p:cNvGrpSpPr/>
          <p:nvPr/>
        </p:nvGrpSpPr>
        <p:grpSpPr>
          <a:xfrm>
            <a:off x="2162702" y="3651393"/>
            <a:ext cx="366364" cy="365207"/>
            <a:chOff x="-60987850" y="4100950"/>
            <a:chExt cx="316650" cy="315650"/>
          </a:xfrm>
        </p:grpSpPr>
        <p:sp>
          <p:nvSpPr>
            <p:cNvPr id="6615" name="Google Shape;6615;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61"/>
          <p:cNvGrpSpPr/>
          <p:nvPr/>
        </p:nvGrpSpPr>
        <p:grpSpPr>
          <a:xfrm>
            <a:off x="3932486" y="3196853"/>
            <a:ext cx="369083" cy="357253"/>
            <a:chOff x="-59447250" y="3706150"/>
            <a:chExt cx="319000" cy="308775"/>
          </a:xfrm>
        </p:grpSpPr>
        <p:sp>
          <p:nvSpPr>
            <p:cNvPr id="6621" name="Google Shape;6621;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1"/>
          <p:cNvGrpSpPr/>
          <p:nvPr/>
        </p:nvGrpSpPr>
        <p:grpSpPr>
          <a:xfrm>
            <a:off x="1721214" y="1378164"/>
            <a:ext cx="368186" cy="364224"/>
            <a:chOff x="-64406125" y="3362225"/>
            <a:chExt cx="318225" cy="314800"/>
          </a:xfrm>
        </p:grpSpPr>
        <p:sp>
          <p:nvSpPr>
            <p:cNvPr id="6626" name="Google Shape;6626;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8" name="Google Shape;6628;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9" name="Google Shape;6629;p61"/>
          <p:cNvGrpSpPr/>
          <p:nvPr/>
        </p:nvGrpSpPr>
        <p:grpSpPr>
          <a:xfrm>
            <a:off x="1721677" y="2249009"/>
            <a:ext cx="367261" cy="366364"/>
            <a:chOff x="-64410850" y="4094450"/>
            <a:chExt cx="317425" cy="316650"/>
          </a:xfrm>
        </p:grpSpPr>
        <p:sp>
          <p:nvSpPr>
            <p:cNvPr id="6630" name="Google Shape;6630;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3" name="Google Shape;6633;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4" name="Google Shape;6634;p61"/>
          <p:cNvGrpSpPr/>
          <p:nvPr/>
        </p:nvGrpSpPr>
        <p:grpSpPr>
          <a:xfrm>
            <a:off x="3943225" y="1819083"/>
            <a:ext cx="365467" cy="368389"/>
            <a:chOff x="-62516625" y="3743175"/>
            <a:chExt cx="315875" cy="318400"/>
          </a:xfrm>
        </p:grpSpPr>
        <p:sp>
          <p:nvSpPr>
            <p:cNvPr id="6635" name="Google Shape;6635;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1"/>
          <p:cNvGrpSpPr/>
          <p:nvPr/>
        </p:nvGrpSpPr>
        <p:grpSpPr>
          <a:xfrm>
            <a:off x="3950065" y="2269054"/>
            <a:ext cx="351786" cy="326274"/>
            <a:chOff x="-62511900" y="4129100"/>
            <a:chExt cx="304050" cy="282000"/>
          </a:xfrm>
        </p:grpSpPr>
        <p:sp>
          <p:nvSpPr>
            <p:cNvPr id="6638" name="Google Shape;6638;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1"/>
          <p:cNvGrpSpPr/>
          <p:nvPr/>
        </p:nvGrpSpPr>
        <p:grpSpPr>
          <a:xfrm>
            <a:off x="2628187" y="2741448"/>
            <a:ext cx="310770" cy="367261"/>
            <a:chOff x="-60597975" y="3367475"/>
            <a:chExt cx="268600" cy="317425"/>
          </a:xfrm>
        </p:grpSpPr>
        <p:sp>
          <p:nvSpPr>
            <p:cNvPr id="6644" name="Google Shape;6644;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9" name="Google Shape;6649;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0" name="Google Shape;6650;p61"/>
          <p:cNvGrpSpPr/>
          <p:nvPr/>
        </p:nvGrpSpPr>
        <p:grpSpPr>
          <a:xfrm>
            <a:off x="2600390" y="3702764"/>
            <a:ext cx="366364" cy="262465"/>
            <a:chOff x="-60621600" y="4145650"/>
            <a:chExt cx="316650" cy="226850"/>
          </a:xfrm>
        </p:grpSpPr>
        <p:sp>
          <p:nvSpPr>
            <p:cNvPr id="6651" name="Google Shape;6651;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4" name="Google Shape;6654;p61"/>
          <p:cNvGrpSpPr/>
          <p:nvPr/>
        </p:nvGrpSpPr>
        <p:grpSpPr>
          <a:xfrm>
            <a:off x="3937042" y="3651263"/>
            <a:ext cx="359972" cy="365467"/>
            <a:chOff x="-59400775" y="4084200"/>
            <a:chExt cx="311125" cy="315875"/>
          </a:xfrm>
        </p:grpSpPr>
        <p:sp>
          <p:nvSpPr>
            <p:cNvPr id="6655" name="Google Shape;6655;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1"/>
          <p:cNvGrpSpPr/>
          <p:nvPr/>
        </p:nvGrpSpPr>
        <p:grpSpPr>
          <a:xfrm>
            <a:off x="2161136" y="1377094"/>
            <a:ext cx="365438" cy="366364"/>
            <a:chOff x="-64044600" y="3360375"/>
            <a:chExt cx="315850" cy="316650"/>
          </a:xfrm>
        </p:grpSpPr>
        <p:sp>
          <p:nvSpPr>
            <p:cNvPr id="6662" name="Google Shape;6662;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1"/>
          <p:cNvGrpSpPr/>
          <p:nvPr/>
        </p:nvGrpSpPr>
        <p:grpSpPr>
          <a:xfrm>
            <a:off x="2187559" y="1819647"/>
            <a:ext cx="312592" cy="367261"/>
            <a:chOff x="-64022550" y="3727425"/>
            <a:chExt cx="270175" cy="317425"/>
          </a:xfrm>
        </p:grpSpPr>
        <p:sp>
          <p:nvSpPr>
            <p:cNvPr id="6666" name="Google Shape;6666;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61"/>
          <p:cNvGrpSpPr/>
          <p:nvPr/>
        </p:nvGrpSpPr>
        <p:grpSpPr>
          <a:xfrm>
            <a:off x="2211697" y="2248547"/>
            <a:ext cx="264317" cy="367290"/>
            <a:chOff x="-64001300" y="4093650"/>
            <a:chExt cx="228450" cy="317450"/>
          </a:xfrm>
        </p:grpSpPr>
        <p:sp>
          <p:nvSpPr>
            <p:cNvPr id="6670" name="Google Shape;6670;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1"/>
          <p:cNvGrpSpPr/>
          <p:nvPr/>
        </p:nvGrpSpPr>
        <p:grpSpPr>
          <a:xfrm>
            <a:off x="830701" y="2741838"/>
            <a:ext cx="359972" cy="366480"/>
            <a:chOff x="-62148800" y="3377700"/>
            <a:chExt cx="311125" cy="316750"/>
          </a:xfrm>
        </p:grpSpPr>
        <p:sp>
          <p:nvSpPr>
            <p:cNvPr id="6675" name="Google Shape;6675;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1"/>
          <p:cNvGrpSpPr/>
          <p:nvPr/>
        </p:nvGrpSpPr>
        <p:grpSpPr>
          <a:xfrm>
            <a:off x="826608" y="3191835"/>
            <a:ext cx="368157" cy="367290"/>
            <a:chOff x="-62154300" y="3743950"/>
            <a:chExt cx="318200" cy="317450"/>
          </a:xfrm>
        </p:grpSpPr>
        <p:sp>
          <p:nvSpPr>
            <p:cNvPr id="6678" name="Google Shape;6678;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0" name="Google Shape;6680;p61"/>
          <p:cNvGrpSpPr/>
          <p:nvPr/>
        </p:nvGrpSpPr>
        <p:grpSpPr>
          <a:xfrm>
            <a:off x="826594" y="3650815"/>
            <a:ext cx="368186" cy="366364"/>
            <a:chOff x="-62151950" y="4111775"/>
            <a:chExt cx="318225" cy="316650"/>
          </a:xfrm>
        </p:grpSpPr>
        <p:sp>
          <p:nvSpPr>
            <p:cNvPr id="6681" name="Google Shape;6681;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61"/>
          <p:cNvGrpSpPr/>
          <p:nvPr/>
        </p:nvGrpSpPr>
        <p:grpSpPr>
          <a:xfrm>
            <a:off x="3045218" y="2741361"/>
            <a:ext cx="368157" cy="367434"/>
            <a:chOff x="-60254550" y="3367325"/>
            <a:chExt cx="318200" cy="317575"/>
          </a:xfrm>
        </p:grpSpPr>
        <p:sp>
          <p:nvSpPr>
            <p:cNvPr id="6686" name="Google Shape;6686;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1"/>
          <p:cNvGrpSpPr/>
          <p:nvPr/>
        </p:nvGrpSpPr>
        <p:grpSpPr>
          <a:xfrm>
            <a:off x="3046115" y="3192355"/>
            <a:ext cx="366364" cy="366248"/>
            <a:chOff x="-60255350" y="3733825"/>
            <a:chExt cx="316650" cy="316550"/>
          </a:xfrm>
        </p:grpSpPr>
        <p:sp>
          <p:nvSpPr>
            <p:cNvPr id="6691" name="Google Shape;6691;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1"/>
          <p:cNvGrpSpPr/>
          <p:nvPr/>
        </p:nvGrpSpPr>
        <p:grpSpPr>
          <a:xfrm>
            <a:off x="3073912" y="3651263"/>
            <a:ext cx="310770" cy="365467"/>
            <a:chOff x="-60232500" y="4101525"/>
            <a:chExt cx="268600" cy="315875"/>
          </a:xfrm>
        </p:grpSpPr>
        <p:sp>
          <p:nvSpPr>
            <p:cNvPr id="6699" name="Google Shape;6699;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2" name="Google Shape;6702;p61"/>
          <p:cNvGrpSpPr/>
          <p:nvPr/>
        </p:nvGrpSpPr>
        <p:grpSpPr>
          <a:xfrm>
            <a:off x="2606912" y="1377094"/>
            <a:ext cx="368186" cy="366364"/>
            <a:chOff x="-63679950" y="3360375"/>
            <a:chExt cx="318225" cy="316650"/>
          </a:xfrm>
        </p:grpSpPr>
        <p:sp>
          <p:nvSpPr>
            <p:cNvPr id="6703" name="Google Shape;6703;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7" name="Google Shape;6707;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8" name="Google Shape;6708;p61"/>
          <p:cNvGrpSpPr/>
          <p:nvPr/>
        </p:nvGrpSpPr>
        <p:grpSpPr>
          <a:xfrm>
            <a:off x="2605539" y="2248431"/>
            <a:ext cx="370934" cy="367521"/>
            <a:chOff x="-63679950" y="4093450"/>
            <a:chExt cx="320600" cy="317650"/>
          </a:xfrm>
        </p:grpSpPr>
        <p:sp>
          <p:nvSpPr>
            <p:cNvPr id="6709" name="Google Shape;6709;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1"/>
          <p:cNvGrpSpPr/>
          <p:nvPr/>
        </p:nvGrpSpPr>
        <p:grpSpPr>
          <a:xfrm>
            <a:off x="1265656" y="2741433"/>
            <a:ext cx="366364" cy="367290"/>
            <a:chOff x="-61784125" y="3377700"/>
            <a:chExt cx="316650" cy="317450"/>
          </a:xfrm>
        </p:grpSpPr>
        <p:sp>
          <p:nvSpPr>
            <p:cNvPr id="6713" name="Google Shape;6713;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1"/>
          <p:cNvGrpSpPr/>
          <p:nvPr/>
        </p:nvGrpSpPr>
        <p:grpSpPr>
          <a:xfrm>
            <a:off x="1265656" y="3191835"/>
            <a:ext cx="366364" cy="367290"/>
            <a:chOff x="-61783350" y="3743950"/>
            <a:chExt cx="316650" cy="317450"/>
          </a:xfrm>
        </p:grpSpPr>
        <p:sp>
          <p:nvSpPr>
            <p:cNvPr id="6721" name="Google Shape;6721;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3" name="Google Shape;6723;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6" name="Google Shape;6726;p61"/>
          <p:cNvGrpSpPr/>
          <p:nvPr/>
        </p:nvGrpSpPr>
        <p:grpSpPr>
          <a:xfrm>
            <a:off x="3487080" y="3651668"/>
            <a:ext cx="369112" cy="364657"/>
            <a:chOff x="-59869425" y="4102225"/>
            <a:chExt cx="319025" cy="315175"/>
          </a:xfrm>
        </p:grpSpPr>
        <p:sp>
          <p:nvSpPr>
            <p:cNvPr id="6727" name="Google Shape;6727;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61"/>
          <p:cNvGrpSpPr/>
          <p:nvPr/>
        </p:nvGrpSpPr>
        <p:grpSpPr>
          <a:xfrm>
            <a:off x="2605883" y="4120490"/>
            <a:ext cx="366364" cy="365467"/>
            <a:chOff x="-59029025" y="3711650"/>
            <a:chExt cx="316650" cy="315875"/>
          </a:xfrm>
        </p:grpSpPr>
        <p:sp>
          <p:nvSpPr>
            <p:cNvPr id="6732" name="Google Shape;6732;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9" name="Google Shape;6739;p61"/>
          <p:cNvGrpSpPr/>
          <p:nvPr/>
        </p:nvGrpSpPr>
        <p:grpSpPr>
          <a:xfrm>
            <a:off x="4841373" y="1398014"/>
            <a:ext cx="351940" cy="348188"/>
            <a:chOff x="581525" y="3254850"/>
            <a:chExt cx="297750" cy="294575"/>
          </a:xfrm>
        </p:grpSpPr>
        <p:sp>
          <p:nvSpPr>
            <p:cNvPr id="6740" name="Google Shape;6740;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1"/>
          <p:cNvGrpSpPr/>
          <p:nvPr/>
        </p:nvGrpSpPr>
        <p:grpSpPr>
          <a:xfrm>
            <a:off x="4840442" y="1836950"/>
            <a:ext cx="353802" cy="351497"/>
            <a:chOff x="580725" y="3617925"/>
            <a:chExt cx="299325" cy="297375"/>
          </a:xfrm>
        </p:grpSpPr>
        <p:sp>
          <p:nvSpPr>
            <p:cNvPr id="6744" name="Google Shape;6744;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1"/>
          <p:cNvGrpSpPr/>
          <p:nvPr/>
        </p:nvGrpSpPr>
        <p:grpSpPr>
          <a:xfrm>
            <a:off x="4842304" y="2284140"/>
            <a:ext cx="350079" cy="350079"/>
            <a:chOff x="583100" y="3982600"/>
            <a:chExt cx="296175" cy="296175"/>
          </a:xfrm>
        </p:grpSpPr>
        <p:sp>
          <p:nvSpPr>
            <p:cNvPr id="6750" name="Google Shape;6750;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1"/>
          <p:cNvGrpSpPr/>
          <p:nvPr/>
        </p:nvGrpSpPr>
        <p:grpSpPr>
          <a:xfrm>
            <a:off x="7074918" y="1397764"/>
            <a:ext cx="307231" cy="348690"/>
            <a:chOff x="2423775" y="3226875"/>
            <a:chExt cx="259925" cy="295000"/>
          </a:xfrm>
        </p:grpSpPr>
        <p:sp>
          <p:nvSpPr>
            <p:cNvPr id="6758" name="Google Shape;6758;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1"/>
          <p:cNvGrpSpPr/>
          <p:nvPr/>
        </p:nvGrpSpPr>
        <p:grpSpPr>
          <a:xfrm>
            <a:off x="7052106" y="1839049"/>
            <a:ext cx="352857" cy="347301"/>
            <a:chOff x="2404875" y="3592725"/>
            <a:chExt cx="298525" cy="293825"/>
          </a:xfrm>
        </p:grpSpPr>
        <p:sp>
          <p:nvSpPr>
            <p:cNvPr id="6762" name="Google Shape;6762;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61"/>
          <p:cNvGrpSpPr/>
          <p:nvPr/>
        </p:nvGrpSpPr>
        <p:grpSpPr>
          <a:xfrm>
            <a:off x="7053036" y="2284614"/>
            <a:ext cx="350995" cy="349133"/>
            <a:chOff x="2404875" y="3955825"/>
            <a:chExt cx="296950" cy="295375"/>
          </a:xfrm>
        </p:grpSpPr>
        <p:sp>
          <p:nvSpPr>
            <p:cNvPr id="6766" name="Google Shape;6766;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61"/>
          <p:cNvGrpSpPr/>
          <p:nvPr/>
        </p:nvGrpSpPr>
        <p:grpSpPr>
          <a:xfrm>
            <a:off x="5747016" y="2748808"/>
            <a:ext cx="349163" cy="350079"/>
            <a:chOff x="4263650" y="3235150"/>
            <a:chExt cx="295400" cy="296175"/>
          </a:xfrm>
        </p:grpSpPr>
        <p:sp>
          <p:nvSpPr>
            <p:cNvPr id="6771" name="Google Shape;6771;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1"/>
          <p:cNvGrpSpPr/>
          <p:nvPr/>
        </p:nvGrpSpPr>
        <p:grpSpPr>
          <a:xfrm>
            <a:off x="5744696" y="3207969"/>
            <a:ext cx="353802" cy="327739"/>
            <a:chOff x="4266025" y="3609275"/>
            <a:chExt cx="299325" cy="277275"/>
          </a:xfrm>
        </p:grpSpPr>
        <p:sp>
          <p:nvSpPr>
            <p:cNvPr id="6777" name="Google Shape;6777;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1"/>
          <p:cNvGrpSpPr/>
          <p:nvPr/>
        </p:nvGrpSpPr>
        <p:grpSpPr>
          <a:xfrm>
            <a:off x="5745154" y="3673356"/>
            <a:ext cx="352886" cy="349133"/>
            <a:chOff x="4263650" y="3963700"/>
            <a:chExt cx="298550" cy="295375"/>
          </a:xfrm>
        </p:grpSpPr>
        <p:sp>
          <p:nvSpPr>
            <p:cNvPr id="6780" name="Google Shape;6780;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61"/>
          <p:cNvGrpSpPr/>
          <p:nvPr/>
        </p:nvGrpSpPr>
        <p:grpSpPr>
          <a:xfrm>
            <a:off x="8023491" y="2748809"/>
            <a:ext cx="226264" cy="350079"/>
            <a:chOff x="6164975" y="3211525"/>
            <a:chExt cx="191425" cy="296175"/>
          </a:xfrm>
        </p:grpSpPr>
        <p:sp>
          <p:nvSpPr>
            <p:cNvPr id="6788" name="Google Shape;6788;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61"/>
          <p:cNvGrpSpPr/>
          <p:nvPr/>
        </p:nvGrpSpPr>
        <p:grpSpPr>
          <a:xfrm>
            <a:off x="5285528" y="1397084"/>
            <a:ext cx="352886" cy="350049"/>
            <a:chOff x="946175" y="3253275"/>
            <a:chExt cx="298550" cy="296150"/>
          </a:xfrm>
        </p:grpSpPr>
        <p:sp>
          <p:nvSpPr>
            <p:cNvPr id="6796" name="Google Shape;6796;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61"/>
          <p:cNvGrpSpPr/>
          <p:nvPr/>
        </p:nvGrpSpPr>
        <p:grpSpPr>
          <a:xfrm>
            <a:off x="5286459" y="1839048"/>
            <a:ext cx="351024" cy="347301"/>
            <a:chOff x="946175" y="3619500"/>
            <a:chExt cx="296975" cy="293825"/>
          </a:xfrm>
        </p:grpSpPr>
        <p:sp>
          <p:nvSpPr>
            <p:cNvPr id="6802" name="Google Shape;6802;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61"/>
          <p:cNvGrpSpPr/>
          <p:nvPr/>
        </p:nvGrpSpPr>
        <p:grpSpPr>
          <a:xfrm>
            <a:off x="5286001" y="2283682"/>
            <a:ext cx="351940" cy="350995"/>
            <a:chOff x="944600" y="3981825"/>
            <a:chExt cx="297750" cy="296950"/>
          </a:xfrm>
        </p:grpSpPr>
        <p:sp>
          <p:nvSpPr>
            <p:cNvPr id="6809" name="Google Shape;6809;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1"/>
          <p:cNvGrpSpPr/>
          <p:nvPr/>
        </p:nvGrpSpPr>
        <p:grpSpPr>
          <a:xfrm>
            <a:off x="7502937" y="1397542"/>
            <a:ext cx="350079" cy="349133"/>
            <a:chOff x="2768750" y="3227275"/>
            <a:chExt cx="296175" cy="295375"/>
          </a:xfrm>
        </p:grpSpPr>
        <p:sp>
          <p:nvSpPr>
            <p:cNvPr id="6814" name="Google Shape;6814;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1"/>
          <p:cNvGrpSpPr/>
          <p:nvPr/>
        </p:nvGrpSpPr>
        <p:grpSpPr>
          <a:xfrm>
            <a:off x="7523888" y="1838414"/>
            <a:ext cx="308177" cy="348572"/>
            <a:chOff x="2786075" y="3591800"/>
            <a:chExt cx="260725" cy="294900"/>
          </a:xfrm>
        </p:grpSpPr>
        <p:sp>
          <p:nvSpPr>
            <p:cNvPr id="6823" name="Google Shape;6823;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61"/>
          <p:cNvGrpSpPr/>
          <p:nvPr/>
        </p:nvGrpSpPr>
        <p:grpSpPr>
          <a:xfrm>
            <a:off x="7564387" y="2284141"/>
            <a:ext cx="227180" cy="350079"/>
            <a:chOff x="2819150" y="3955025"/>
            <a:chExt cx="192200" cy="296175"/>
          </a:xfrm>
        </p:grpSpPr>
        <p:sp>
          <p:nvSpPr>
            <p:cNvPr id="6829" name="Google Shape;6829;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1"/>
          <p:cNvGrpSpPr/>
          <p:nvPr/>
        </p:nvGrpSpPr>
        <p:grpSpPr>
          <a:xfrm>
            <a:off x="6188160" y="2749739"/>
            <a:ext cx="349133" cy="348217"/>
            <a:chOff x="4629125" y="3235150"/>
            <a:chExt cx="295375" cy="294600"/>
          </a:xfrm>
        </p:grpSpPr>
        <p:sp>
          <p:nvSpPr>
            <p:cNvPr id="6834" name="Google Shape;6834;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1"/>
          <p:cNvGrpSpPr/>
          <p:nvPr/>
        </p:nvGrpSpPr>
        <p:grpSpPr>
          <a:xfrm>
            <a:off x="6188145" y="3197272"/>
            <a:ext cx="349163" cy="349133"/>
            <a:chOff x="4628325" y="3599825"/>
            <a:chExt cx="295400" cy="295375"/>
          </a:xfrm>
        </p:grpSpPr>
        <p:sp>
          <p:nvSpPr>
            <p:cNvPr id="6840" name="Google Shape;6840;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1"/>
          <p:cNvGrpSpPr/>
          <p:nvPr/>
        </p:nvGrpSpPr>
        <p:grpSpPr>
          <a:xfrm>
            <a:off x="6209096" y="3672883"/>
            <a:ext cx="307261" cy="350079"/>
            <a:chOff x="4645650" y="3962900"/>
            <a:chExt cx="259950" cy="296175"/>
          </a:xfrm>
        </p:grpSpPr>
        <p:sp>
          <p:nvSpPr>
            <p:cNvPr id="6853" name="Google Shape;6853;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1"/>
          <p:cNvGrpSpPr/>
          <p:nvPr/>
        </p:nvGrpSpPr>
        <p:grpSpPr>
          <a:xfrm>
            <a:off x="7962056" y="3197745"/>
            <a:ext cx="349133" cy="348188"/>
            <a:chOff x="6143725" y="3582500"/>
            <a:chExt cx="295375" cy="294575"/>
          </a:xfrm>
        </p:grpSpPr>
        <p:sp>
          <p:nvSpPr>
            <p:cNvPr id="6860" name="Google Shape;6860;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1"/>
          <p:cNvGrpSpPr/>
          <p:nvPr/>
        </p:nvGrpSpPr>
        <p:grpSpPr>
          <a:xfrm>
            <a:off x="5730883" y="1397084"/>
            <a:ext cx="350995" cy="350049"/>
            <a:chOff x="1310075" y="3253275"/>
            <a:chExt cx="296950" cy="296150"/>
          </a:xfrm>
        </p:grpSpPr>
        <p:sp>
          <p:nvSpPr>
            <p:cNvPr id="6868" name="Google Shape;6868;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1" name="Google Shape;6871;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2" name="Google Shape;6872;p61"/>
          <p:cNvGrpSpPr/>
          <p:nvPr/>
        </p:nvGrpSpPr>
        <p:grpSpPr>
          <a:xfrm>
            <a:off x="5730410" y="2283343"/>
            <a:ext cx="351941" cy="351675"/>
            <a:chOff x="1310075" y="3980250"/>
            <a:chExt cx="297750" cy="297525"/>
          </a:xfrm>
        </p:grpSpPr>
        <p:sp>
          <p:nvSpPr>
            <p:cNvPr id="6873" name="Google Shape;6873;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1"/>
          <p:cNvGrpSpPr/>
          <p:nvPr/>
        </p:nvGrpSpPr>
        <p:grpSpPr>
          <a:xfrm>
            <a:off x="7995198" y="1397542"/>
            <a:ext cx="266305" cy="349133"/>
            <a:chOff x="3167275" y="3227275"/>
            <a:chExt cx="225300" cy="295375"/>
          </a:xfrm>
        </p:grpSpPr>
        <p:sp>
          <p:nvSpPr>
            <p:cNvPr id="6878" name="Google Shape;6878;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3" name="Google Shape;6883;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4" name="Google Shape;6884;p61"/>
          <p:cNvGrpSpPr/>
          <p:nvPr/>
        </p:nvGrpSpPr>
        <p:grpSpPr>
          <a:xfrm>
            <a:off x="7952380" y="2284599"/>
            <a:ext cx="351940" cy="349163"/>
            <a:chOff x="3133425" y="3955025"/>
            <a:chExt cx="297750" cy="295400"/>
          </a:xfrm>
        </p:grpSpPr>
        <p:sp>
          <p:nvSpPr>
            <p:cNvPr id="6885" name="Google Shape;6885;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1"/>
          <p:cNvGrpSpPr/>
          <p:nvPr/>
        </p:nvGrpSpPr>
        <p:grpSpPr>
          <a:xfrm>
            <a:off x="6632554" y="2748187"/>
            <a:ext cx="350079" cy="351320"/>
            <a:chOff x="4991425" y="3234750"/>
            <a:chExt cx="296175" cy="297225"/>
          </a:xfrm>
        </p:grpSpPr>
        <p:sp>
          <p:nvSpPr>
            <p:cNvPr id="6889" name="Google Shape;6889;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61"/>
          <p:cNvGrpSpPr/>
          <p:nvPr/>
        </p:nvGrpSpPr>
        <p:grpSpPr>
          <a:xfrm>
            <a:off x="6632554" y="3217750"/>
            <a:ext cx="350079" cy="308177"/>
            <a:chOff x="4991425" y="3617150"/>
            <a:chExt cx="296175" cy="260725"/>
          </a:xfrm>
        </p:grpSpPr>
        <p:sp>
          <p:nvSpPr>
            <p:cNvPr id="6896" name="Google Shape;6896;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1"/>
          <p:cNvGrpSpPr/>
          <p:nvPr/>
        </p:nvGrpSpPr>
        <p:grpSpPr>
          <a:xfrm>
            <a:off x="6709827" y="3673341"/>
            <a:ext cx="195532" cy="349163"/>
            <a:chOff x="5056800" y="3962900"/>
            <a:chExt cx="165425" cy="295400"/>
          </a:xfrm>
        </p:grpSpPr>
        <p:sp>
          <p:nvSpPr>
            <p:cNvPr id="6904" name="Google Shape;6904;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7" name="Google Shape;6907;p61"/>
          <p:cNvGrpSpPr/>
          <p:nvPr/>
        </p:nvGrpSpPr>
        <p:grpSpPr>
          <a:xfrm>
            <a:off x="7961125" y="3673357"/>
            <a:ext cx="350995" cy="349133"/>
            <a:chOff x="6168925" y="3936925"/>
            <a:chExt cx="296950" cy="295375"/>
          </a:xfrm>
        </p:grpSpPr>
        <p:sp>
          <p:nvSpPr>
            <p:cNvPr id="6908" name="Google Shape;6908;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1"/>
          <p:cNvGrpSpPr/>
          <p:nvPr/>
        </p:nvGrpSpPr>
        <p:grpSpPr>
          <a:xfrm>
            <a:off x="6174844" y="1390429"/>
            <a:ext cx="348188" cy="349133"/>
            <a:chOff x="1674750" y="3254050"/>
            <a:chExt cx="294575" cy="295375"/>
          </a:xfrm>
        </p:grpSpPr>
        <p:sp>
          <p:nvSpPr>
            <p:cNvPr id="6915" name="Google Shape;6915;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1"/>
          <p:cNvGrpSpPr/>
          <p:nvPr/>
        </p:nvGrpSpPr>
        <p:grpSpPr>
          <a:xfrm>
            <a:off x="6189239" y="1838132"/>
            <a:ext cx="319347" cy="349133"/>
            <a:chOff x="1687350" y="3618725"/>
            <a:chExt cx="270175" cy="295375"/>
          </a:xfrm>
        </p:grpSpPr>
        <p:sp>
          <p:nvSpPr>
            <p:cNvPr id="6919" name="Google Shape;6919;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61"/>
          <p:cNvGrpSpPr/>
          <p:nvPr/>
        </p:nvGrpSpPr>
        <p:grpSpPr>
          <a:xfrm>
            <a:off x="6172942" y="2284613"/>
            <a:ext cx="351940" cy="349133"/>
            <a:chOff x="1672375" y="3982600"/>
            <a:chExt cx="297750" cy="295375"/>
          </a:xfrm>
        </p:grpSpPr>
        <p:sp>
          <p:nvSpPr>
            <p:cNvPr id="6923" name="Google Shape;6923;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61"/>
          <p:cNvGrpSpPr/>
          <p:nvPr/>
        </p:nvGrpSpPr>
        <p:grpSpPr>
          <a:xfrm>
            <a:off x="4864934" y="2748808"/>
            <a:ext cx="350079" cy="350079"/>
            <a:chOff x="3497300" y="3227275"/>
            <a:chExt cx="296175" cy="296175"/>
          </a:xfrm>
        </p:grpSpPr>
        <p:sp>
          <p:nvSpPr>
            <p:cNvPr id="6927" name="Google Shape;6927;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1"/>
          <p:cNvGrpSpPr/>
          <p:nvPr/>
        </p:nvGrpSpPr>
        <p:grpSpPr>
          <a:xfrm>
            <a:off x="4865407" y="3198203"/>
            <a:ext cx="349133" cy="347272"/>
            <a:chOff x="3497300" y="3591950"/>
            <a:chExt cx="295375" cy="293800"/>
          </a:xfrm>
        </p:grpSpPr>
        <p:sp>
          <p:nvSpPr>
            <p:cNvPr id="6936" name="Google Shape;6936;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1"/>
          <p:cNvGrpSpPr/>
          <p:nvPr/>
        </p:nvGrpSpPr>
        <p:grpSpPr>
          <a:xfrm>
            <a:off x="4865407" y="3673341"/>
            <a:ext cx="349133" cy="349163"/>
            <a:chOff x="3497300" y="3955025"/>
            <a:chExt cx="295375" cy="295400"/>
          </a:xfrm>
        </p:grpSpPr>
        <p:sp>
          <p:nvSpPr>
            <p:cNvPr id="6945" name="Google Shape;6945;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1"/>
          <p:cNvGrpSpPr/>
          <p:nvPr/>
        </p:nvGrpSpPr>
        <p:grpSpPr>
          <a:xfrm>
            <a:off x="7089979" y="2749532"/>
            <a:ext cx="327739" cy="348631"/>
            <a:chOff x="5364750" y="3235150"/>
            <a:chExt cx="277275" cy="294950"/>
          </a:xfrm>
        </p:grpSpPr>
        <p:sp>
          <p:nvSpPr>
            <p:cNvPr id="6949" name="Google Shape;6949;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61"/>
          <p:cNvGrpSpPr/>
          <p:nvPr/>
        </p:nvGrpSpPr>
        <p:grpSpPr>
          <a:xfrm>
            <a:off x="7078337" y="3195868"/>
            <a:ext cx="351024" cy="351941"/>
            <a:chOff x="5355300" y="3598250"/>
            <a:chExt cx="296975" cy="297750"/>
          </a:xfrm>
        </p:grpSpPr>
        <p:sp>
          <p:nvSpPr>
            <p:cNvPr id="6958" name="Google Shape;6958;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61"/>
          <p:cNvGrpSpPr/>
          <p:nvPr/>
        </p:nvGrpSpPr>
        <p:grpSpPr>
          <a:xfrm>
            <a:off x="7082533" y="3734790"/>
            <a:ext cx="342632" cy="226264"/>
            <a:chOff x="5358450" y="4015675"/>
            <a:chExt cx="289875" cy="191425"/>
          </a:xfrm>
        </p:grpSpPr>
        <p:sp>
          <p:nvSpPr>
            <p:cNvPr id="6967" name="Google Shape;6967;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1"/>
          <p:cNvGrpSpPr/>
          <p:nvPr/>
        </p:nvGrpSpPr>
        <p:grpSpPr>
          <a:xfrm>
            <a:off x="6209015" y="4117322"/>
            <a:ext cx="351024" cy="325464"/>
            <a:chOff x="6543825" y="3202075"/>
            <a:chExt cx="296975" cy="275350"/>
          </a:xfrm>
        </p:grpSpPr>
        <p:sp>
          <p:nvSpPr>
            <p:cNvPr id="6972" name="Google Shape;6972;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1"/>
          <p:cNvGrpSpPr/>
          <p:nvPr/>
        </p:nvGrpSpPr>
        <p:grpSpPr>
          <a:xfrm>
            <a:off x="6615996" y="1397069"/>
            <a:ext cx="350079" cy="350079"/>
            <a:chOff x="2037825" y="3254050"/>
            <a:chExt cx="296175" cy="296175"/>
          </a:xfrm>
        </p:grpSpPr>
        <p:sp>
          <p:nvSpPr>
            <p:cNvPr id="6980" name="Google Shape;6980;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1"/>
          <p:cNvGrpSpPr/>
          <p:nvPr/>
        </p:nvGrpSpPr>
        <p:grpSpPr>
          <a:xfrm>
            <a:off x="6614135" y="1838236"/>
            <a:ext cx="353802" cy="348926"/>
            <a:chOff x="2034675" y="3617925"/>
            <a:chExt cx="299325" cy="295200"/>
          </a:xfrm>
        </p:grpSpPr>
        <p:sp>
          <p:nvSpPr>
            <p:cNvPr id="6987" name="Google Shape;6987;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61"/>
          <p:cNvGrpSpPr/>
          <p:nvPr/>
        </p:nvGrpSpPr>
        <p:grpSpPr>
          <a:xfrm>
            <a:off x="6615996" y="2284613"/>
            <a:ext cx="350079" cy="349133"/>
            <a:chOff x="2037825" y="3981825"/>
            <a:chExt cx="296175" cy="295375"/>
          </a:xfrm>
        </p:grpSpPr>
        <p:sp>
          <p:nvSpPr>
            <p:cNvPr id="6993" name="Google Shape;6993;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61"/>
          <p:cNvGrpSpPr/>
          <p:nvPr/>
        </p:nvGrpSpPr>
        <p:grpSpPr>
          <a:xfrm>
            <a:off x="5301014" y="2780929"/>
            <a:ext cx="350079" cy="285837"/>
            <a:chOff x="3860400" y="3254050"/>
            <a:chExt cx="296175" cy="241825"/>
          </a:xfrm>
        </p:grpSpPr>
        <p:sp>
          <p:nvSpPr>
            <p:cNvPr id="6997" name="Google Shape;6997;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1"/>
          <p:cNvGrpSpPr/>
          <p:nvPr/>
        </p:nvGrpSpPr>
        <p:grpSpPr>
          <a:xfrm>
            <a:off x="5300541" y="3196800"/>
            <a:ext cx="351024" cy="350079"/>
            <a:chOff x="3859600" y="3591950"/>
            <a:chExt cx="296975" cy="296175"/>
          </a:xfrm>
        </p:grpSpPr>
        <p:sp>
          <p:nvSpPr>
            <p:cNvPr id="7005" name="Google Shape;7005;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1"/>
          <p:cNvGrpSpPr/>
          <p:nvPr/>
        </p:nvGrpSpPr>
        <p:grpSpPr>
          <a:xfrm>
            <a:off x="5301014" y="3672883"/>
            <a:ext cx="350079" cy="350079"/>
            <a:chOff x="3860400" y="3955025"/>
            <a:chExt cx="296175" cy="296175"/>
          </a:xfrm>
        </p:grpSpPr>
        <p:sp>
          <p:nvSpPr>
            <p:cNvPr id="7009" name="Google Shape;7009;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1"/>
          <p:cNvGrpSpPr/>
          <p:nvPr/>
        </p:nvGrpSpPr>
        <p:grpSpPr>
          <a:xfrm>
            <a:off x="7516230" y="2749281"/>
            <a:ext cx="355664" cy="349133"/>
            <a:chOff x="5716825" y="3235950"/>
            <a:chExt cx="300900" cy="295375"/>
          </a:xfrm>
        </p:grpSpPr>
        <p:sp>
          <p:nvSpPr>
            <p:cNvPr id="7015" name="Google Shape;7015;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1"/>
          <p:cNvGrpSpPr/>
          <p:nvPr/>
        </p:nvGrpSpPr>
        <p:grpSpPr>
          <a:xfrm>
            <a:off x="7529261" y="3207969"/>
            <a:ext cx="329601" cy="327739"/>
            <a:chOff x="5727850" y="3609275"/>
            <a:chExt cx="278850" cy="277275"/>
          </a:xfrm>
        </p:grpSpPr>
        <p:sp>
          <p:nvSpPr>
            <p:cNvPr id="7020" name="Google Shape;7020;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1"/>
          <p:cNvGrpSpPr/>
          <p:nvPr/>
        </p:nvGrpSpPr>
        <p:grpSpPr>
          <a:xfrm>
            <a:off x="7540446" y="3673356"/>
            <a:ext cx="307231" cy="349133"/>
            <a:chOff x="5736525" y="3963700"/>
            <a:chExt cx="259925" cy="295375"/>
          </a:xfrm>
        </p:grpSpPr>
        <p:sp>
          <p:nvSpPr>
            <p:cNvPr id="7026" name="Google Shape;7026;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61"/>
          <p:cNvGrpSpPr/>
          <p:nvPr/>
        </p:nvGrpSpPr>
        <p:grpSpPr>
          <a:xfrm>
            <a:off x="6632026" y="4122683"/>
            <a:ext cx="351024" cy="350079"/>
            <a:chOff x="6553275" y="3604550"/>
            <a:chExt cx="296975" cy="296175"/>
          </a:xfrm>
        </p:grpSpPr>
        <p:sp>
          <p:nvSpPr>
            <p:cNvPr id="7034" name="Google Shape;7034;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0" name="Google Shape;7040;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041" name="Google Shape;7041;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45" name="Shape 7045"/>
        <p:cNvGrpSpPr/>
        <p:nvPr/>
      </p:nvGrpSpPr>
      <p:grpSpPr>
        <a:xfrm>
          <a:off x="0" y="0"/>
          <a:ext cx="0" cy="0"/>
          <a:chOff x="0" y="0"/>
          <a:chExt cx="0" cy="0"/>
        </a:xfrm>
      </p:grpSpPr>
      <p:grpSp>
        <p:nvGrpSpPr>
          <p:cNvPr id="7046" name="Google Shape;7046;p62"/>
          <p:cNvGrpSpPr/>
          <p:nvPr/>
        </p:nvGrpSpPr>
        <p:grpSpPr>
          <a:xfrm>
            <a:off x="859032" y="1380546"/>
            <a:ext cx="294401" cy="353645"/>
            <a:chOff x="-35814600" y="3202075"/>
            <a:chExt cx="242625" cy="291450"/>
          </a:xfrm>
        </p:grpSpPr>
        <p:sp>
          <p:nvSpPr>
            <p:cNvPr id="7047" name="Google Shape;7047;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2"/>
          <p:cNvGrpSpPr/>
          <p:nvPr/>
        </p:nvGrpSpPr>
        <p:grpSpPr>
          <a:xfrm>
            <a:off x="829410" y="1821466"/>
            <a:ext cx="353645" cy="353888"/>
            <a:chOff x="-35839800" y="3561025"/>
            <a:chExt cx="291450" cy="291650"/>
          </a:xfrm>
        </p:grpSpPr>
        <p:sp>
          <p:nvSpPr>
            <p:cNvPr id="7055" name="Google Shape;7055;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2" name="Google Shape;7062;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3" name="Google Shape;7063;p62"/>
          <p:cNvGrpSpPr/>
          <p:nvPr/>
        </p:nvGrpSpPr>
        <p:grpSpPr>
          <a:xfrm>
            <a:off x="3066955" y="1380546"/>
            <a:ext cx="353645" cy="353645"/>
            <a:chOff x="-34003850" y="3227275"/>
            <a:chExt cx="291450" cy="291450"/>
          </a:xfrm>
        </p:grpSpPr>
        <p:sp>
          <p:nvSpPr>
            <p:cNvPr id="7064" name="Google Shape;7064;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2"/>
          <p:cNvGrpSpPr/>
          <p:nvPr/>
        </p:nvGrpSpPr>
        <p:grpSpPr>
          <a:xfrm>
            <a:off x="3066485" y="1821238"/>
            <a:ext cx="354586" cy="354343"/>
            <a:chOff x="-34004625" y="3585850"/>
            <a:chExt cx="292225" cy="292025"/>
          </a:xfrm>
        </p:grpSpPr>
        <p:sp>
          <p:nvSpPr>
            <p:cNvPr id="7070" name="Google Shape;7070;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62"/>
          <p:cNvGrpSpPr/>
          <p:nvPr/>
        </p:nvGrpSpPr>
        <p:grpSpPr>
          <a:xfrm>
            <a:off x="3066000" y="2256439"/>
            <a:ext cx="355557" cy="354616"/>
            <a:chOff x="-34005425" y="3945575"/>
            <a:chExt cx="293025" cy="292250"/>
          </a:xfrm>
        </p:grpSpPr>
        <p:sp>
          <p:nvSpPr>
            <p:cNvPr id="7076" name="Google Shape;7076;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62"/>
          <p:cNvGrpSpPr/>
          <p:nvPr/>
        </p:nvGrpSpPr>
        <p:grpSpPr>
          <a:xfrm>
            <a:off x="1713099" y="2729615"/>
            <a:ext cx="358408" cy="355557"/>
            <a:chOff x="-32174975" y="3192625"/>
            <a:chExt cx="295375" cy="293025"/>
          </a:xfrm>
        </p:grpSpPr>
        <p:sp>
          <p:nvSpPr>
            <p:cNvPr id="7080" name="Google Shape;7080;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4" name="Google Shape;7084;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6" name="Google Shape;7086;p62"/>
          <p:cNvGrpSpPr/>
          <p:nvPr/>
        </p:nvGrpSpPr>
        <p:grpSpPr>
          <a:xfrm>
            <a:off x="3952249" y="2730570"/>
            <a:ext cx="354586" cy="353645"/>
            <a:chOff x="-30345325" y="3184750"/>
            <a:chExt cx="292225" cy="291450"/>
          </a:xfrm>
        </p:grpSpPr>
        <p:sp>
          <p:nvSpPr>
            <p:cNvPr id="7087" name="Google Shape;7087;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2"/>
          <p:cNvGrpSpPr/>
          <p:nvPr/>
        </p:nvGrpSpPr>
        <p:grpSpPr>
          <a:xfrm>
            <a:off x="1277001" y="1380546"/>
            <a:ext cx="353645" cy="353645"/>
            <a:chOff x="-35481425" y="3202075"/>
            <a:chExt cx="291450" cy="291450"/>
          </a:xfrm>
        </p:grpSpPr>
        <p:sp>
          <p:nvSpPr>
            <p:cNvPr id="7093" name="Google Shape;7093;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2"/>
          <p:cNvGrpSpPr/>
          <p:nvPr/>
        </p:nvGrpSpPr>
        <p:grpSpPr>
          <a:xfrm>
            <a:off x="1276531" y="1822072"/>
            <a:ext cx="354586" cy="352675"/>
            <a:chOff x="-35482200" y="3561225"/>
            <a:chExt cx="292225" cy="290650"/>
          </a:xfrm>
        </p:grpSpPr>
        <p:sp>
          <p:nvSpPr>
            <p:cNvPr id="7101" name="Google Shape;7101;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2"/>
          <p:cNvGrpSpPr/>
          <p:nvPr/>
        </p:nvGrpSpPr>
        <p:grpSpPr>
          <a:xfrm>
            <a:off x="1277001" y="2256940"/>
            <a:ext cx="353645" cy="353615"/>
            <a:chOff x="-35481425" y="3919600"/>
            <a:chExt cx="291450" cy="291425"/>
          </a:xfrm>
        </p:grpSpPr>
        <p:sp>
          <p:nvSpPr>
            <p:cNvPr id="7105" name="Google Shape;7105;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2"/>
          <p:cNvGrpSpPr/>
          <p:nvPr/>
        </p:nvGrpSpPr>
        <p:grpSpPr>
          <a:xfrm>
            <a:off x="3512636" y="1381031"/>
            <a:ext cx="357468" cy="352675"/>
            <a:chOff x="-33645475" y="3228075"/>
            <a:chExt cx="294600" cy="290650"/>
          </a:xfrm>
        </p:grpSpPr>
        <p:sp>
          <p:nvSpPr>
            <p:cNvPr id="7114" name="Google Shape;7114;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62"/>
          <p:cNvGrpSpPr/>
          <p:nvPr/>
        </p:nvGrpSpPr>
        <p:grpSpPr>
          <a:xfrm>
            <a:off x="3513606" y="1821116"/>
            <a:ext cx="355526" cy="354586"/>
            <a:chOff x="-33646250" y="3586425"/>
            <a:chExt cx="293000" cy="292225"/>
          </a:xfrm>
        </p:grpSpPr>
        <p:sp>
          <p:nvSpPr>
            <p:cNvPr id="7122" name="Google Shape;7122;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62"/>
          <p:cNvGrpSpPr/>
          <p:nvPr/>
        </p:nvGrpSpPr>
        <p:grpSpPr>
          <a:xfrm>
            <a:off x="3514076" y="2255969"/>
            <a:ext cx="354586" cy="355557"/>
            <a:chOff x="-33645475" y="3944800"/>
            <a:chExt cx="292225" cy="293025"/>
          </a:xfrm>
        </p:grpSpPr>
        <p:sp>
          <p:nvSpPr>
            <p:cNvPr id="7125" name="Google Shape;7125;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62"/>
          <p:cNvGrpSpPr/>
          <p:nvPr/>
        </p:nvGrpSpPr>
        <p:grpSpPr>
          <a:xfrm>
            <a:off x="2167295" y="2729706"/>
            <a:ext cx="352675" cy="355375"/>
            <a:chOff x="-31809525" y="3192625"/>
            <a:chExt cx="290650" cy="292875"/>
          </a:xfrm>
        </p:grpSpPr>
        <p:sp>
          <p:nvSpPr>
            <p:cNvPr id="7136" name="Google Shape;7136;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62"/>
          <p:cNvGrpSpPr/>
          <p:nvPr/>
        </p:nvGrpSpPr>
        <p:grpSpPr>
          <a:xfrm>
            <a:off x="2166810" y="3200258"/>
            <a:ext cx="353645" cy="355557"/>
            <a:chOff x="-31811100" y="3550975"/>
            <a:chExt cx="291450" cy="293025"/>
          </a:xfrm>
        </p:grpSpPr>
        <p:sp>
          <p:nvSpPr>
            <p:cNvPr id="7141" name="Google Shape;7141;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62"/>
          <p:cNvGrpSpPr/>
          <p:nvPr/>
        </p:nvGrpSpPr>
        <p:grpSpPr>
          <a:xfrm>
            <a:off x="2160606" y="3664562"/>
            <a:ext cx="366052" cy="356831"/>
            <a:chOff x="-31817400" y="3910025"/>
            <a:chExt cx="301675" cy="294075"/>
          </a:xfrm>
        </p:grpSpPr>
        <p:sp>
          <p:nvSpPr>
            <p:cNvPr id="7149" name="Google Shape;7149;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2"/>
          <p:cNvGrpSpPr/>
          <p:nvPr/>
        </p:nvGrpSpPr>
        <p:grpSpPr>
          <a:xfrm>
            <a:off x="3952234" y="3200743"/>
            <a:ext cx="354616" cy="354586"/>
            <a:chOff x="-30354000" y="3569100"/>
            <a:chExt cx="292250" cy="292225"/>
          </a:xfrm>
        </p:grpSpPr>
        <p:sp>
          <p:nvSpPr>
            <p:cNvPr id="7153" name="Google Shape;7153;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2"/>
          <p:cNvGrpSpPr/>
          <p:nvPr/>
        </p:nvGrpSpPr>
        <p:grpSpPr>
          <a:xfrm>
            <a:off x="1730812" y="1380546"/>
            <a:ext cx="342148" cy="353645"/>
            <a:chOff x="-35118325" y="3202075"/>
            <a:chExt cx="281975" cy="291450"/>
          </a:xfrm>
        </p:grpSpPr>
        <p:sp>
          <p:nvSpPr>
            <p:cNvPr id="7160" name="Google Shape;7160;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2"/>
          <p:cNvGrpSpPr/>
          <p:nvPr/>
        </p:nvGrpSpPr>
        <p:grpSpPr>
          <a:xfrm>
            <a:off x="1724593" y="1821799"/>
            <a:ext cx="354586" cy="353221"/>
            <a:chOff x="-35123050" y="3561225"/>
            <a:chExt cx="292225" cy="291100"/>
          </a:xfrm>
        </p:grpSpPr>
        <p:sp>
          <p:nvSpPr>
            <p:cNvPr id="7165" name="Google Shape;7165;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62"/>
          <p:cNvGrpSpPr/>
          <p:nvPr/>
        </p:nvGrpSpPr>
        <p:grpSpPr>
          <a:xfrm>
            <a:off x="1766652" y="2256940"/>
            <a:ext cx="270467" cy="353615"/>
            <a:chOff x="-35089175" y="3919600"/>
            <a:chExt cx="222900" cy="291425"/>
          </a:xfrm>
        </p:grpSpPr>
        <p:sp>
          <p:nvSpPr>
            <p:cNvPr id="7168" name="Google Shape;7168;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2"/>
          <p:cNvGrpSpPr/>
          <p:nvPr/>
        </p:nvGrpSpPr>
        <p:grpSpPr>
          <a:xfrm>
            <a:off x="3963648" y="1380303"/>
            <a:ext cx="336445" cy="354131"/>
            <a:chOff x="-33277650" y="3226875"/>
            <a:chExt cx="277275" cy="291850"/>
          </a:xfrm>
        </p:grpSpPr>
        <p:sp>
          <p:nvSpPr>
            <p:cNvPr id="7171" name="Google Shape;7171;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2"/>
          <p:cNvGrpSpPr/>
          <p:nvPr/>
        </p:nvGrpSpPr>
        <p:grpSpPr>
          <a:xfrm>
            <a:off x="3955048" y="1821587"/>
            <a:ext cx="353645" cy="353645"/>
            <a:chOff x="-33286325" y="3586425"/>
            <a:chExt cx="291450" cy="291450"/>
          </a:xfrm>
        </p:grpSpPr>
        <p:sp>
          <p:nvSpPr>
            <p:cNvPr id="7179" name="Google Shape;7179;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62"/>
          <p:cNvGrpSpPr/>
          <p:nvPr/>
        </p:nvGrpSpPr>
        <p:grpSpPr>
          <a:xfrm>
            <a:off x="3955048" y="2255969"/>
            <a:ext cx="353645" cy="355557"/>
            <a:chOff x="-33286325" y="3944800"/>
            <a:chExt cx="291450" cy="293025"/>
          </a:xfrm>
        </p:grpSpPr>
        <p:sp>
          <p:nvSpPr>
            <p:cNvPr id="7185" name="Google Shape;7185;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2"/>
          <p:cNvGrpSpPr/>
          <p:nvPr/>
        </p:nvGrpSpPr>
        <p:grpSpPr>
          <a:xfrm>
            <a:off x="2613445" y="2729129"/>
            <a:ext cx="353645" cy="356527"/>
            <a:chOff x="-31452725" y="3191825"/>
            <a:chExt cx="291450" cy="293825"/>
          </a:xfrm>
        </p:grpSpPr>
        <p:sp>
          <p:nvSpPr>
            <p:cNvPr id="7190" name="Google Shape;7190;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2"/>
          <p:cNvGrpSpPr/>
          <p:nvPr/>
        </p:nvGrpSpPr>
        <p:grpSpPr>
          <a:xfrm>
            <a:off x="2612975" y="3200744"/>
            <a:ext cx="354586" cy="354586"/>
            <a:chOff x="-31452725" y="3551775"/>
            <a:chExt cx="292225" cy="292225"/>
          </a:xfrm>
        </p:grpSpPr>
        <p:sp>
          <p:nvSpPr>
            <p:cNvPr id="7195" name="Google Shape;7195;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2"/>
          <p:cNvGrpSpPr/>
          <p:nvPr/>
        </p:nvGrpSpPr>
        <p:grpSpPr>
          <a:xfrm>
            <a:off x="2611534" y="3664729"/>
            <a:ext cx="357468" cy="356497"/>
            <a:chOff x="-31455100" y="3909350"/>
            <a:chExt cx="294600" cy="293800"/>
          </a:xfrm>
        </p:grpSpPr>
        <p:sp>
          <p:nvSpPr>
            <p:cNvPr id="7200" name="Google Shape;7200;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62"/>
          <p:cNvGrpSpPr/>
          <p:nvPr/>
        </p:nvGrpSpPr>
        <p:grpSpPr>
          <a:xfrm>
            <a:off x="3952719" y="3665684"/>
            <a:ext cx="353645" cy="354586"/>
            <a:chOff x="-30345325" y="3918800"/>
            <a:chExt cx="291450" cy="292225"/>
          </a:xfrm>
        </p:grpSpPr>
        <p:sp>
          <p:nvSpPr>
            <p:cNvPr id="7203" name="Google Shape;7203;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2"/>
          <p:cNvGrpSpPr/>
          <p:nvPr/>
        </p:nvGrpSpPr>
        <p:grpSpPr>
          <a:xfrm>
            <a:off x="2172184" y="1821587"/>
            <a:ext cx="353645" cy="353645"/>
            <a:chOff x="-34763900" y="3561225"/>
            <a:chExt cx="291450" cy="291450"/>
          </a:xfrm>
        </p:grpSpPr>
        <p:sp>
          <p:nvSpPr>
            <p:cNvPr id="7209" name="Google Shape;7209;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2" name="Google Shape;7212;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3" name="Google Shape;7213;p62"/>
          <p:cNvGrpSpPr/>
          <p:nvPr/>
        </p:nvGrpSpPr>
        <p:grpSpPr>
          <a:xfrm>
            <a:off x="827081" y="2730099"/>
            <a:ext cx="354586" cy="354586"/>
            <a:chOff x="-32927950" y="3227275"/>
            <a:chExt cx="292225" cy="292225"/>
          </a:xfrm>
        </p:grpSpPr>
        <p:sp>
          <p:nvSpPr>
            <p:cNvPr id="7214" name="Google Shape;7214;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2"/>
          <p:cNvGrpSpPr/>
          <p:nvPr/>
        </p:nvGrpSpPr>
        <p:grpSpPr>
          <a:xfrm>
            <a:off x="826596" y="3201213"/>
            <a:ext cx="355557" cy="353645"/>
            <a:chOff x="-32927950" y="3586425"/>
            <a:chExt cx="293025" cy="291450"/>
          </a:xfrm>
        </p:grpSpPr>
        <p:sp>
          <p:nvSpPr>
            <p:cNvPr id="7220" name="Google Shape;7220;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2"/>
          <p:cNvGrpSpPr/>
          <p:nvPr/>
        </p:nvGrpSpPr>
        <p:grpSpPr>
          <a:xfrm>
            <a:off x="827081" y="3665198"/>
            <a:ext cx="354586" cy="355557"/>
            <a:chOff x="-32927950" y="3944800"/>
            <a:chExt cx="292225" cy="293025"/>
          </a:xfrm>
        </p:grpSpPr>
        <p:sp>
          <p:nvSpPr>
            <p:cNvPr id="7226" name="Google Shape;7226;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2"/>
          <p:cNvGrpSpPr/>
          <p:nvPr/>
        </p:nvGrpSpPr>
        <p:grpSpPr>
          <a:xfrm>
            <a:off x="3055873" y="2730449"/>
            <a:ext cx="354586" cy="353888"/>
            <a:chOff x="-31094350" y="3194000"/>
            <a:chExt cx="292225" cy="291650"/>
          </a:xfrm>
        </p:grpSpPr>
        <p:sp>
          <p:nvSpPr>
            <p:cNvPr id="7236" name="Google Shape;7236;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62"/>
          <p:cNvGrpSpPr/>
          <p:nvPr/>
        </p:nvGrpSpPr>
        <p:grpSpPr>
          <a:xfrm>
            <a:off x="3056343" y="3200941"/>
            <a:ext cx="353645" cy="354191"/>
            <a:chOff x="-31093575" y="3552550"/>
            <a:chExt cx="291450" cy="291900"/>
          </a:xfrm>
        </p:grpSpPr>
        <p:sp>
          <p:nvSpPr>
            <p:cNvPr id="7245" name="Google Shape;7245;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62"/>
          <p:cNvGrpSpPr/>
          <p:nvPr/>
        </p:nvGrpSpPr>
        <p:grpSpPr>
          <a:xfrm>
            <a:off x="2182711" y="1380546"/>
            <a:ext cx="332593" cy="353645"/>
            <a:chOff x="-34755225" y="3202075"/>
            <a:chExt cx="274100" cy="291450"/>
          </a:xfrm>
        </p:grpSpPr>
        <p:sp>
          <p:nvSpPr>
            <p:cNvPr id="7250" name="Google Shape;7250;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2"/>
          <p:cNvGrpSpPr/>
          <p:nvPr/>
        </p:nvGrpSpPr>
        <p:grpSpPr>
          <a:xfrm>
            <a:off x="3056343" y="3666169"/>
            <a:ext cx="353645" cy="353615"/>
            <a:chOff x="-31093575" y="3911725"/>
            <a:chExt cx="291450" cy="291425"/>
          </a:xfrm>
        </p:grpSpPr>
        <p:sp>
          <p:nvSpPr>
            <p:cNvPr id="7258" name="Google Shape;7258;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2"/>
          <p:cNvGrpSpPr/>
          <p:nvPr/>
        </p:nvGrpSpPr>
        <p:grpSpPr>
          <a:xfrm>
            <a:off x="2165773" y="4123136"/>
            <a:ext cx="356497" cy="354586"/>
            <a:chOff x="-29946000" y="3183175"/>
            <a:chExt cx="293800" cy="292225"/>
          </a:xfrm>
        </p:grpSpPr>
        <p:sp>
          <p:nvSpPr>
            <p:cNvPr id="7261" name="Google Shape;7261;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62"/>
          <p:cNvGrpSpPr/>
          <p:nvPr/>
        </p:nvGrpSpPr>
        <p:grpSpPr>
          <a:xfrm>
            <a:off x="2610305" y="1380289"/>
            <a:ext cx="358408" cy="354161"/>
            <a:chOff x="-34408675" y="3202075"/>
            <a:chExt cx="295375" cy="291875"/>
          </a:xfrm>
        </p:grpSpPr>
        <p:sp>
          <p:nvSpPr>
            <p:cNvPr id="7268" name="Google Shape;7268;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2"/>
          <p:cNvGrpSpPr/>
          <p:nvPr/>
        </p:nvGrpSpPr>
        <p:grpSpPr>
          <a:xfrm>
            <a:off x="2612216" y="1820283"/>
            <a:ext cx="354586" cy="356254"/>
            <a:chOff x="-34405525" y="3558075"/>
            <a:chExt cx="292225" cy="293600"/>
          </a:xfrm>
        </p:grpSpPr>
        <p:sp>
          <p:nvSpPr>
            <p:cNvPr id="7273" name="Google Shape;7273;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2"/>
          <p:cNvGrpSpPr/>
          <p:nvPr/>
        </p:nvGrpSpPr>
        <p:grpSpPr>
          <a:xfrm>
            <a:off x="2611730" y="2256940"/>
            <a:ext cx="355557" cy="353615"/>
            <a:chOff x="-34406325" y="3919600"/>
            <a:chExt cx="293025" cy="291425"/>
          </a:xfrm>
        </p:grpSpPr>
        <p:sp>
          <p:nvSpPr>
            <p:cNvPr id="7277" name="Google Shape;7277;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2"/>
          <p:cNvGrpSpPr/>
          <p:nvPr/>
        </p:nvGrpSpPr>
        <p:grpSpPr>
          <a:xfrm>
            <a:off x="1275628" y="2736303"/>
            <a:ext cx="353645" cy="342179"/>
            <a:chOff x="-32568800" y="3232000"/>
            <a:chExt cx="291450" cy="282000"/>
          </a:xfrm>
        </p:grpSpPr>
        <p:sp>
          <p:nvSpPr>
            <p:cNvPr id="7285" name="Google Shape;7285;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62"/>
          <p:cNvGrpSpPr/>
          <p:nvPr/>
        </p:nvGrpSpPr>
        <p:grpSpPr>
          <a:xfrm>
            <a:off x="1275158" y="3201213"/>
            <a:ext cx="354586" cy="353645"/>
            <a:chOff x="-32569575" y="3586425"/>
            <a:chExt cx="292225" cy="291450"/>
          </a:xfrm>
        </p:grpSpPr>
        <p:sp>
          <p:nvSpPr>
            <p:cNvPr id="7288" name="Google Shape;7288;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2"/>
          <p:cNvGrpSpPr/>
          <p:nvPr/>
        </p:nvGrpSpPr>
        <p:grpSpPr>
          <a:xfrm>
            <a:off x="1266073" y="3665805"/>
            <a:ext cx="372756" cy="354343"/>
            <a:chOff x="-32576675" y="3944600"/>
            <a:chExt cx="307200" cy="292025"/>
          </a:xfrm>
        </p:grpSpPr>
        <p:sp>
          <p:nvSpPr>
            <p:cNvPr id="7291" name="Google Shape;7291;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62"/>
          <p:cNvGrpSpPr/>
          <p:nvPr/>
        </p:nvGrpSpPr>
        <p:grpSpPr>
          <a:xfrm>
            <a:off x="3511040" y="2730100"/>
            <a:ext cx="354586" cy="354586"/>
            <a:chOff x="-30735200" y="3192625"/>
            <a:chExt cx="292225" cy="292225"/>
          </a:xfrm>
        </p:grpSpPr>
        <p:sp>
          <p:nvSpPr>
            <p:cNvPr id="7294" name="Google Shape;7294;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2"/>
          <p:cNvGrpSpPr/>
          <p:nvPr/>
        </p:nvGrpSpPr>
        <p:grpSpPr>
          <a:xfrm>
            <a:off x="3511040" y="3201532"/>
            <a:ext cx="354586" cy="353008"/>
            <a:chOff x="-30735200" y="3552550"/>
            <a:chExt cx="292225" cy="290925"/>
          </a:xfrm>
        </p:grpSpPr>
        <p:sp>
          <p:nvSpPr>
            <p:cNvPr id="7302" name="Google Shape;7302;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62"/>
          <p:cNvGrpSpPr/>
          <p:nvPr/>
        </p:nvGrpSpPr>
        <p:grpSpPr>
          <a:xfrm>
            <a:off x="3511040" y="3666154"/>
            <a:ext cx="354586" cy="353645"/>
            <a:chOff x="-30735200" y="3910925"/>
            <a:chExt cx="292225" cy="291450"/>
          </a:xfrm>
        </p:grpSpPr>
        <p:sp>
          <p:nvSpPr>
            <p:cNvPr id="7305" name="Google Shape;7305;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7" name="Google Shape;7307;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8" name="Google Shape;7308;p62"/>
          <p:cNvGrpSpPr/>
          <p:nvPr/>
        </p:nvGrpSpPr>
        <p:grpSpPr>
          <a:xfrm>
            <a:off x="4864547" y="1375808"/>
            <a:ext cx="358971" cy="359224"/>
            <a:chOff x="-57956275" y="3197925"/>
            <a:chExt cx="319000" cy="319225"/>
          </a:xfrm>
        </p:grpSpPr>
        <p:sp>
          <p:nvSpPr>
            <p:cNvPr id="7309" name="Google Shape;7309;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2"/>
          <p:cNvGrpSpPr/>
          <p:nvPr/>
        </p:nvGrpSpPr>
        <p:grpSpPr>
          <a:xfrm>
            <a:off x="4886701" y="1832234"/>
            <a:ext cx="314662" cy="358971"/>
            <a:chOff x="-57940525" y="3590375"/>
            <a:chExt cx="279625" cy="319000"/>
          </a:xfrm>
        </p:grpSpPr>
        <p:sp>
          <p:nvSpPr>
            <p:cNvPr id="7317" name="Google Shape;7317;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2"/>
          <p:cNvGrpSpPr/>
          <p:nvPr/>
        </p:nvGrpSpPr>
        <p:grpSpPr>
          <a:xfrm>
            <a:off x="4857582" y="2273605"/>
            <a:ext cx="358099" cy="358999"/>
            <a:chOff x="-57959425" y="3982600"/>
            <a:chExt cx="318225" cy="319025"/>
          </a:xfrm>
        </p:grpSpPr>
        <p:sp>
          <p:nvSpPr>
            <p:cNvPr id="7323" name="Google Shape;7323;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2"/>
          <p:cNvGrpSpPr/>
          <p:nvPr/>
        </p:nvGrpSpPr>
        <p:grpSpPr>
          <a:xfrm>
            <a:off x="7057749" y="1376934"/>
            <a:ext cx="357226" cy="357226"/>
            <a:chOff x="-55987225" y="3198925"/>
            <a:chExt cx="317450" cy="317450"/>
          </a:xfrm>
        </p:grpSpPr>
        <p:sp>
          <p:nvSpPr>
            <p:cNvPr id="7328" name="Google Shape;7328;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2"/>
          <p:cNvGrpSpPr/>
          <p:nvPr/>
        </p:nvGrpSpPr>
        <p:grpSpPr>
          <a:xfrm>
            <a:off x="7057749" y="1832965"/>
            <a:ext cx="357226" cy="357367"/>
            <a:chOff x="-55987225" y="3591025"/>
            <a:chExt cx="317450" cy="317575"/>
          </a:xfrm>
        </p:grpSpPr>
        <p:sp>
          <p:nvSpPr>
            <p:cNvPr id="7333" name="Google Shape;7333;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62"/>
          <p:cNvGrpSpPr/>
          <p:nvPr/>
        </p:nvGrpSpPr>
        <p:grpSpPr>
          <a:xfrm>
            <a:off x="7071665" y="2273605"/>
            <a:ext cx="358999" cy="358999"/>
            <a:chOff x="-55988800" y="3982600"/>
            <a:chExt cx="319025" cy="319025"/>
          </a:xfrm>
        </p:grpSpPr>
        <p:sp>
          <p:nvSpPr>
            <p:cNvPr id="7339" name="Google Shape;7339;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2"/>
          <p:cNvGrpSpPr/>
          <p:nvPr/>
        </p:nvGrpSpPr>
        <p:grpSpPr>
          <a:xfrm>
            <a:off x="5730184" y="2731562"/>
            <a:ext cx="356326" cy="358971"/>
            <a:chOff x="-54026025" y="3192625"/>
            <a:chExt cx="316650" cy="319000"/>
          </a:xfrm>
        </p:grpSpPr>
        <p:sp>
          <p:nvSpPr>
            <p:cNvPr id="7345" name="Google Shape;7345;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2"/>
          <p:cNvGrpSpPr/>
          <p:nvPr/>
        </p:nvGrpSpPr>
        <p:grpSpPr>
          <a:xfrm>
            <a:off x="5750130" y="3202536"/>
            <a:ext cx="316434" cy="358099"/>
            <a:chOff x="-54007925" y="3584850"/>
            <a:chExt cx="281200" cy="318225"/>
          </a:xfrm>
        </p:grpSpPr>
        <p:sp>
          <p:nvSpPr>
            <p:cNvPr id="7354" name="Google Shape;7354;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2"/>
          <p:cNvGrpSpPr/>
          <p:nvPr/>
        </p:nvGrpSpPr>
        <p:grpSpPr>
          <a:xfrm>
            <a:off x="5750130" y="3664421"/>
            <a:ext cx="316434" cy="358914"/>
            <a:chOff x="-54007925" y="3975575"/>
            <a:chExt cx="281200" cy="318950"/>
          </a:xfrm>
        </p:grpSpPr>
        <p:sp>
          <p:nvSpPr>
            <p:cNvPr id="7361" name="Google Shape;7361;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2"/>
          <p:cNvGrpSpPr/>
          <p:nvPr/>
        </p:nvGrpSpPr>
        <p:grpSpPr>
          <a:xfrm>
            <a:off x="7984996" y="2748891"/>
            <a:ext cx="274770" cy="358492"/>
            <a:chOff x="-52005775" y="3208025"/>
            <a:chExt cx="244175" cy="318575"/>
          </a:xfrm>
        </p:grpSpPr>
        <p:sp>
          <p:nvSpPr>
            <p:cNvPr id="7366" name="Google Shape;7366;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2"/>
          <p:cNvGrpSpPr/>
          <p:nvPr/>
        </p:nvGrpSpPr>
        <p:grpSpPr>
          <a:xfrm>
            <a:off x="5291462" y="1376934"/>
            <a:ext cx="358099" cy="358099"/>
            <a:chOff x="-57568775" y="3198925"/>
            <a:chExt cx="318225" cy="318225"/>
          </a:xfrm>
        </p:grpSpPr>
        <p:sp>
          <p:nvSpPr>
            <p:cNvPr id="7378" name="Google Shape;7378;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2"/>
          <p:cNvGrpSpPr/>
          <p:nvPr/>
        </p:nvGrpSpPr>
        <p:grpSpPr>
          <a:xfrm>
            <a:off x="5313181" y="1832234"/>
            <a:ext cx="314662" cy="358099"/>
            <a:chOff x="-57549075" y="3590375"/>
            <a:chExt cx="279625" cy="318225"/>
          </a:xfrm>
        </p:grpSpPr>
        <p:sp>
          <p:nvSpPr>
            <p:cNvPr id="7385" name="Google Shape;7385;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62"/>
          <p:cNvGrpSpPr/>
          <p:nvPr/>
        </p:nvGrpSpPr>
        <p:grpSpPr>
          <a:xfrm>
            <a:off x="5305378" y="2273605"/>
            <a:ext cx="359871" cy="359871"/>
            <a:chOff x="-57570350" y="3982600"/>
            <a:chExt cx="319800" cy="319800"/>
          </a:xfrm>
        </p:grpSpPr>
        <p:sp>
          <p:nvSpPr>
            <p:cNvPr id="7390" name="Google Shape;7390;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2"/>
          <p:cNvGrpSpPr/>
          <p:nvPr/>
        </p:nvGrpSpPr>
        <p:grpSpPr>
          <a:xfrm>
            <a:off x="7520416" y="1376033"/>
            <a:ext cx="314662" cy="358999"/>
            <a:chOff x="-55576850" y="3198125"/>
            <a:chExt cx="279625" cy="319025"/>
          </a:xfrm>
        </p:grpSpPr>
        <p:sp>
          <p:nvSpPr>
            <p:cNvPr id="7395" name="Google Shape;7395;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2"/>
          <p:cNvGrpSpPr/>
          <p:nvPr/>
        </p:nvGrpSpPr>
        <p:grpSpPr>
          <a:xfrm>
            <a:off x="7497812" y="1832009"/>
            <a:ext cx="359871" cy="358324"/>
            <a:chOff x="-55596550" y="3590175"/>
            <a:chExt cx="319800" cy="318425"/>
          </a:xfrm>
        </p:grpSpPr>
        <p:sp>
          <p:nvSpPr>
            <p:cNvPr id="7400" name="Google Shape;7400;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2"/>
          <p:cNvGrpSpPr/>
          <p:nvPr/>
        </p:nvGrpSpPr>
        <p:grpSpPr>
          <a:xfrm>
            <a:off x="7513049" y="2273351"/>
            <a:ext cx="358999" cy="359252"/>
            <a:chOff x="-55595775" y="3982375"/>
            <a:chExt cx="319025" cy="319250"/>
          </a:xfrm>
        </p:grpSpPr>
        <p:sp>
          <p:nvSpPr>
            <p:cNvPr id="7405" name="Google Shape;7405;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62"/>
          <p:cNvGrpSpPr/>
          <p:nvPr/>
        </p:nvGrpSpPr>
        <p:grpSpPr>
          <a:xfrm>
            <a:off x="6170232" y="2731562"/>
            <a:ext cx="358999" cy="358099"/>
            <a:chOff x="-53635375" y="3192625"/>
            <a:chExt cx="319025" cy="318225"/>
          </a:xfrm>
        </p:grpSpPr>
        <p:sp>
          <p:nvSpPr>
            <p:cNvPr id="7412" name="Google Shape;7412;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2"/>
          <p:cNvGrpSpPr/>
          <p:nvPr/>
        </p:nvGrpSpPr>
        <p:grpSpPr>
          <a:xfrm>
            <a:off x="6192401" y="3202536"/>
            <a:ext cx="314662" cy="358999"/>
            <a:chOff x="-53615675" y="3584850"/>
            <a:chExt cx="279625" cy="319025"/>
          </a:xfrm>
        </p:grpSpPr>
        <p:sp>
          <p:nvSpPr>
            <p:cNvPr id="7416" name="Google Shape;7416;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2"/>
          <p:cNvGrpSpPr/>
          <p:nvPr/>
        </p:nvGrpSpPr>
        <p:grpSpPr>
          <a:xfrm>
            <a:off x="6170246" y="3665461"/>
            <a:ext cx="358971" cy="357874"/>
            <a:chOff x="-53634575" y="3976500"/>
            <a:chExt cx="319000" cy="318025"/>
          </a:xfrm>
        </p:grpSpPr>
        <p:sp>
          <p:nvSpPr>
            <p:cNvPr id="7420" name="Google Shape;7420;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2"/>
          <p:cNvGrpSpPr/>
          <p:nvPr/>
        </p:nvGrpSpPr>
        <p:grpSpPr>
          <a:xfrm>
            <a:off x="7965050" y="3208415"/>
            <a:ext cx="314662" cy="358436"/>
            <a:chOff x="-52023900" y="3590075"/>
            <a:chExt cx="279625" cy="318525"/>
          </a:xfrm>
        </p:grpSpPr>
        <p:sp>
          <p:nvSpPr>
            <p:cNvPr id="7429" name="Google Shape;7429;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2"/>
          <p:cNvGrpSpPr/>
          <p:nvPr/>
        </p:nvGrpSpPr>
        <p:grpSpPr>
          <a:xfrm>
            <a:off x="5728292" y="1376934"/>
            <a:ext cx="358971" cy="358971"/>
            <a:chOff x="-57173375" y="3198925"/>
            <a:chExt cx="319000" cy="319000"/>
          </a:xfrm>
        </p:grpSpPr>
        <p:sp>
          <p:nvSpPr>
            <p:cNvPr id="7437" name="Google Shape;7437;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2"/>
          <p:cNvGrpSpPr/>
          <p:nvPr/>
        </p:nvGrpSpPr>
        <p:grpSpPr>
          <a:xfrm>
            <a:off x="5729178" y="1854374"/>
            <a:ext cx="357198" cy="314690"/>
            <a:chOff x="-57176525" y="3610050"/>
            <a:chExt cx="317425" cy="279650"/>
          </a:xfrm>
        </p:grpSpPr>
        <p:sp>
          <p:nvSpPr>
            <p:cNvPr id="7442" name="Google Shape;7442;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2"/>
          <p:cNvGrpSpPr/>
          <p:nvPr/>
        </p:nvGrpSpPr>
        <p:grpSpPr>
          <a:xfrm>
            <a:off x="7939633" y="1376934"/>
            <a:ext cx="358099" cy="356326"/>
            <a:chOff x="-55202750" y="3198925"/>
            <a:chExt cx="318225" cy="316650"/>
          </a:xfrm>
        </p:grpSpPr>
        <p:sp>
          <p:nvSpPr>
            <p:cNvPr id="7448" name="Google Shape;7448;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2"/>
          <p:cNvGrpSpPr/>
          <p:nvPr/>
        </p:nvGrpSpPr>
        <p:grpSpPr>
          <a:xfrm>
            <a:off x="7950267" y="1832234"/>
            <a:ext cx="336830" cy="358099"/>
            <a:chOff x="-55194875" y="3590375"/>
            <a:chExt cx="299325" cy="318225"/>
          </a:xfrm>
        </p:grpSpPr>
        <p:sp>
          <p:nvSpPr>
            <p:cNvPr id="7451" name="Google Shape;7451;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62"/>
          <p:cNvGrpSpPr/>
          <p:nvPr/>
        </p:nvGrpSpPr>
        <p:grpSpPr>
          <a:xfrm>
            <a:off x="7954884" y="2274505"/>
            <a:ext cx="357198" cy="357198"/>
            <a:chOff x="-55203525" y="3983400"/>
            <a:chExt cx="317425" cy="317425"/>
          </a:xfrm>
        </p:grpSpPr>
        <p:sp>
          <p:nvSpPr>
            <p:cNvPr id="7457" name="Google Shape;7457;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2"/>
          <p:cNvGrpSpPr/>
          <p:nvPr/>
        </p:nvGrpSpPr>
        <p:grpSpPr>
          <a:xfrm>
            <a:off x="6621365" y="2731562"/>
            <a:ext cx="335930" cy="358971"/>
            <a:chOff x="-53232900" y="3192625"/>
            <a:chExt cx="298525" cy="319000"/>
          </a:xfrm>
        </p:grpSpPr>
        <p:sp>
          <p:nvSpPr>
            <p:cNvPr id="7461" name="Google Shape;7461;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2"/>
          <p:cNvGrpSpPr/>
          <p:nvPr/>
        </p:nvGrpSpPr>
        <p:grpSpPr>
          <a:xfrm>
            <a:off x="6610731" y="3202536"/>
            <a:ext cx="357198" cy="356326"/>
            <a:chOff x="-53242350" y="3584850"/>
            <a:chExt cx="317425" cy="316650"/>
          </a:xfrm>
        </p:grpSpPr>
        <p:sp>
          <p:nvSpPr>
            <p:cNvPr id="7470" name="Google Shape;7470;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2"/>
          <p:cNvGrpSpPr/>
          <p:nvPr/>
        </p:nvGrpSpPr>
        <p:grpSpPr>
          <a:xfrm>
            <a:off x="6631999" y="3665236"/>
            <a:ext cx="314662" cy="358999"/>
            <a:chOff x="-53224225" y="3976300"/>
            <a:chExt cx="279625" cy="319025"/>
          </a:xfrm>
        </p:grpSpPr>
        <p:sp>
          <p:nvSpPr>
            <p:cNvPr id="7476" name="Google Shape;7476;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2"/>
          <p:cNvGrpSpPr/>
          <p:nvPr/>
        </p:nvGrpSpPr>
        <p:grpSpPr>
          <a:xfrm>
            <a:off x="7942896" y="3672917"/>
            <a:ext cx="358971" cy="358408"/>
            <a:chOff x="-52043575" y="3983125"/>
            <a:chExt cx="319000" cy="318500"/>
          </a:xfrm>
        </p:grpSpPr>
        <p:sp>
          <p:nvSpPr>
            <p:cNvPr id="7484" name="Google Shape;7484;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62"/>
          <p:cNvGrpSpPr/>
          <p:nvPr/>
        </p:nvGrpSpPr>
        <p:grpSpPr>
          <a:xfrm>
            <a:off x="6196836" y="1376934"/>
            <a:ext cx="314662" cy="358971"/>
            <a:chOff x="-56766175" y="3198925"/>
            <a:chExt cx="279625" cy="319000"/>
          </a:xfrm>
        </p:grpSpPr>
        <p:sp>
          <p:nvSpPr>
            <p:cNvPr id="7494" name="Google Shape;7494;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62"/>
          <p:cNvGrpSpPr/>
          <p:nvPr/>
        </p:nvGrpSpPr>
        <p:grpSpPr>
          <a:xfrm>
            <a:off x="6195950" y="1832234"/>
            <a:ext cx="316434" cy="358099"/>
            <a:chOff x="-56766175" y="3590375"/>
            <a:chExt cx="281200" cy="318225"/>
          </a:xfrm>
        </p:grpSpPr>
        <p:sp>
          <p:nvSpPr>
            <p:cNvPr id="7502" name="Google Shape;7502;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2"/>
          <p:cNvGrpSpPr/>
          <p:nvPr/>
        </p:nvGrpSpPr>
        <p:grpSpPr>
          <a:xfrm>
            <a:off x="6232906" y="2273605"/>
            <a:ext cx="272126" cy="358099"/>
            <a:chOff x="-56747275" y="3982600"/>
            <a:chExt cx="241825" cy="318225"/>
          </a:xfrm>
        </p:grpSpPr>
        <p:sp>
          <p:nvSpPr>
            <p:cNvPr id="7507" name="Google Shape;7507;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2"/>
          <p:cNvGrpSpPr/>
          <p:nvPr/>
        </p:nvGrpSpPr>
        <p:grpSpPr>
          <a:xfrm>
            <a:off x="4840657" y="3215842"/>
            <a:ext cx="358999" cy="342991"/>
            <a:chOff x="-54812875" y="3596675"/>
            <a:chExt cx="319025" cy="304800"/>
          </a:xfrm>
        </p:grpSpPr>
        <p:sp>
          <p:nvSpPr>
            <p:cNvPr id="7515" name="Google Shape;7515;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2" name="Google Shape;7522;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4" name="Google Shape;7524;p62"/>
          <p:cNvGrpSpPr/>
          <p:nvPr/>
        </p:nvGrpSpPr>
        <p:grpSpPr>
          <a:xfrm>
            <a:off x="4862826" y="3672326"/>
            <a:ext cx="314662" cy="358099"/>
            <a:chOff x="-54793175" y="3982600"/>
            <a:chExt cx="279625" cy="318225"/>
          </a:xfrm>
        </p:grpSpPr>
        <p:sp>
          <p:nvSpPr>
            <p:cNvPr id="7525" name="Google Shape;7525;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2"/>
          <p:cNvGrpSpPr/>
          <p:nvPr/>
        </p:nvGrpSpPr>
        <p:grpSpPr>
          <a:xfrm>
            <a:off x="7074284" y="2731562"/>
            <a:ext cx="314662" cy="358099"/>
            <a:chOff x="-52832000" y="3192625"/>
            <a:chExt cx="279625" cy="318225"/>
          </a:xfrm>
        </p:grpSpPr>
        <p:sp>
          <p:nvSpPr>
            <p:cNvPr id="7533" name="Google Shape;7533;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2"/>
          <p:cNvGrpSpPr/>
          <p:nvPr/>
        </p:nvGrpSpPr>
        <p:grpSpPr>
          <a:xfrm>
            <a:off x="5760817" y="2272929"/>
            <a:ext cx="323524" cy="358774"/>
            <a:chOff x="-57162350" y="3982000"/>
            <a:chExt cx="287500" cy="318825"/>
          </a:xfrm>
        </p:grpSpPr>
        <p:sp>
          <p:nvSpPr>
            <p:cNvPr id="7542" name="Google Shape;7542;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62"/>
          <p:cNvGrpSpPr/>
          <p:nvPr/>
        </p:nvGrpSpPr>
        <p:grpSpPr>
          <a:xfrm>
            <a:off x="7052130" y="3203436"/>
            <a:ext cx="358971" cy="357198"/>
            <a:chOff x="-52851675" y="3585650"/>
            <a:chExt cx="319000" cy="317425"/>
          </a:xfrm>
        </p:grpSpPr>
        <p:sp>
          <p:nvSpPr>
            <p:cNvPr id="7551" name="Google Shape;7551;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2"/>
          <p:cNvGrpSpPr/>
          <p:nvPr/>
        </p:nvGrpSpPr>
        <p:grpSpPr>
          <a:xfrm>
            <a:off x="7074284" y="3665236"/>
            <a:ext cx="314662" cy="358999"/>
            <a:chOff x="-52832000" y="3976300"/>
            <a:chExt cx="279625" cy="319025"/>
          </a:xfrm>
        </p:grpSpPr>
        <p:sp>
          <p:nvSpPr>
            <p:cNvPr id="7558" name="Google Shape;7558;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2"/>
          <p:cNvGrpSpPr/>
          <p:nvPr/>
        </p:nvGrpSpPr>
        <p:grpSpPr>
          <a:xfrm>
            <a:off x="6191490" y="4119884"/>
            <a:ext cx="316434" cy="358099"/>
            <a:chOff x="-51633225" y="3198925"/>
            <a:chExt cx="281200" cy="318225"/>
          </a:xfrm>
        </p:grpSpPr>
        <p:sp>
          <p:nvSpPr>
            <p:cNvPr id="7564" name="Google Shape;7564;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2"/>
          <p:cNvGrpSpPr/>
          <p:nvPr/>
        </p:nvGrpSpPr>
        <p:grpSpPr>
          <a:xfrm>
            <a:off x="6610314" y="1377806"/>
            <a:ext cx="365188" cy="357226"/>
            <a:chOff x="-56396775" y="3199700"/>
            <a:chExt cx="324525" cy="317450"/>
          </a:xfrm>
        </p:grpSpPr>
        <p:sp>
          <p:nvSpPr>
            <p:cNvPr id="7572" name="Google Shape;7572;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2"/>
          <p:cNvGrpSpPr/>
          <p:nvPr/>
        </p:nvGrpSpPr>
        <p:grpSpPr>
          <a:xfrm>
            <a:off x="6613408" y="1843740"/>
            <a:ext cx="358999" cy="335958"/>
            <a:chOff x="-56394425" y="3600600"/>
            <a:chExt cx="319025" cy="298550"/>
          </a:xfrm>
        </p:grpSpPr>
        <p:sp>
          <p:nvSpPr>
            <p:cNvPr id="7579" name="Google Shape;7579;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62"/>
          <p:cNvGrpSpPr/>
          <p:nvPr/>
        </p:nvGrpSpPr>
        <p:grpSpPr>
          <a:xfrm>
            <a:off x="6644175" y="2274505"/>
            <a:ext cx="327068" cy="357198"/>
            <a:chOff x="-56379450" y="3983400"/>
            <a:chExt cx="290650" cy="317425"/>
          </a:xfrm>
        </p:grpSpPr>
        <p:sp>
          <p:nvSpPr>
            <p:cNvPr id="7583" name="Google Shape;7583;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62"/>
          <p:cNvGrpSpPr/>
          <p:nvPr/>
        </p:nvGrpSpPr>
        <p:grpSpPr>
          <a:xfrm>
            <a:off x="5307879" y="2738651"/>
            <a:ext cx="316434" cy="358971"/>
            <a:chOff x="-54401725" y="3198925"/>
            <a:chExt cx="281200" cy="319000"/>
          </a:xfrm>
        </p:grpSpPr>
        <p:sp>
          <p:nvSpPr>
            <p:cNvPr id="7592" name="Google Shape;7592;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2"/>
          <p:cNvGrpSpPr/>
          <p:nvPr/>
        </p:nvGrpSpPr>
        <p:grpSpPr>
          <a:xfrm>
            <a:off x="5308766" y="3208753"/>
            <a:ext cx="314662" cy="358099"/>
            <a:chOff x="-54401725" y="3590375"/>
            <a:chExt cx="279625" cy="318225"/>
          </a:xfrm>
        </p:grpSpPr>
        <p:sp>
          <p:nvSpPr>
            <p:cNvPr id="7604" name="Google Shape;7604;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62"/>
          <p:cNvGrpSpPr/>
          <p:nvPr/>
        </p:nvGrpSpPr>
        <p:grpSpPr>
          <a:xfrm>
            <a:off x="5306557" y="3672326"/>
            <a:ext cx="319079" cy="358099"/>
            <a:chOff x="-54403300" y="3982600"/>
            <a:chExt cx="283550" cy="318225"/>
          </a:xfrm>
        </p:grpSpPr>
        <p:sp>
          <p:nvSpPr>
            <p:cNvPr id="7611" name="Google Shape;7611;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2"/>
          <p:cNvGrpSpPr/>
          <p:nvPr/>
        </p:nvGrpSpPr>
        <p:grpSpPr>
          <a:xfrm>
            <a:off x="7493951" y="2733559"/>
            <a:ext cx="356298" cy="356973"/>
            <a:chOff x="-52458650" y="3194400"/>
            <a:chExt cx="316625" cy="317225"/>
          </a:xfrm>
        </p:grpSpPr>
        <p:sp>
          <p:nvSpPr>
            <p:cNvPr id="7617" name="Google Shape;7617;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2"/>
          <p:cNvGrpSpPr/>
          <p:nvPr/>
        </p:nvGrpSpPr>
        <p:grpSpPr>
          <a:xfrm>
            <a:off x="4862826" y="2738651"/>
            <a:ext cx="314662" cy="358971"/>
            <a:chOff x="-54793175" y="3198925"/>
            <a:chExt cx="279625" cy="319000"/>
          </a:xfrm>
        </p:grpSpPr>
        <p:sp>
          <p:nvSpPr>
            <p:cNvPr id="7626" name="Google Shape;7626;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2"/>
          <p:cNvGrpSpPr/>
          <p:nvPr/>
        </p:nvGrpSpPr>
        <p:grpSpPr>
          <a:xfrm>
            <a:off x="7503249" y="3202536"/>
            <a:ext cx="337703" cy="357845"/>
            <a:chOff x="-52450000" y="3584850"/>
            <a:chExt cx="300100" cy="318000"/>
          </a:xfrm>
        </p:grpSpPr>
        <p:sp>
          <p:nvSpPr>
            <p:cNvPr id="7634" name="Google Shape;7634;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62"/>
          <p:cNvGrpSpPr/>
          <p:nvPr/>
        </p:nvGrpSpPr>
        <p:grpSpPr>
          <a:xfrm>
            <a:off x="7514769" y="3667009"/>
            <a:ext cx="314662" cy="357226"/>
            <a:chOff x="-52440550" y="3977875"/>
            <a:chExt cx="279625" cy="317450"/>
          </a:xfrm>
        </p:grpSpPr>
        <p:sp>
          <p:nvSpPr>
            <p:cNvPr id="7642" name="Google Shape;7642;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2"/>
          <p:cNvGrpSpPr/>
          <p:nvPr/>
        </p:nvGrpSpPr>
        <p:grpSpPr>
          <a:xfrm>
            <a:off x="6626703" y="4123215"/>
            <a:ext cx="314662" cy="358999"/>
            <a:chOff x="-51623775" y="3584850"/>
            <a:chExt cx="279625" cy="319025"/>
          </a:xfrm>
        </p:grpSpPr>
        <p:sp>
          <p:nvSpPr>
            <p:cNvPr id="7651" name="Google Shape;7651;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0" name="Google Shape;7660;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661" name="Google Shape;7661;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65" name="Shape 7665"/>
        <p:cNvGrpSpPr/>
        <p:nvPr/>
      </p:nvGrpSpPr>
      <p:grpSpPr>
        <a:xfrm>
          <a:off x="0" y="0"/>
          <a:ext cx="0" cy="0"/>
          <a:chOff x="0" y="0"/>
          <a:chExt cx="0" cy="0"/>
        </a:xfrm>
      </p:grpSpPr>
      <p:grpSp>
        <p:nvGrpSpPr>
          <p:cNvPr id="7666" name="Google Shape;7666;p63"/>
          <p:cNvGrpSpPr/>
          <p:nvPr/>
        </p:nvGrpSpPr>
        <p:grpSpPr>
          <a:xfrm>
            <a:off x="866775" y="1386849"/>
            <a:ext cx="276003" cy="357300"/>
            <a:chOff x="-50469125" y="3183175"/>
            <a:chExt cx="233150" cy="301825"/>
          </a:xfrm>
        </p:grpSpPr>
        <p:sp>
          <p:nvSpPr>
            <p:cNvPr id="7667" name="Google Shape;7667;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3"/>
          <p:cNvGrpSpPr/>
          <p:nvPr/>
        </p:nvGrpSpPr>
        <p:grpSpPr>
          <a:xfrm>
            <a:off x="826674" y="1822251"/>
            <a:ext cx="356205" cy="355288"/>
            <a:chOff x="-50504575" y="3550975"/>
            <a:chExt cx="300900" cy="300125"/>
          </a:xfrm>
        </p:grpSpPr>
        <p:sp>
          <p:nvSpPr>
            <p:cNvPr id="7671" name="Google Shape;7671;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3"/>
          <p:cNvGrpSpPr/>
          <p:nvPr/>
        </p:nvGrpSpPr>
        <p:grpSpPr>
          <a:xfrm>
            <a:off x="826674" y="2260493"/>
            <a:ext cx="356205" cy="354341"/>
            <a:chOff x="-50503000" y="3921175"/>
            <a:chExt cx="300900" cy="299325"/>
          </a:xfrm>
        </p:grpSpPr>
        <p:sp>
          <p:nvSpPr>
            <p:cNvPr id="7676" name="Google Shape;7676;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3"/>
          <p:cNvGrpSpPr/>
          <p:nvPr/>
        </p:nvGrpSpPr>
        <p:grpSpPr>
          <a:xfrm>
            <a:off x="3030727" y="1406411"/>
            <a:ext cx="355258" cy="356205"/>
            <a:chOff x="-48630025" y="3199700"/>
            <a:chExt cx="300100" cy="300900"/>
          </a:xfrm>
        </p:grpSpPr>
        <p:sp>
          <p:nvSpPr>
            <p:cNvPr id="7682" name="Google Shape;7682;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63"/>
          <p:cNvGrpSpPr/>
          <p:nvPr/>
        </p:nvGrpSpPr>
        <p:grpSpPr>
          <a:xfrm>
            <a:off x="3030727" y="1843707"/>
            <a:ext cx="355258" cy="355258"/>
            <a:chOff x="-48630025" y="3569100"/>
            <a:chExt cx="300100" cy="300100"/>
          </a:xfrm>
        </p:grpSpPr>
        <p:sp>
          <p:nvSpPr>
            <p:cNvPr id="7686" name="Google Shape;7686;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3"/>
          <p:cNvGrpSpPr/>
          <p:nvPr/>
        </p:nvGrpSpPr>
        <p:grpSpPr>
          <a:xfrm>
            <a:off x="3031201" y="2281003"/>
            <a:ext cx="354311" cy="353394"/>
            <a:chOff x="-48629225" y="3938500"/>
            <a:chExt cx="299300" cy="298525"/>
          </a:xfrm>
        </p:grpSpPr>
        <p:sp>
          <p:nvSpPr>
            <p:cNvPr id="7697" name="Google Shape;7697;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63"/>
          <p:cNvGrpSpPr/>
          <p:nvPr/>
        </p:nvGrpSpPr>
        <p:grpSpPr>
          <a:xfrm>
            <a:off x="1766604" y="2752344"/>
            <a:ext cx="311458" cy="354341"/>
            <a:chOff x="-46762575" y="3200500"/>
            <a:chExt cx="263100" cy="299325"/>
          </a:xfrm>
        </p:grpSpPr>
        <p:sp>
          <p:nvSpPr>
            <p:cNvPr id="7702" name="Google Shape;7702;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3"/>
          <p:cNvGrpSpPr/>
          <p:nvPr/>
        </p:nvGrpSpPr>
        <p:grpSpPr>
          <a:xfrm>
            <a:off x="1744689" y="3211066"/>
            <a:ext cx="355288" cy="312375"/>
            <a:chOff x="-46779900" y="3588000"/>
            <a:chExt cx="300125" cy="263875"/>
          </a:xfrm>
        </p:grpSpPr>
        <p:sp>
          <p:nvSpPr>
            <p:cNvPr id="7708" name="Google Shape;7708;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3"/>
          <p:cNvGrpSpPr/>
          <p:nvPr/>
        </p:nvGrpSpPr>
        <p:grpSpPr>
          <a:xfrm>
            <a:off x="1745162" y="3625988"/>
            <a:ext cx="354341" cy="353394"/>
            <a:chOff x="-46779100" y="3938500"/>
            <a:chExt cx="299325" cy="298525"/>
          </a:xfrm>
        </p:grpSpPr>
        <p:sp>
          <p:nvSpPr>
            <p:cNvPr id="7713" name="Google Shape;7713;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3"/>
          <p:cNvGrpSpPr/>
          <p:nvPr/>
        </p:nvGrpSpPr>
        <p:grpSpPr>
          <a:xfrm>
            <a:off x="3952900" y="2758855"/>
            <a:ext cx="355258" cy="355288"/>
            <a:chOff x="-44924250" y="3206000"/>
            <a:chExt cx="300100" cy="300125"/>
          </a:xfrm>
        </p:grpSpPr>
        <p:sp>
          <p:nvSpPr>
            <p:cNvPr id="7716" name="Google Shape;7716;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63"/>
          <p:cNvGrpSpPr/>
          <p:nvPr/>
        </p:nvGrpSpPr>
        <p:grpSpPr>
          <a:xfrm>
            <a:off x="1267386" y="1386849"/>
            <a:ext cx="355258" cy="355258"/>
            <a:chOff x="-50134375" y="3183175"/>
            <a:chExt cx="300100" cy="300100"/>
          </a:xfrm>
        </p:grpSpPr>
        <p:sp>
          <p:nvSpPr>
            <p:cNvPr id="7722" name="Google Shape;7722;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3"/>
          <p:cNvGrpSpPr/>
          <p:nvPr/>
        </p:nvGrpSpPr>
        <p:grpSpPr>
          <a:xfrm>
            <a:off x="1267386" y="1822251"/>
            <a:ext cx="355258" cy="355288"/>
            <a:chOff x="-50134375" y="3550975"/>
            <a:chExt cx="300100" cy="300125"/>
          </a:xfrm>
        </p:grpSpPr>
        <p:sp>
          <p:nvSpPr>
            <p:cNvPr id="7733" name="Google Shape;7733;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5" name="Google Shape;7735;p63"/>
          <p:cNvGrpSpPr/>
          <p:nvPr/>
        </p:nvGrpSpPr>
        <p:grpSpPr>
          <a:xfrm>
            <a:off x="1267386" y="2259783"/>
            <a:ext cx="355258" cy="355051"/>
            <a:chOff x="-50134375" y="3920575"/>
            <a:chExt cx="300100" cy="299925"/>
          </a:xfrm>
        </p:grpSpPr>
        <p:sp>
          <p:nvSpPr>
            <p:cNvPr id="7736" name="Google Shape;7736;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63"/>
          <p:cNvGrpSpPr/>
          <p:nvPr/>
        </p:nvGrpSpPr>
        <p:grpSpPr>
          <a:xfrm>
            <a:off x="3478110" y="1407358"/>
            <a:ext cx="357123" cy="355258"/>
            <a:chOff x="-48262200" y="3200500"/>
            <a:chExt cx="301675" cy="300100"/>
          </a:xfrm>
        </p:grpSpPr>
        <p:sp>
          <p:nvSpPr>
            <p:cNvPr id="7740" name="Google Shape;7740;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3"/>
          <p:cNvGrpSpPr/>
          <p:nvPr/>
        </p:nvGrpSpPr>
        <p:grpSpPr>
          <a:xfrm>
            <a:off x="3507483" y="1844447"/>
            <a:ext cx="298377" cy="354519"/>
            <a:chOff x="-48233050" y="3569725"/>
            <a:chExt cx="252050" cy="299475"/>
          </a:xfrm>
        </p:grpSpPr>
        <p:sp>
          <p:nvSpPr>
            <p:cNvPr id="7750" name="Google Shape;7750;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63"/>
          <p:cNvGrpSpPr/>
          <p:nvPr/>
        </p:nvGrpSpPr>
        <p:grpSpPr>
          <a:xfrm>
            <a:off x="3531248" y="2278191"/>
            <a:ext cx="250847" cy="358070"/>
            <a:chOff x="-48216525" y="3936125"/>
            <a:chExt cx="211900" cy="302475"/>
          </a:xfrm>
        </p:grpSpPr>
        <p:sp>
          <p:nvSpPr>
            <p:cNvPr id="7754" name="Google Shape;7754;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3"/>
          <p:cNvGrpSpPr/>
          <p:nvPr/>
        </p:nvGrpSpPr>
        <p:grpSpPr>
          <a:xfrm>
            <a:off x="2186966" y="2753261"/>
            <a:ext cx="355258" cy="355288"/>
            <a:chOff x="-46410500" y="3201275"/>
            <a:chExt cx="300100" cy="300125"/>
          </a:xfrm>
        </p:grpSpPr>
        <p:sp>
          <p:nvSpPr>
            <p:cNvPr id="7759" name="Google Shape;7759;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4" name="Google Shape;7764;p63"/>
          <p:cNvGrpSpPr/>
          <p:nvPr/>
        </p:nvGrpSpPr>
        <p:grpSpPr>
          <a:xfrm>
            <a:off x="2186966" y="3188692"/>
            <a:ext cx="355258" cy="356205"/>
            <a:chOff x="-46409700" y="3569100"/>
            <a:chExt cx="300100" cy="300900"/>
          </a:xfrm>
        </p:grpSpPr>
        <p:sp>
          <p:nvSpPr>
            <p:cNvPr id="7765" name="Google Shape;7765;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3"/>
          <p:cNvGrpSpPr/>
          <p:nvPr/>
        </p:nvGrpSpPr>
        <p:grpSpPr>
          <a:xfrm>
            <a:off x="2174847" y="3624124"/>
            <a:ext cx="379497" cy="358070"/>
            <a:chOff x="-46422300" y="3936925"/>
            <a:chExt cx="320575" cy="302475"/>
          </a:xfrm>
        </p:grpSpPr>
        <p:sp>
          <p:nvSpPr>
            <p:cNvPr id="7771" name="Google Shape;7771;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63"/>
          <p:cNvGrpSpPr/>
          <p:nvPr/>
        </p:nvGrpSpPr>
        <p:grpSpPr>
          <a:xfrm>
            <a:off x="3952426" y="3178452"/>
            <a:ext cx="356205" cy="355258"/>
            <a:chOff x="-44914800" y="3560450"/>
            <a:chExt cx="300900" cy="300100"/>
          </a:xfrm>
        </p:grpSpPr>
        <p:sp>
          <p:nvSpPr>
            <p:cNvPr id="7774" name="Google Shape;7774;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63"/>
          <p:cNvGrpSpPr/>
          <p:nvPr/>
        </p:nvGrpSpPr>
        <p:grpSpPr>
          <a:xfrm>
            <a:off x="1707478" y="1387086"/>
            <a:ext cx="354311" cy="354104"/>
            <a:chOff x="-49764975" y="3183375"/>
            <a:chExt cx="299300" cy="299125"/>
          </a:xfrm>
        </p:grpSpPr>
        <p:sp>
          <p:nvSpPr>
            <p:cNvPr id="7780" name="Google Shape;7780;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63"/>
          <p:cNvGrpSpPr/>
          <p:nvPr/>
        </p:nvGrpSpPr>
        <p:grpSpPr>
          <a:xfrm>
            <a:off x="1707478" y="1822547"/>
            <a:ext cx="354311" cy="355909"/>
            <a:chOff x="-49764975" y="3551225"/>
            <a:chExt cx="299300" cy="300650"/>
          </a:xfrm>
        </p:grpSpPr>
        <p:sp>
          <p:nvSpPr>
            <p:cNvPr id="7790" name="Google Shape;7790;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3"/>
          <p:cNvGrpSpPr/>
          <p:nvPr/>
        </p:nvGrpSpPr>
        <p:grpSpPr>
          <a:xfrm>
            <a:off x="1705140" y="2259310"/>
            <a:ext cx="358987" cy="355525"/>
            <a:chOff x="-49766550" y="3920175"/>
            <a:chExt cx="303250" cy="300325"/>
          </a:xfrm>
        </p:grpSpPr>
        <p:sp>
          <p:nvSpPr>
            <p:cNvPr id="7802" name="Google Shape;7802;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3"/>
          <p:cNvGrpSpPr/>
          <p:nvPr/>
        </p:nvGrpSpPr>
        <p:grpSpPr>
          <a:xfrm>
            <a:off x="3920671" y="1407358"/>
            <a:ext cx="357123" cy="354341"/>
            <a:chOff x="-47892800" y="3200500"/>
            <a:chExt cx="301675" cy="299325"/>
          </a:xfrm>
        </p:grpSpPr>
        <p:sp>
          <p:nvSpPr>
            <p:cNvPr id="7807" name="Google Shape;7807;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3"/>
          <p:cNvGrpSpPr/>
          <p:nvPr/>
        </p:nvGrpSpPr>
        <p:grpSpPr>
          <a:xfrm>
            <a:off x="3984537" y="1843707"/>
            <a:ext cx="229391" cy="355258"/>
            <a:chOff x="-47839250" y="3569100"/>
            <a:chExt cx="193775" cy="300100"/>
          </a:xfrm>
        </p:grpSpPr>
        <p:sp>
          <p:nvSpPr>
            <p:cNvPr id="7814" name="Google Shape;7814;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63"/>
          <p:cNvGrpSpPr/>
          <p:nvPr/>
        </p:nvGrpSpPr>
        <p:grpSpPr>
          <a:xfrm>
            <a:off x="3921603" y="2280056"/>
            <a:ext cx="355258" cy="356205"/>
            <a:chOff x="-47892800" y="3937700"/>
            <a:chExt cx="300100" cy="300900"/>
          </a:xfrm>
        </p:grpSpPr>
        <p:sp>
          <p:nvSpPr>
            <p:cNvPr id="7821" name="Google Shape;7821;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63"/>
          <p:cNvGrpSpPr/>
          <p:nvPr/>
        </p:nvGrpSpPr>
        <p:grpSpPr>
          <a:xfrm>
            <a:off x="2626898" y="2773770"/>
            <a:ext cx="355258" cy="311458"/>
            <a:chOff x="-46042675" y="3218600"/>
            <a:chExt cx="300100" cy="263100"/>
          </a:xfrm>
        </p:grpSpPr>
        <p:sp>
          <p:nvSpPr>
            <p:cNvPr id="7830" name="Google Shape;7830;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3"/>
          <p:cNvGrpSpPr/>
          <p:nvPr/>
        </p:nvGrpSpPr>
        <p:grpSpPr>
          <a:xfrm>
            <a:off x="2626898" y="3188219"/>
            <a:ext cx="355258" cy="323118"/>
            <a:chOff x="-46042675" y="3568700"/>
            <a:chExt cx="300100" cy="272950"/>
          </a:xfrm>
        </p:grpSpPr>
        <p:sp>
          <p:nvSpPr>
            <p:cNvPr id="7837" name="Google Shape;7837;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63"/>
          <p:cNvGrpSpPr/>
          <p:nvPr/>
        </p:nvGrpSpPr>
        <p:grpSpPr>
          <a:xfrm>
            <a:off x="2668849" y="3625189"/>
            <a:ext cx="271357" cy="356057"/>
            <a:chOff x="-46007225" y="3937825"/>
            <a:chExt cx="229225" cy="300775"/>
          </a:xfrm>
        </p:grpSpPr>
        <p:sp>
          <p:nvSpPr>
            <p:cNvPr id="7842" name="Google Shape;7842;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3"/>
          <p:cNvGrpSpPr/>
          <p:nvPr/>
        </p:nvGrpSpPr>
        <p:grpSpPr>
          <a:xfrm>
            <a:off x="3974341" y="3615275"/>
            <a:ext cx="312375" cy="357596"/>
            <a:chOff x="-44895900" y="3929450"/>
            <a:chExt cx="263875" cy="302075"/>
          </a:xfrm>
        </p:grpSpPr>
        <p:sp>
          <p:nvSpPr>
            <p:cNvPr id="7853" name="Google Shape;7853;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3"/>
          <p:cNvGrpSpPr/>
          <p:nvPr/>
        </p:nvGrpSpPr>
        <p:grpSpPr>
          <a:xfrm>
            <a:off x="2148160" y="1398036"/>
            <a:ext cx="356205" cy="332885"/>
            <a:chOff x="-49397175" y="3192625"/>
            <a:chExt cx="300900" cy="281200"/>
          </a:xfrm>
        </p:grpSpPr>
        <p:sp>
          <p:nvSpPr>
            <p:cNvPr id="7860" name="Google Shape;7860;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63"/>
          <p:cNvGrpSpPr/>
          <p:nvPr/>
        </p:nvGrpSpPr>
        <p:grpSpPr>
          <a:xfrm>
            <a:off x="2174263" y="1822251"/>
            <a:ext cx="304000" cy="356205"/>
            <a:chOff x="-49375900" y="3550975"/>
            <a:chExt cx="256800" cy="300900"/>
          </a:xfrm>
        </p:grpSpPr>
        <p:sp>
          <p:nvSpPr>
            <p:cNvPr id="7868" name="Google Shape;7868;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63"/>
          <p:cNvGrpSpPr/>
          <p:nvPr/>
        </p:nvGrpSpPr>
        <p:grpSpPr>
          <a:xfrm>
            <a:off x="2169616" y="2259546"/>
            <a:ext cx="313293" cy="356205"/>
            <a:chOff x="-49378250" y="3920375"/>
            <a:chExt cx="264650" cy="300900"/>
          </a:xfrm>
        </p:grpSpPr>
        <p:sp>
          <p:nvSpPr>
            <p:cNvPr id="7880" name="Google Shape;7880;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3"/>
          <p:cNvGrpSpPr/>
          <p:nvPr/>
        </p:nvGrpSpPr>
        <p:grpSpPr>
          <a:xfrm>
            <a:off x="888604" y="2752344"/>
            <a:ext cx="312375" cy="357123"/>
            <a:chOff x="-47505300" y="3200500"/>
            <a:chExt cx="263875" cy="301675"/>
          </a:xfrm>
        </p:grpSpPr>
        <p:sp>
          <p:nvSpPr>
            <p:cNvPr id="7888" name="Google Shape;7888;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63"/>
          <p:cNvGrpSpPr/>
          <p:nvPr/>
        </p:nvGrpSpPr>
        <p:grpSpPr>
          <a:xfrm>
            <a:off x="866704" y="3188692"/>
            <a:ext cx="356176" cy="355051"/>
            <a:chOff x="-47524975" y="3569100"/>
            <a:chExt cx="300875" cy="299925"/>
          </a:xfrm>
        </p:grpSpPr>
        <p:sp>
          <p:nvSpPr>
            <p:cNvPr id="7902" name="Google Shape;7902;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63"/>
          <p:cNvGrpSpPr/>
          <p:nvPr/>
        </p:nvGrpSpPr>
        <p:grpSpPr>
          <a:xfrm>
            <a:off x="867162" y="3667954"/>
            <a:ext cx="355258" cy="270410"/>
            <a:chOff x="-47523400" y="3973950"/>
            <a:chExt cx="300100" cy="228425"/>
          </a:xfrm>
        </p:grpSpPr>
        <p:sp>
          <p:nvSpPr>
            <p:cNvPr id="7908" name="Google Shape;7908;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63"/>
          <p:cNvGrpSpPr/>
          <p:nvPr/>
        </p:nvGrpSpPr>
        <p:grpSpPr>
          <a:xfrm>
            <a:off x="3072283" y="2750953"/>
            <a:ext cx="354341" cy="357596"/>
            <a:chOff x="-45673275" y="3199325"/>
            <a:chExt cx="299325" cy="302075"/>
          </a:xfrm>
        </p:grpSpPr>
        <p:sp>
          <p:nvSpPr>
            <p:cNvPr id="7914" name="Google Shape;7914;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3"/>
          <p:cNvGrpSpPr/>
          <p:nvPr/>
        </p:nvGrpSpPr>
        <p:grpSpPr>
          <a:xfrm>
            <a:off x="3071351" y="3209202"/>
            <a:ext cx="356205" cy="314240"/>
            <a:chOff x="-45674075" y="3586425"/>
            <a:chExt cx="300900" cy="265450"/>
          </a:xfrm>
        </p:grpSpPr>
        <p:sp>
          <p:nvSpPr>
            <p:cNvPr id="7918" name="Google Shape;7918;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63"/>
          <p:cNvGrpSpPr/>
          <p:nvPr/>
        </p:nvGrpSpPr>
        <p:grpSpPr>
          <a:xfrm>
            <a:off x="3072283" y="3625041"/>
            <a:ext cx="354341" cy="356205"/>
            <a:chOff x="-45673275" y="3937700"/>
            <a:chExt cx="299325" cy="300900"/>
          </a:xfrm>
        </p:grpSpPr>
        <p:sp>
          <p:nvSpPr>
            <p:cNvPr id="7921" name="Google Shape;7921;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63"/>
          <p:cNvGrpSpPr/>
          <p:nvPr/>
        </p:nvGrpSpPr>
        <p:grpSpPr>
          <a:xfrm>
            <a:off x="2186449" y="4117825"/>
            <a:ext cx="356205" cy="356205"/>
            <a:chOff x="-44512325" y="3176075"/>
            <a:chExt cx="300900" cy="300900"/>
          </a:xfrm>
        </p:grpSpPr>
        <p:sp>
          <p:nvSpPr>
            <p:cNvPr id="7928" name="Google Shape;7928;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63"/>
          <p:cNvGrpSpPr/>
          <p:nvPr/>
        </p:nvGrpSpPr>
        <p:grpSpPr>
          <a:xfrm>
            <a:off x="2589789" y="1386849"/>
            <a:ext cx="354341" cy="354341"/>
            <a:chOff x="-49027775" y="3183175"/>
            <a:chExt cx="299325" cy="299325"/>
          </a:xfrm>
        </p:grpSpPr>
        <p:sp>
          <p:nvSpPr>
            <p:cNvPr id="7932" name="Google Shape;7932;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63"/>
          <p:cNvGrpSpPr/>
          <p:nvPr/>
        </p:nvGrpSpPr>
        <p:grpSpPr>
          <a:xfrm>
            <a:off x="2589330" y="1822251"/>
            <a:ext cx="355258" cy="357152"/>
            <a:chOff x="-49027775" y="3550975"/>
            <a:chExt cx="300100" cy="301700"/>
          </a:xfrm>
        </p:grpSpPr>
        <p:sp>
          <p:nvSpPr>
            <p:cNvPr id="7937" name="Google Shape;7937;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63"/>
          <p:cNvGrpSpPr/>
          <p:nvPr/>
        </p:nvGrpSpPr>
        <p:grpSpPr>
          <a:xfrm>
            <a:off x="2587406" y="2259310"/>
            <a:ext cx="359106" cy="355525"/>
            <a:chOff x="-49031025" y="3920175"/>
            <a:chExt cx="303350" cy="300325"/>
          </a:xfrm>
        </p:grpSpPr>
        <p:sp>
          <p:nvSpPr>
            <p:cNvPr id="7948" name="Google Shape;7948;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63"/>
          <p:cNvGrpSpPr/>
          <p:nvPr/>
        </p:nvGrpSpPr>
        <p:grpSpPr>
          <a:xfrm>
            <a:off x="1303511" y="2752344"/>
            <a:ext cx="356176" cy="354341"/>
            <a:chOff x="-47155575" y="3200500"/>
            <a:chExt cx="300875" cy="299325"/>
          </a:xfrm>
        </p:grpSpPr>
        <p:sp>
          <p:nvSpPr>
            <p:cNvPr id="7955" name="Google Shape;7955;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1" name="Google Shape;7961;p63"/>
          <p:cNvGrpSpPr/>
          <p:nvPr/>
        </p:nvGrpSpPr>
        <p:grpSpPr>
          <a:xfrm>
            <a:off x="1303970" y="3188692"/>
            <a:ext cx="355258" cy="355258"/>
            <a:chOff x="-47154800" y="3569100"/>
            <a:chExt cx="300100" cy="300100"/>
          </a:xfrm>
        </p:grpSpPr>
        <p:sp>
          <p:nvSpPr>
            <p:cNvPr id="7962" name="Google Shape;7962;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63"/>
          <p:cNvGrpSpPr/>
          <p:nvPr/>
        </p:nvGrpSpPr>
        <p:grpSpPr>
          <a:xfrm>
            <a:off x="1304443" y="3626905"/>
            <a:ext cx="354311" cy="353423"/>
            <a:chOff x="-47154000" y="3939275"/>
            <a:chExt cx="299300" cy="298550"/>
          </a:xfrm>
        </p:grpSpPr>
        <p:sp>
          <p:nvSpPr>
            <p:cNvPr id="7969" name="Google Shape;7969;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3" name="Google Shape;7973;p63"/>
          <p:cNvGrpSpPr/>
          <p:nvPr/>
        </p:nvGrpSpPr>
        <p:grpSpPr>
          <a:xfrm>
            <a:off x="3529733" y="2752344"/>
            <a:ext cx="312375" cy="354341"/>
            <a:chOff x="-45286550" y="3200500"/>
            <a:chExt cx="263875" cy="299325"/>
          </a:xfrm>
        </p:grpSpPr>
        <p:sp>
          <p:nvSpPr>
            <p:cNvPr id="7974" name="Google Shape;7974;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63"/>
          <p:cNvGrpSpPr/>
          <p:nvPr/>
        </p:nvGrpSpPr>
        <p:grpSpPr>
          <a:xfrm>
            <a:off x="3529733" y="3189639"/>
            <a:ext cx="312375" cy="354311"/>
            <a:chOff x="-45286550" y="3569900"/>
            <a:chExt cx="263875" cy="299300"/>
          </a:xfrm>
        </p:grpSpPr>
        <p:sp>
          <p:nvSpPr>
            <p:cNvPr id="7978" name="Google Shape;7978;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63"/>
          <p:cNvGrpSpPr/>
          <p:nvPr/>
        </p:nvGrpSpPr>
        <p:grpSpPr>
          <a:xfrm>
            <a:off x="3540920" y="3625988"/>
            <a:ext cx="290001" cy="355258"/>
            <a:chOff x="-45277900" y="3938500"/>
            <a:chExt cx="244975" cy="300100"/>
          </a:xfrm>
        </p:grpSpPr>
        <p:sp>
          <p:nvSpPr>
            <p:cNvPr id="7985" name="Google Shape;7985;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63"/>
          <p:cNvGrpSpPr/>
          <p:nvPr/>
        </p:nvGrpSpPr>
        <p:grpSpPr>
          <a:xfrm>
            <a:off x="2626869" y="4095090"/>
            <a:ext cx="355258" cy="355258"/>
            <a:chOff x="-44502875" y="3576975"/>
            <a:chExt cx="300100" cy="300100"/>
          </a:xfrm>
        </p:grpSpPr>
        <p:sp>
          <p:nvSpPr>
            <p:cNvPr id="7990" name="Google Shape;7990;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63"/>
          <p:cNvGrpSpPr/>
          <p:nvPr/>
        </p:nvGrpSpPr>
        <p:grpSpPr>
          <a:xfrm>
            <a:off x="4835456" y="1828361"/>
            <a:ext cx="356196" cy="354670"/>
            <a:chOff x="-13946200" y="3647075"/>
            <a:chExt cx="353650" cy="352100"/>
          </a:xfrm>
        </p:grpSpPr>
        <p:sp>
          <p:nvSpPr>
            <p:cNvPr id="7994" name="Google Shape;7994;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63"/>
          <p:cNvGrpSpPr/>
          <p:nvPr/>
        </p:nvGrpSpPr>
        <p:grpSpPr>
          <a:xfrm>
            <a:off x="6618849" y="1387844"/>
            <a:ext cx="357002" cy="354267"/>
            <a:chOff x="-12163025" y="3214275"/>
            <a:chExt cx="354450" cy="351700"/>
          </a:xfrm>
        </p:grpSpPr>
        <p:sp>
          <p:nvSpPr>
            <p:cNvPr id="8001" name="Google Shape;8001;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63"/>
          <p:cNvGrpSpPr/>
          <p:nvPr/>
        </p:nvGrpSpPr>
        <p:grpSpPr>
          <a:xfrm>
            <a:off x="6619629" y="1827581"/>
            <a:ext cx="355441" cy="356232"/>
            <a:chOff x="-12160675" y="3647875"/>
            <a:chExt cx="352900" cy="353650"/>
          </a:xfrm>
        </p:grpSpPr>
        <p:sp>
          <p:nvSpPr>
            <p:cNvPr id="8005" name="Google Shape;8005;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63"/>
          <p:cNvGrpSpPr/>
          <p:nvPr/>
        </p:nvGrpSpPr>
        <p:grpSpPr>
          <a:xfrm>
            <a:off x="6630345" y="2272036"/>
            <a:ext cx="354635" cy="356232"/>
            <a:chOff x="-12160675" y="4081850"/>
            <a:chExt cx="352100" cy="353650"/>
          </a:xfrm>
        </p:grpSpPr>
        <p:sp>
          <p:nvSpPr>
            <p:cNvPr id="8013" name="Google Shape;8013;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63"/>
          <p:cNvGrpSpPr/>
          <p:nvPr/>
        </p:nvGrpSpPr>
        <p:grpSpPr>
          <a:xfrm>
            <a:off x="4835311" y="2746480"/>
            <a:ext cx="355416" cy="355652"/>
            <a:chOff x="-10391650" y="3180600"/>
            <a:chExt cx="352875" cy="353075"/>
          </a:xfrm>
        </p:grpSpPr>
        <p:sp>
          <p:nvSpPr>
            <p:cNvPr id="8020" name="Google Shape;8020;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3"/>
          <p:cNvGrpSpPr/>
          <p:nvPr/>
        </p:nvGrpSpPr>
        <p:grpSpPr>
          <a:xfrm>
            <a:off x="4835310" y="3223278"/>
            <a:ext cx="354635" cy="353890"/>
            <a:chOff x="-10390875" y="3616350"/>
            <a:chExt cx="352100" cy="351325"/>
          </a:xfrm>
        </p:grpSpPr>
        <p:sp>
          <p:nvSpPr>
            <p:cNvPr id="8027" name="Google Shape;8027;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63"/>
          <p:cNvGrpSpPr/>
          <p:nvPr/>
        </p:nvGrpSpPr>
        <p:grpSpPr>
          <a:xfrm>
            <a:off x="7502285" y="2747943"/>
            <a:ext cx="312585" cy="354670"/>
            <a:chOff x="-10370400" y="4049550"/>
            <a:chExt cx="310350" cy="352100"/>
          </a:xfrm>
        </p:grpSpPr>
        <p:sp>
          <p:nvSpPr>
            <p:cNvPr id="8031" name="Google Shape;8031;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6" name="Google Shape;8036;p63"/>
          <p:cNvGrpSpPr/>
          <p:nvPr/>
        </p:nvGrpSpPr>
        <p:grpSpPr>
          <a:xfrm>
            <a:off x="6606541" y="2746884"/>
            <a:ext cx="379236" cy="354847"/>
            <a:chOff x="-8674650" y="3210975"/>
            <a:chExt cx="376525" cy="352275"/>
          </a:xfrm>
        </p:grpSpPr>
        <p:sp>
          <p:nvSpPr>
            <p:cNvPr id="8037" name="Google Shape;8037;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63"/>
          <p:cNvGrpSpPr/>
          <p:nvPr/>
        </p:nvGrpSpPr>
        <p:grpSpPr>
          <a:xfrm>
            <a:off x="5278038" y="1828361"/>
            <a:ext cx="356221" cy="354670"/>
            <a:chOff x="-13512225" y="3647075"/>
            <a:chExt cx="353675" cy="352100"/>
          </a:xfrm>
        </p:grpSpPr>
        <p:sp>
          <p:nvSpPr>
            <p:cNvPr id="8044" name="Google Shape;8044;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63"/>
          <p:cNvGrpSpPr/>
          <p:nvPr/>
        </p:nvGrpSpPr>
        <p:grpSpPr>
          <a:xfrm>
            <a:off x="5288351" y="2272427"/>
            <a:ext cx="356221" cy="355451"/>
            <a:chOff x="-13512225" y="4080275"/>
            <a:chExt cx="353675" cy="352875"/>
          </a:xfrm>
        </p:grpSpPr>
        <p:sp>
          <p:nvSpPr>
            <p:cNvPr id="8055" name="Google Shape;8055;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6" name="Google Shape;8066;p63"/>
          <p:cNvGrpSpPr/>
          <p:nvPr/>
        </p:nvGrpSpPr>
        <p:grpSpPr>
          <a:xfrm>
            <a:off x="7061431" y="1419788"/>
            <a:ext cx="356196" cy="290379"/>
            <a:chOff x="-11728250" y="3245400"/>
            <a:chExt cx="353650" cy="288275"/>
          </a:xfrm>
        </p:grpSpPr>
        <p:sp>
          <p:nvSpPr>
            <p:cNvPr id="8067" name="Google Shape;8067;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63"/>
          <p:cNvGrpSpPr/>
          <p:nvPr/>
        </p:nvGrpSpPr>
        <p:grpSpPr>
          <a:xfrm>
            <a:off x="7093939" y="2272427"/>
            <a:ext cx="311804" cy="355451"/>
            <a:chOff x="-11703850" y="4081850"/>
            <a:chExt cx="309575" cy="352875"/>
          </a:xfrm>
        </p:grpSpPr>
        <p:sp>
          <p:nvSpPr>
            <p:cNvPr id="8073" name="Google Shape;8073;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63"/>
          <p:cNvGrpSpPr/>
          <p:nvPr/>
        </p:nvGrpSpPr>
        <p:grpSpPr>
          <a:xfrm>
            <a:off x="5282595" y="2746580"/>
            <a:ext cx="357002" cy="355451"/>
            <a:chOff x="-9958475" y="3180025"/>
            <a:chExt cx="354450" cy="352875"/>
          </a:xfrm>
        </p:grpSpPr>
        <p:sp>
          <p:nvSpPr>
            <p:cNvPr id="8082" name="Google Shape;8082;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63"/>
          <p:cNvGrpSpPr/>
          <p:nvPr/>
        </p:nvGrpSpPr>
        <p:grpSpPr>
          <a:xfrm>
            <a:off x="5291722" y="3222561"/>
            <a:ext cx="337966" cy="355325"/>
            <a:chOff x="-9949025" y="3615575"/>
            <a:chExt cx="335550" cy="352750"/>
          </a:xfrm>
        </p:grpSpPr>
        <p:sp>
          <p:nvSpPr>
            <p:cNvPr id="8086" name="Google Shape;8086;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63"/>
          <p:cNvGrpSpPr/>
          <p:nvPr/>
        </p:nvGrpSpPr>
        <p:grpSpPr>
          <a:xfrm>
            <a:off x="7926568" y="2746067"/>
            <a:ext cx="360175" cy="358423"/>
            <a:chOff x="-9961625" y="4048175"/>
            <a:chExt cx="357600" cy="355825"/>
          </a:xfrm>
        </p:grpSpPr>
        <p:sp>
          <p:nvSpPr>
            <p:cNvPr id="8090" name="Google Shape;8090;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63"/>
          <p:cNvGrpSpPr/>
          <p:nvPr/>
        </p:nvGrpSpPr>
        <p:grpSpPr>
          <a:xfrm>
            <a:off x="6613289" y="3221579"/>
            <a:ext cx="364959" cy="357289"/>
            <a:chOff x="-8680950" y="3624225"/>
            <a:chExt cx="362350" cy="354700"/>
          </a:xfrm>
        </p:grpSpPr>
        <p:sp>
          <p:nvSpPr>
            <p:cNvPr id="8097" name="Google Shape;8097;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63"/>
          <p:cNvGrpSpPr/>
          <p:nvPr/>
        </p:nvGrpSpPr>
        <p:grpSpPr>
          <a:xfrm>
            <a:off x="5749533" y="1387239"/>
            <a:ext cx="313365" cy="355476"/>
            <a:chOff x="-13056975" y="3212300"/>
            <a:chExt cx="311125" cy="352900"/>
          </a:xfrm>
        </p:grpSpPr>
        <p:sp>
          <p:nvSpPr>
            <p:cNvPr id="8104" name="Google Shape;8104;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63"/>
          <p:cNvGrpSpPr/>
          <p:nvPr/>
        </p:nvGrpSpPr>
        <p:grpSpPr>
          <a:xfrm>
            <a:off x="5726921" y="1828034"/>
            <a:ext cx="358588" cy="355325"/>
            <a:chOff x="-13077450" y="3647075"/>
            <a:chExt cx="356025" cy="352750"/>
          </a:xfrm>
        </p:grpSpPr>
        <p:sp>
          <p:nvSpPr>
            <p:cNvPr id="8109" name="Google Shape;8109;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63"/>
          <p:cNvGrpSpPr/>
          <p:nvPr/>
        </p:nvGrpSpPr>
        <p:grpSpPr>
          <a:xfrm>
            <a:off x="5738027" y="2271633"/>
            <a:ext cx="357002" cy="357037"/>
            <a:chOff x="-13079025" y="4079475"/>
            <a:chExt cx="354450" cy="354450"/>
          </a:xfrm>
        </p:grpSpPr>
        <p:sp>
          <p:nvSpPr>
            <p:cNvPr id="8113" name="Google Shape;8113;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63"/>
          <p:cNvGrpSpPr/>
          <p:nvPr/>
        </p:nvGrpSpPr>
        <p:grpSpPr>
          <a:xfrm>
            <a:off x="7511094" y="1387642"/>
            <a:ext cx="356221" cy="354670"/>
            <a:chOff x="-11292700" y="3213875"/>
            <a:chExt cx="353675" cy="352100"/>
          </a:xfrm>
        </p:grpSpPr>
        <p:sp>
          <p:nvSpPr>
            <p:cNvPr id="8118" name="Google Shape;8118;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63"/>
          <p:cNvGrpSpPr/>
          <p:nvPr/>
        </p:nvGrpSpPr>
        <p:grpSpPr>
          <a:xfrm>
            <a:off x="7505152" y="1827581"/>
            <a:ext cx="368106" cy="356232"/>
            <a:chOff x="-11299000" y="3647875"/>
            <a:chExt cx="365475" cy="353650"/>
          </a:xfrm>
        </p:grpSpPr>
        <p:sp>
          <p:nvSpPr>
            <p:cNvPr id="8126" name="Google Shape;8126;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63"/>
          <p:cNvGrpSpPr/>
          <p:nvPr/>
        </p:nvGrpSpPr>
        <p:grpSpPr>
          <a:xfrm>
            <a:off x="7520614" y="2283532"/>
            <a:ext cx="357808" cy="333240"/>
            <a:chOff x="-11295075" y="4092875"/>
            <a:chExt cx="355250" cy="330825"/>
          </a:xfrm>
        </p:grpSpPr>
        <p:sp>
          <p:nvSpPr>
            <p:cNvPr id="8133" name="Google Shape;8133;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63"/>
          <p:cNvGrpSpPr/>
          <p:nvPr/>
        </p:nvGrpSpPr>
        <p:grpSpPr>
          <a:xfrm>
            <a:off x="5746214" y="2746580"/>
            <a:ext cx="312585" cy="355451"/>
            <a:chOff x="-9500075" y="3180800"/>
            <a:chExt cx="310350" cy="352875"/>
          </a:xfrm>
        </p:grpSpPr>
        <p:sp>
          <p:nvSpPr>
            <p:cNvPr id="8139" name="Google Shape;8139;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63"/>
          <p:cNvGrpSpPr/>
          <p:nvPr/>
        </p:nvGrpSpPr>
        <p:grpSpPr>
          <a:xfrm>
            <a:off x="5724005" y="3222095"/>
            <a:ext cx="356221" cy="356257"/>
            <a:chOff x="-9523700" y="3614000"/>
            <a:chExt cx="353675" cy="353675"/>
          </a:xfrm>
        </p:grpSpPr>
        <p:sp>
          <p:nvSpPr>
            <p:cNvPr id="8149" name="Google Shape;8149;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63"/>
          <p:cNvGrpSpPr/>
          <p:nvPr/>
        </p:nvGrpSpPr>
        <p:grpSpPr>
          <a:xfrm>
            <a:off x="7508956" y="3244737"/>
            <a:ext cx="356221" cy="354670"/>
            <a:chOff x="-9523700" y="4049550"/>
            <a:chExt cx="353675" cy="352100"/>
          </a:xfrm>
        </p:grpSpPr>
        <p:sp>
          <p:nvSpPr>
            <p:cNvPr id="8159" name="Google Shape;8159;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63"/>
          <p:cNvGrpSpPr/>
          <p:nvPr/>
        </p:nvGrpSpPr>
        <p:grpSpPr>
          <a:xfrm>
            <a:off x="7065071" y="3244710"/>
            <a:ext cx="357002" cy="311029"/>
            <a:chOff x="-8209150" y="3659675"/>
            <a:chExt cx="354450" cy="308775"/>
          </a:xfrm>
        </p:grpSpPr>
        <p:sp>
          <p:nvSpPr>
            <p:cNvPr id="8167" name="Google Shape;8167;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63"/>
          <p:cNvGrpSpPr/>
          <p:nvPr/>
        </p:nvGrpSpPr>
        <p:grpSpPr>
          <a:xfrm>
            <a:off x="6178632" y="2273623"/>
            <a:ext cx="356221" cy="353059"/>
            <a:chOff x="-12643475" y="4081850"/>
            <a:chExt cx="353675" cy="350500"/>
          </a:xfrm>
        </p:grpSpPr>
        <p:sp>
          <p:nvSpPr>
            <p:cNvPr id="8174" name="Google Shape;8174;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8" name="Google Shape;8178;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9" name="Google Shape;8179;p63"/>
          <p:cNvGrpSpPr/>
          <p:nvPr/>
        </p:nvGrpSpPr>
        <p:grpSpPr>
          <a:xfrm>
            <a:off x="7961232" y="2283532"/>
            <a:ext cx="356221" cy="333240"/>
            <a:chOff x="-10858725" y="4092875"/>
            <a:chExt cx="353675" cy="330825"/>
          </a:xfrm>
        </p:grpSpPr>
        <p:sp>
          <p:nvSpPr>
            <p:cNvPr id="8180" name="Google Shape;8180;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6" name="Google Shape;8186;p63"/>
          <p:cNvGrpSpPr/>
          <p:nvPr/>
        </p:nvGrpSpPr>
        <p:grpSpPr>
          <a:xfrm>
            <a:off x="6219755" y="3222498"/>
            <a:ext cx="252278" cy="355451"/>
            <a:chOff x="-9039300" y="3614000"/>
            <a:chExt cx="250475" cy="352875"/>
          </a:xfrm>
        </p:grpSpPr>
        <p:sp>
          <p:nvSpPr>
            <p:cNvPr id="8187" name="Google Shape;8187;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63"/>
          <p:cNvGrpSpPr/>
          <p:nvPr/>
        </p:nvGrpSpPr>
        <p:grpSpPr>
          <a:xfrm>
            <a:off x="7951721" y="3244737"/>
            <a:ext cx="354635" cy="354670"/>
            <a:chOff x="-9088150" y="4049550"/>
            <a:chExt cx="352100" cy="352100"/>
          </a:xfrm>
        </p:grpSpPr>
        <p:sp>
          <p:nvSpPr>
            <p:cNvPr id="8190" name="Google Shape;8190;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63"/>
          <p:cNvGrpSpPr/>
          <p:nvPr/>
        </p:nvGrpSpPr>
        <p:grpSpPr>
          <a:xfrm>
            <a:off x="7086085" y="2746970"/>
            <a:ext cx="315757" cy="354670"/>
            <a:chOff x="-8191825" y="3174500"/>
            <a:chExt cx="313500" cy="352100"/>
          </a:xfrm>
        </p:grpSpPr>
        <p:sp>
          <p:nvSpPr>
            <p:cNvPr id="8197" name="Google Shape;8197;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63"/>
          <p:cNvGrpSpPr/>
          <p:nvPr/>
        </p:nvGrpSpPr>
        <p:grpSpPr>
          <a:xfrm>
            <a:off x="4835443" y="1387491"/>
            <a:ext cx="356221" cy="354973"/>
            <a:chOff x="-13947000" y="3212800"/>
            <a:chExt cx="353675" cy="352400"/>
          </a:xfrm>
        </p:grpSpPr>
        <p:sp>
          <p:nvSpPr>
            <p:cNvPr id="8201" name="Google Shape;8201;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3" name="Google Shape;8203;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4" name="Google Shape;8204;p63"/>
          <p:cNvGrpSpPr/>
          <p:nvPr/>
        </p:nvGrpSpPr>
        <p:grpSpPr>
          <a:xfrm>
            <a:off x="5278038" y="1386849"/>
            <a:ext cx="356221" cy="356257"/>
            <a:chOff x="-13512225" y="3211525"/>
            <a:chExt cx="353675" cy="353675"/>
          </a:xfrm>
        </p:grpSpPr>
        <p:sp>
          <p:nvSpPr>
            <p:cNvPr id="8205" name="Google Shape;8205;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63"/>
          <p:cNvGrpSpPr/>
          <p:nvPr/>
        </p:nvGrpSpPr>
        <p:grpSpPr>
          <a:xfrm>
            <a:off x="6168320" y="1387239"/>
            <a:ext cx="356221" cy="355476"/>
            <a:chOff x="-12643475" y="3212300"/>
            <a:chExt cx="353675" cy="352900"/>
          </a:xfrm>
        </p:grpSpPr>
        <p:sp>
          <p:nvSpPr>
            <p:cNvPr id="8211" name="Google Shape;8211;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63"/>
          <p:cNvGrpSpPr/>
          <p:nvPr/>
        </p:nvGrpSpPr>
        <p:grpSpPr>
          <a:xfrm>
            <a:off x="6168320" y="1839013"/>
            <a:ext cx="356221" cy="333366"/>
            <a:chOff x="-12643475" y="3657325"/>
            <a:chExt cx="353675" cy="330950"/>
          </a:xfrm>
        </p:grpSpPr>
        <p:sp>
          <p:nvSpPr>
            <p:cNvPr id="8221" name="Google Shape;8221;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63"/>
          <p:cNvGrpSpPr/>
          <p:nvPr/>
        </p:nvGrpSpPr>
        <p:grpSpPr>
          <a:xfrm>
            <a:off x="7951322" y="1387642"/>
            <a:ext cx="355416" cy="354670"/>
            <a:chOff x="-10857925" y="3213875"/>
            <a:chExt cx="352875" cy="352100"/>
          </a:xfrm>
        </p:grpSpPr>
        <p:sp>
          <p:nvSpPr>
            <p:cNvPr id="8228" name="Google Shape;8228;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63"/>
          <p:cNvGrpSpPr/>
          <p:nvPr/>
        </p:nvGrpSpPr>
        <p:grpSpPr>
          <a:xfrm>
            <a:off x="6168237" y="2747071"/>
            <a:ext cx="356096" cy="354469"/>
            <a:chOff x="-9089725" y="3180200"/>
            <a:chExt cx="353550" cy="351900"/>
          </a:xfrm>
        </p:grpSpPr>
        <p:sp>
          <p:nvSpPr>
            <p:cNvPr id="8239" name="Google Shape;8239;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3"/>
          <p:cNvGrpSpPr/>
          <p:nvPr/>
        </p:nvGrpSpPr>
        <p:grpSpPr>
          <a:xfrm>
            <a:off x="7060235" y="1826875"/>
            <a:ext cx="358588" cy="357642"/>
            <a:chOff x="7083760" y="1971660"/>
            <a:chExt cx="358588" cy="357642"/>
          </a:xfrm>
        </p:grpSpPr>
        <p:sp>
          <p:nvSpPr>
            <p:cNvPr id="8242" name="Google Shape;8242;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4" name="Google Shape;8254;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255" name="Google Shape;8255;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9" name="Shape 8259"/>
        <p:cNvGrpSpPr/>
        <p:nvPr/>
      </p:nvGrpSpPr>
      <p:grpSpPr>
        <a:xfrm>
          <a:off x="0" y="0"/>
          <a:ext cx="0" cy="0"/>
          <a:chOff x="0" y="0"/>
          <a:chExt cx="0" cy="0"/>
        </a:xfrm>
      </p:grpSpPr>
      <p:sp>
        <p:nvSpPr>
          <p:cNvPr id="8260" name="Google Shape;8260;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1" name="Google Shape;8261;p64"/>
          <p:cNvGrpSpPr/>
          <p:nvPr/>
        </p:nvGrpSpPr>
        <p:grpSpPr>
          <a:xfrm>
            <a:off x="719610" y="2243507"/>
            <a:ext cx="452798" cy="449473"/>
            <a:chOff x="-21322300" y="3693325"/>
            <a:chExt cx="306400" cy="304150"/>
          </a:xfrm>
        </p:grpSpPr>
        <p:sp>
          <p:nvSpPr>
            <p:cNvPr id="8262" name="Google Shape;8262;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6" name="Google Shape;8266;p64"/>
          <p:cNvGrpSpPr/>
          <p:nvPr/>
        </p:nvGrpSpPr>
        <p:grpSpPr>
          <a:xfrm>
            <a:off x="719019" y="2810244"/>
            <a:ext cx="453980" cy="422540"/>
            <a:chOff x="-21322300" y="4077125"/>
            <a:chExt cx="307200" cy="285925"/>
          </a:xfrm>
        </p:grpSpPr>
        <p:sp>
          <p:nvSpPr>
            <p:cNvPr id="8267" name="Google Shape;8267;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4"/>
          <p:cNvGrpSpPr/>
          <p:nvPr/>
        </p:nvGrpSpPr>
        <p:grpSpPr>
          <a:xfrm>
            <a:off x="3496195" y="1689128"/>
            <a:ext cx="451653" cy="450212"/>
            <a:chOff x="-19394200" y="3333800"/>
            <a:chExt cx="305625" cy="304650"/>
          </a:xfrm>
        </p:grpSpPr>
        <p:sp>
          <p:nvSpPr>
            <p:cNvPr id="8280" name="Google Shape;8280;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64"/>
          <p:cNvGrpSpPr/>
          <p:nvPr/>
        </p:nvGrpSpPr>
        <p:grpSpPr>
          <a:xfrm>
            <a:off x="3495032" y="2243580"/>
            <a:ext cx="453980" cy="449325"/>
            <a:chOff x="-19396575" y="3708500"/>
            <a:chExt cx="307200" cy="304050"/>
          </a:xfrm>
        </p:grpSpPr>
        <p:sp>
          <p:nvSpPr>
            <p:cNvPr id="8290" name="Google Shape;8290;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64"/>
          <p:cNvGrpSpPr/>
          <p:nvPr/>
        </p:nvGrpSpPr>
        <p:grpSpPr>
          <a:xfrm>
            <a:off x="3489212" y="2796461"/>
            <a:ext cx="465618" cy="450101"/>
            <a:chOff x="-19394200" y="4084200"/>
            <a:chExt cx="315075" cy="304575"/>
          </a:xfrm>
        </p:grpSpPr>
        <p:sp>
          <p:nvSpPr>
            <p:cNvPr id="8294" name="Google Shape;8294;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64"/>
          <p:cNvGrpSpPr/>
          <p:nvPr/>
        </p:nvGrpSpPr>
        <p:grpSpPr>
          <a:xfrm>
            <a:off x="6294923" y="1689001"/>
            <a:ext cx="400447" cy="450470"/>
            <a:chOff x="-17526750" y="3309200"/>
            <a:chExt cx="270975" cy="304825"/>
          </a:xfrm>
        </p:grpSpPr>
        <p:sp>
          <p:nvSpPr>
            <p:cNvPr id="8301" name="Google Shape;8301;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64"/>
          <p:cNvGrpSpPr/>
          <p:nvPr/>
        </p:nvGrpSpPr>
        <p:grpSpPr>
          <a:xfrm>
            <a:off x="6271075" y="2244173"/>
            <a:ext cx="448143" cy="448143"/>
            <a:chOff x="-17542500" y="3684100"/>
            <a:chExt cx="303250" cy="303250"/>
          </a:xfrm>
        </p:grpSpPr>
        <p:sp>
          <p:nvSpPr>
            <p:cNvPr id="8307" name="Google Shape;8307;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64"/>
          <p:cNvGrpSpPr/>
          <p:nvPr/>
        </p:nvGrpSpPr>
        <p:grpSpPr>
          <a:xfrm>
            <a:off x="6270484" y="2810817"/>
            <a:ext cx="449325" cy="421395"/>
            <a:chOff x="-17542500" y="4068450"/>
            <a:chExt cx="304050" cy="285150"/>
          </a:xfrm>
        </p:grpSpPr>
        <p:sp>
          <p:nvSpPr>
            <p:cNvPr id="8315" name="Google Shape;8315;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64"/>
          <p:cNvGrpSpPr/>
          <p:nvPr/>
        </p:nvGrpSpPr>
        <p:grpSpPr>
          <a:xfrm>
            <a:off x="3500906" y="3342211"/>
            <a:ext cx="343404" cy="449325"/>
            <a:chOff x="-15652200" y="3335975"/>
            <a:chExt cx="232375" cy="304050"/>
          </a:xfrm>
        </p:grpSpPr>
        <p:sp>
          <p:nvSpPr>
            <p:cNvPr id="8322" name="Google Shape;8322;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64"/>
          <p:cNvGrpSpPr/>
          <p:nvPr/>
        </p:nvGrpSpPr>
        <p:grpSpPr>
          <a:xfrm>
            <a:off x="1274819" y="2243729"/>
            <a:ext cx="449325" cy="449030"/>
            <a:chOff x="-20945825" y="3692175"/>
            <a:chExt cx="304050" cy="303850"/>
          </a:xfrm>
        </p:grpSpPr>
        <p:sp>
          <p:nvSpPr>
            <p:cNvPr id="8332" name="Google Shape;8332;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64"/>
          <p:cNvGrpSpPr/>
          <p:nvPr/>
        </p:nvGrpSpPr>
        <p:grpSpPr>
          <a:xfrm>
            <a:off x="4081644" y="1689848"/>
            <a:ext cx="372516" cy="448771"/>
            <a:chOff x="-18994100" y="3334775"/>
            <a:chExt cx="252075" cy="303675"/>
          </a:xfrm>
        </p:grpSpPr>
        <p:sp>
          <p:nvSpPr>
            <p:cNvPr id="8337" name="Google Shape;8337;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64"/>
          <p:cNvGrpSpPr/>
          <p:nvPr/>
        </p:nvGrpSpPr>
        <p:grpSpPr>
          <a:xfrm>
            <a:off x="4096200" y="2244743"/>
            <a:ext cx="343404" cy="446998"/>
            <a:chOff x="-18983850" y="3710075"/>
            <a:chExt cx="232375" cy="302475"/>
          </a:xfrm>
        </p:grpSpPr>
        <p:sp>
          <p:nvSpPr>
            <p:cNvPr id="8342" name="Google Shape;8342;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64"/>
          <p:cNvGrpSpPr/>
          <p:nvPr/>
        </p:nvGrpSpPr>
        <p:grpSpPr>
          <a:xfrm>
            <a:off x="1274247" y="1689573"/>
            <a:ext cx="450470" cy="449325"/>
            <a:chOff x="-20946600" y="3317850"/>
            <a:chExt cx="304825" cy="304050"/>
          </a:xfrm>
        </p:grpSpPr>
        <p:sp>
          <p:nvSpPr>
            <p:cNvPr id="8347" name="Google Shape;8347;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64"/>
          <p:cNvGrpSpPr/>
          <p:nvPr/>
        </p:nvGrpSpPr>
        <p:grpSpPr>
          <a:xfrm>
            <a:off x="1300422" y="2797442"/>
            <a:ext cx="398119" cy="448143"/>
            <a:chOff x="-20930075" y="4066100"/>
            <a:chExt cx="269400" cy="303250"/>
          </a:xfrm>
        </p:grpSpPr>
        <p:sp>
          <p:nvSpPr>
            <p:cNvPr id="8351" name="Google Shape;8351;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64"/>
          <p:cNvGrpSpPr/>
          <p:nvPr/>
        </p:nvGrpSpPr>
        <p:grpSpPr>
          <a:xfrm>
            <a:off x="4042667" y="2797422"/>
            <a:ext cx="450470" cy="448180"/>
            <a:chOff x="-19020075" y="4084200"/>
            <a:chExt cx="304825" cy="303275"/>
          </a:xfrm>
        </p:grpSpPr>
        <p:sp>
          <p:nvSpPr>
            <p:cNvPr id="8354" name="Google Shape;8354;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64"/>
          <p:cNvGrpSpPr/>
          <p:nvPr/>
        </p:nvGrpSpPr>
        <p:grpSpPr>
          <a:xfrm>
            <a:off x="6859931" y="1689001"/>
            <a:ext cx="396937" cy="450470"/>
            <a:chOff x="-17149475" y="3309200"/>
            <a:chExt cx="268600" cy="304825"/>
          </a:xfrm>
        </p:grpSpPr>
        <p:sp>
          <p:nvSpPr>
            <p:cNvPr id="8364" name="Google Shape;8364;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64"/>
          <p:cNvGrpSpPr/>
          <p:nvPr/>
        </p:nvGrpSpPr>
        <p:grpSpPr>
          <a:xfrm>
            <a:off x="6833737" y="2258120"/>
            <a:ext cx="449325" cy="420249"/>
            <a:chOff x="-17168375" y="3692750"/>
            <a:chExt cx="304050" cy="284375"/>
          </a:xfrm>
        </p:grpSpPr>
        <p:sp>
          <p:nvSpPr>
            <p:cNvPr id="8367" name="Google Shape;8367;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64"/>
          <p:cNvGrpSpPr/>
          <p:nvPr/>
        </p:nvGrpSpPr>
        <p:grpSpPr>
          <a:xfrm>
            <a:off x="6830246" y="2796852"/>
            <a:ext cx="456308" cy="449325"/>
            <a:chOff x="-17170750" y="4058800"/>
            <a:chExt cx="308775" cy="304050"/>
          </a:xfrm>
        </p:grpSpPr>
        <p:sp>
          <p:nvSpPr>
            <p:cNvPr id="8375" name="Google Shape;8375;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64"/>
          <p:cNvGrpSpPr/>
          <p:nvPr/>
        </p:nvGrpSpPr>
        <p:grpSpPr>
          <a:xfrm>
            <a:off x="5692143" y="3343358"/>
            <a:ext cx="450470" cy="446998"/>
            <a:chOff x="-15688425" y="3707725"/>
            <a:chExt cx="304825" cy="302475"/>
          </a:xfrm>
        </p:grpSpPr>
        <p:sp>
          <p:nvSpPr>
            <p:cNvPr id="8393" name="Google Shape;8393;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64"/>
          <p:cNvGrpSpPr/>
          <p:nvPr/>
        </p:nvGrpSpPr>
        <p:grpSpPr>
          <a:xfrm>
            <a:off x="1836300" y="1690441"/>
            <a:ext cx="451653" cy="447589"/>
            <a:chOff x="-20572500" y="3319025"/>
            <a:chExt cx="305625" cy="302875"/>
          </a:xfrm>
        </p:grpSpPr>
        <p:sp>
          <p:nvSpPr>
            <p:cNvPr id="8400" name="Google Shape;8400;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64"/>
          <p:cNvGrpSpPr/>
          <p:nvPr/>
        </p:nvGrpSpPr>
        <p:grpSpPr>
          <a:xfrm>
            <a:off x="1837463" y="2305410"/>
            <a:ext cx="449325" cy="325670"/>
            <a:chOff x="-20571700" y="3722875"/>
            <a:chExt cx="304050" cy="220375"/>
          </a:xfrm>
        </p:grpSpPr>
        <p:sp>
          <p:nvSpPr>
            <p:cNvPr id="8403" name="Google Shape;8403;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64"/>
          <p:cNvGrpSpPr/>
          <p:nvPr/>
        </p:nvGrpSpPr>
        <p:grpSpPr>
          <a:xfrm>
            <a:off x="1836891" y="2796278"/>
            <a:ext cx="450470" cy="450470"/>
            <a:chOff x="-20571700" y="4066875"/>
            <a:chExt cx="304825" cy="304825"/>
          </a:xfrm>
        </p:grpSpPr>
        <p:sp>
          <p:nvSpPr>
            <p:cNvPr id="8411" name="Google Shape;8411;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64"/>
          <p:cNvGrpSpPr/>
          <p:nvPr/>
        </p:nvGrpSpPr>
        <p:grpSpPr>
          <a:xfrm>
            <a:off x="4603593" y="1688259"/>
            <a:ext cx="453980" cy="451948"/>
            <a:chOff x="-18645175" y="3334200"/>
            <a:chExt cx="307200" cy="305825"/>
          </a:xfrm>
        </p:grpSpPr>
        <p:sp>
          <p:nvSpPr>
            <p:cNvPr id="8418" name="Google Shape;8418;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64"/>
          <p:cNvGrpSpPr/>
          <p:nvPr/>
        </p:nvGrpSpPr>
        <p:grpSpPr>
          <a:xfrm>
            <a:off x="4604184" y="2242989"/>
            <a:ext cx="452798" cy="450507"/>
            <a:chOff x="-18645175" y="3708500"/>
            <a:chExt cx="306400" cy="304850"/>
          </a:xfrm>
        </p:grpSpPr>
        <p:sp>
          <p:nvSpPr>
            <p:cNvPr id="8424" name="Google Shape;8424;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64"/>
          <p:cNvGrpSpPr/>
          <p:nvPr/>
        </p:nvGrpSpPr>
        <p:grpSpPr>
          <a:xfrm>
            <a:off x="4601857" y="2795630"/>
            <a:ext cx="457453" cy="451763"/>
            <a:chOff x="-18647525" y="4082625"/>
            <a:chExt cx="309550" cy="305700"/>
          </a:xfrm>
        </p:grpSpPr>
        <p:sp>
          <p:nvSpPr>
            <p:cNvPr id="8432" name="Google Shape;8432;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64"/>
          <p:cNvGrpSpPr/>
          <p:nvPr/>
        </p:nvGrpSpPr>
        <p:grpSpPr>
          <a:xfrm>
            <a:off x="7412241" y="1689592"/>
            <a:ext cx="395755" cy="449288"/>
            <a:chOff x="-16775350" y="3309200"/>
            <a:chExt cx="267800" cy="304025"/>
          </a:xfrm>
        </p:grpSpPr>
        <p:sp>
          <p:nvSpPr>
            <p:cNvPr id="8437" name="Google Shape;8437;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64"/>
          <p:cNvGrpSpPr/>
          <p:nvPr/>
        </p:nvGrpSpPr>
        <p:grpSpPr>
          <a:xfrm>
            <a:off x="7412241" y="2241827"/>
            <a:ext cx="395755" cy="452835"/>
            <a:chOff x="-16775350" y="3683300"/>
            <a:chExt cx="267800" cy="306425"/>
          </a:xfrm>
        </p:grpSpPr>
        <p:sp>
          <p:nvSpPr>
            <p:cNvPr id="8441" name="Google Shape;8441;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64"/>
          <p:cNvGrpSpPr/>
          <p:nvPr/>
        </p:nvGrpSpPr>
        <p:grpSpPr>
          <a:xfrm>
            <a:off x="7384292" y="2796870"/>
            <a:ext cx="451653" cy="449288"/>
            <a:chOff x="-16794250" y="4058225"/>
            <a:chExt cx="305625" cy="304025"/>
          </a:xfrm>
        </p:grpSpPr>
        <p:sp>
          <p:nvSpPr>
            <p:cNvPr id="8445" name="Google Shape;8445;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4" name="Google Shape;8454;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5" name="Google Shape;8455;p64"/>
          <p:cNvGrpSpPr/>
          <p:nvPr/>
        </p:nvGrpSpPr>
        <p:grpSpPr>
          <a:xfrm>
            <a:off x="2385709" y="1689573"/>
            <a:ext cx="457453" cy="449325"/>
            <a:chOff x="-20199150" y="3317850"/>
            <a:chExt cx="309550" cy="304050"/>
          </a:xfrm>
        </p:grpSpPr>
        <p:sp>
          <p:nvSpPr>
            <p:cNvPr id="8456" name="Google Shape;8456;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64"/>
          <p:cNvGrpSpPr/>
          <p:nvPr/>
        </p:nvGrpSpPr>
        <p:grpSpPr>
          <a:xfrm>
            <a:off x="2388036" y="2242861"/>
            <a:ext cx="452798" cy="450766"/>
            <a:chOff x="-20199150" y="3693150"/>
            <a:chExt cx="306400" cy="305025"/>
          </a:xfrm>
        </p:grpSpPr>
        <p:sp>
          <p:nvSpPr>
            <p:cNvPr id="8464" name="Google Shape;8464;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64"/>
          <p:cNvGrpSpPr/>
          <p:nvPr/>
        </p:nvGrpSpPr>
        <p:grpSpPr>
          <a:xfrm>
            <a:off x="2388609" y="2795687"/>
            <a:ext cx="451653" cy="451653"/>
            <a:chOff x="-20197575" y="4066875"/>
            <a:chExt cx="305625" cy="305625"/>
          </a:xfrm>
        </p:grpSpPr>
        <p:sp>
          <p:nvSpPr>
            <p:cNvPr id="8471" name="Google Shape;8471;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9" name="Google Shape;8479;p64"/>
          <p:cNvGrpSpPr/>
          <p:nvPr/>
        </p:nvGrpSpPr>
        <p:grpSpPr>
          <a:xfrm>
            <a:off x="5170827" y="1687520"/>
            <a:ext cx="449325" cy="453426"/>
            <a:chOff x="-18271050" y="3333200"/>
            <a:chExt cx="304050" cy="306825"/>
          </a:xfrm>
        </p:grpSpPr>
        <p:sp>
          <p:nvSpPr>
            <p:cNvPr id="8480" name="Google Shape;8480;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64"/>
          <p:cNvGrpSpPr/>
          <p:nvPr/>
        </p:nvGrpSpPr>
        <p:grpSpPr>
          <a:xfrm>
            <a:off x="5171399" y="2244171"/>
            <a:ext cx="448180" cy="448143"/>
            <a:chOff x="-18270275" y="3710875"/>
            <a:chExt cx="303275" cy="303250"/>
          </a:xfrm>
        </p:grpSpPr>
        <p:sp>
          <p:nvSpPr>
            <p:cNvPr id="8486" name="Google Shape;8486;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64"/>
          <p:cNvGrpSpPr/>
          <p:nvPr/>
        </p:nvGrpSpPr>
        <p:grpSpPr>
          <a:xfrm>
            <a:off x="5224951" y="2797422"/>
            <a:ext cx="341076" cy="448180"/>
            <a:chOff x="-18234025" y="4084200"/>
            <a:chExt cx="230800" cy="303275"/>
          </a:xfrm>
        </p:grpSpPr>
        <p:sp>
          <p:nvSpPr>
            <p:cNvPr id="8493" name="Google Shape;8493;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64"/>
          <p:cNvGrpSpPr/>
          <p:nvPr/>
        </p:nvGrpSpPr>
        <p:grpSpPr>
          <a:xfrm>
            <a:off x="2337506" y="3341641"/>
            <a:ext cx="449325" cy="450470"/>
            <a:chOff x="-16419350" y="3308400"/>
            <a:chExt cx="304050" cy="304825"/>
          </a:xfrm>
        </p:grpSpPr>
        <p:sp>
          <p:nvSpPr>
            <p:cNvPr id="8497" name="Google Shape;8497;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64"/>
          <p:cNvGrpSpPr/>
          <p:nvPr/>
        </p:nvGrpSpPr>
        <p:grpSpPr>
          <a:xfrm>
            <a:off x="4609062" y="3340423"/>
            <a:ext cx="395755" cy="452872"/>
            <a:chOff x="-16401225" y="3683275"/>
            <a:chExt cx="267800" cy="306450"/>
          </a:xfrm>
        </p:grpSpPr>
        <p:sp>
          <p:nvSpPr>
            <p:cNvPr id="8505" name="Google Shape;8505;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64"/>
          <p:cNvGrpSpPr/>
          <p:nvPr/>
        </p:nvGrpSpPr>
        <p:grpSpPr>
          <a:xfrm>
            <a:off x="7974511" y="2797062"/>
            <a:ext cx="450470" cy="448180"/>
            <a:chOff x="-16419350" y="4058200"/>
            <a:chExt cx="304825" cy="303275"/>
          </a:xfrm>
        </p:grpSpPr>
        <p:sp>
          <p:nvSpPr>
            <p:cNvPr id="8513" name="Google Shape;8513;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64"/>
          <p:cNvGrpSpPr/>
          <p:nvPr/>
        </p:nvGrpSpPr>
        <p:grpSpPr>
          <a:xfrm>
            <a:off x="4001398" y="3343080"/>
            <a:ext cx="450507" cy="447589"/>
            <a:chOff x="-15296200" y="3326900"/>
            <a:chExt cx="304850" cy="302875"/>
          </a:xfrm>
        </p:grpSpPr>
        <p:sp>
          <p:nvSpPr>
            <p:cNvPr id="8521" name="Google Shape;8521;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64"/>
          <p:cNvGrpSpPr/>
          <p:nvPr/>
        </p:nvGrpSpPr>
        <p:grpSpPr>
          <a:xfrm>
            <a:off x="2917051" y="1706881"/>
            <a:ext cx="486566" cy="414708"/>
            <a:chOff x="-19835275" y="3330250"/>
            <a:chExt cx="329250" cy="280625"/>
          </a:xfrm>
        </p:grpSpPr>
        <p:sp>
          <p:nvSpPr>
            <p:cNvPr id="8527" name="Google Shape;8527;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64"/>
          <p:cNvGrpSpPr/>
          <p:nvPr/>
        </p:nvGrpSpPr>
        <p:grpSpPr>
          <a:xfrm>
            <a:off x="2935080" y="2243470"/>
            <a:ext cx="450507" cy="449547"/>
            <a:chOff x="-19822675" y="3692750"/>
            <a:chExt cx="304850" cy="304200"/>
          </a:xfrm>
        </p:grpSpPr>
        <p:sp>
          <p:nvSpPr>
            <p:cNvPr id="8531" name="Google Shape;8531;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64"/>
          <p:cNvGrpSpPr/>
          <p:nvPr/>
        </p:nvGrpSpPr>
        <p:grpSpPr>
          <a:xfrm>
            <a:off x="2935672" y="2796278"/>
            <a:ext cx="449325" cy="450470"/>
            <a:chOff x="-19822675" y="4066875"/>
            <a:chExt cx="304050" cy="304825"/>
          </a:xfrm>
        </p:grpSpPr>
        <p:sp>
          <p:nvSpPr>
            <p:cNvPr id="8537" name="Google Shape;8537;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64"/>
          <p:cNvGrpSpPr/>
          <p:nvPr/>
        </p:nvGrpSpPr>
        <p:grpSpPr>
          <a:xfrm>
            <a:off x="5744740" y="1689571"/>
            <a:ext cx="399302" cy="449325"/>
            <a:chOff x="-17878825" y="3334400"/>
            <a:chExt cx="270200" cy="304050"/>
          </a:xfrm>
        </p:grpSpPr>
        <p:sp>
          <p:nvSpPr>
            <p:cNvPr id="8544" name="Google Shape;8544;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64"/>
          <p:cNvGrpSpPr/>
          <p:nvPr/>
        </p:nvGrpSpPr>
        <p:grpSpPr>
          <a:xfrm>
            <a:off x="5718565" y="2242416"/>
            <a:ext cx="451653" cy="451653"/>
            <a:chOff x="-17896150" y="3709300"/>
            <a:chExt cx="305625" cy="305625"/>
          </a:xfrm>
        </p:grpSpPr>
        <p:sp>
          <p:nvSpPr>
            <p:cNvPr id="8552" name="Google Shape;8552;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64"/>
          <p:cNvGrpSpPr/>
          <p:nvPr/>
        </p:nvGrpSpPr>
        <p:grpSpPr>
          <a:xfrm>
            <a:off x="5746495" y="2795686"/>
            <a:ext cx="395792" cy="451653"/>
            <a:chOff x="-17878025" y="4082625"/>
            <a:chExt cx="267825" cy="305625"/>
          </a:xfrm>
        </p:grpSpPr>
        <p:sp>
          <p:nvSpPr>
            <p:cNvPr id="8557" name="Google Shape;8557;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64"/>
          <p:cNvGrpSpPr/>
          <p:nvPr/>
        </p:nvGrpSpPr>
        <p:grpSpPr>
          <a:xfrm>
            <a:off x="2890388" y="3355015"/>
            <a:ext cx="450507" cy="423722"/>
            <a:chOff x="-16044450" y="3317850"/>
            <a:chExt cx="304850" cy="286725"/>
          </a:xfrm>
        </p:grpSpPr>
        <p:sp>
          <p:nvSpPr>
            <p:cNvPr id="8565" name="Google Shape;8565;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9" name="Google Shape;8569;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0" name="Google Shape;8570;p64"/>
          <p:cNvGrpSpPr/>
          <p:nvPr/>
        </p:nvGrpSpPr>
        <p:grpSpPr>
          <a:xfrm>
            <a:off x="8012905" y="2243724"/>
            <a:ext cx="373662" cy="449030"/>
            <a:chOff x="-16018450" y="4058400"/>
            <a:chExt cx="252850" cy="303850"/>
          </a:xfrm>
        </p:grpSpPr>
        <p:sp>
          <p:nvSpPr>
            <p:cNvPr id="8571" name="Google Shape;8571;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5" name="Google Shape;8575;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80" name="Shape 8580"/>
        <p:cNvGrpSpPr/>
        <p:nvPr/>
      </p:nvGrpSpPr>
      <p:grpSpPr>
        <a:xfrm>
          <a:off x="0" y="0"/>
          <a:ext cx="0" cy="0"/>
          <a:chOff x="0" y="0"/>
          <a:chExt cx="0" cy="0"/>
        </a:xfrm>
      </p:grpSpPr>
      <p:grpSp>
        <p:nvGrpSpPr>
          <p:cNvPr id="8581" name="Google Shape;8581;p65"/>
          <p:cNvGrpSpPr/>
          <p:nvPr/>
        </p:nvGrpSpPr>
        <p:grpSpPr>
          <a:xfrm>
            <a:off x="829817" y="1689241"/>
            <a:ext cx="442337" cy="419623"/>
            <a:chOff x="-6696925" y="3272575"/>
            <a:chExt cx="307200" cy="291425"/>
          </a:xfrm>
        </p:grpSpPr>
        <p:sp>
          <p:nvSpPr>
            <p:cNvPr id="8582" name="Google Shape;8582;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65"/>
          <p:cNvGrpSpPr/>
          <p:nvPr/>
        </p:nvGrpSpPr>
        <p:grpSpPr>
          <a:xfrm>
            <a:off x="829799" y="2204636"/>
            <a:ext cx="442373" cy="420775"/>
            <a:chOff x="-6690625" y="3631325"/>
            <a:chExt cx="307225" cy="292225"/>
          </a:xfrm>
        </p:grpSpPr>
        <p:sp>
          <p:nvSpPr>
            <p:cNvPr id="8585" name="Google Shape;8585;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65"/>
          <p:cNvGrpSpPr/>
          <p:nvPr/>
        </p:nvGrpSpPr>
        <p:grpSpPr>
          <a:xfrm>
            <a:off x="851921" y="2756972"/>
            <a:ext cx="421927" cy="419371"/>
            <a:chOff x="-6689825" y="3992050"/>
            <a:chExt cx="293025" cy="291250"/>
          </a:xfrm>
        </p:grpSpPr>
        <p:sp>
          <p:nvSpPr>
            <p:cNvPr id="8591" name="Google Shape;8591;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3" name="Google Shape;8603;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4" name="Google Shape;8604;p65"/>
          <p:cNvGrpSpPr/>
          <p:nvPr/>
        </p:nvGrpSpPr>
        <p:grpSpPr>
          <a:xfrm>
            <a:off x="3535232" y="2205192"/>
            <a:ext cx="423043" cy="419659"/>
            <a:chOff x="-4837325" y="3612425"/>
            <a:chExt cx="293800" cy="291450"/>
          </a:xfrm>
        </p:grpSpPr>
        <p:sp>
          <p:nvSpPr>
            <p:cNvPr id="8605" name="Google Shape;8605;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65"/>
          <p:cNvGrpSpPr/>
          <p:nvPr/>
        </p:nvGrpSpPr>
        <p:grpSpPr>
          <a:xfrm>
            <a:off x="3548265" y="2756826"/>
            <a:ext cx="420775" cy="419659"/>
            <a:chOff x="-4837325" y="3971575"/>
            <a:chExt cx="292225" cy="291450"/>
          </a:xfrm>
        </p:grpSpPr>
        <p:sp>
          <p:nvSpPr>
            <p:cNvPr id="8609" name="Google Shape;8609;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65"/>
          <p:cNvGrpSpPr/>
          <p:nvPr/>
        </p:nvGrpSpPr>
        <p:grpSpPr>
          <a:xfrm>
            <a:off x="6240279" y="1714185"/>
            <a:ext cx="430998" cy="369730"/>
            <a:chOff x="-3037625" y="3254850"/>
            <a:chExt cx="299325" cy="256775"/>
          </a:xfrm>
        </p:grpSpPr>
        <p:sp>
          <p:nvSpPr>
            <p:cNvPr id="8616" name="Google Shape;8616;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0" name="Google Shape;8620;p65"/>
          <p:cNvGrpSpPr/>
          <p:nvPr/>
        </p:nvGrpSpPr>
        <p:grpSpPr>
          <a:xfrm>
            <a:off x="6244239" y="2204615"/>
            <a:ext cx="423079" cy="420811"/>
            <a:chOff x="-3031325" y="3597450"/>
            <a:chExt cx="293825" cy="292250"/>
          </a:xfrm>
        </p:grpSpPr>
        <p:sp>
          <p:nvSpPr>
            <p:cNvPr id="8621" name="Google Shape;8621;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5" name="Google Shape;8625;p65"/>
          <p:cNvGrpSpPr/>
          <p:nvPr/>
        </p:nvGrpSpPr>
        <p:grpSpPr>
          <a:xfrm>
            <a:off x="6256714" y="2781214"/>
            <a:ext cx="421927" cy="370882"/>
            <a:chOff x="-3030525" y="3973150"/>
            <a:chExt cx="293025" cy="257575"/>
          </a:xfrm>
        </p:grpSpPr>
        <p:sp>
          <p:nvSpPr>
            <p:cNvPr id="8626" name="Google Shape;8626;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8" name="Google Shape;8628;p65"/>
          <p:cNvGrpSpPr/>
          <p:nvPr/>
        </p:nvGrpSpPr>
        <p:grpSpPr>
          <a:xfrm>
            <a:off x="1358307" y="3369426"/>
            <a:ext cx="421927" cy="297195"/>
            <a:chOff x="-1199300" y="3279250"/>
            <a:chExt cx="293025" cy="206400"/>
          </a:xfrm>
        </p:grpSpPr>
        <p:sp>
          <p:nvSpPr>
            <p:cNvPr id="8629" name="Google Shape;8629;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65"/>
          <p:cNvGrpSpPr/>
          <p:nvPr/>
        </p:nvGrpSpPr>
        <p:grpSpPr>
          <a:xfrm>
            <a:off x="1365393" y="1688773"/>
            <a:ext cx="444605" cy="420559"/>
            <a:chOff x="-6338550" y="3272950"/>
            <a:chExt cx="308775" cy="292075"/>
          </a:xfrm>
        </p:grpSpPr>
        <p:sp>
          <p:nvSpPr>
            <p:cNvPr id="8634" name="Google Shape;8634;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7" name="Google Shape;8637;p65"/>
          <p:cNvGrpSpPr/>
          <p:nvPr/>
        </p:nvGrpSpPr>
        <p:grpSpPr>
          <a:xfrm>
            <a:off x="1376732" y="2205194"/>
            <a:ext cx="421927" cy="419659"/>
            <a:chOff x="-6329100" y="3632100"/>
            <a:chExt cx="293025" cy="291450"/>
          </a:xfrm>
        </p:grpSpPr>
        <p:sp>
          <p:nvSpPr>
            <p:cNvPr id="8638" name="Google Shape;8638;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65"/>
          <p:cNvGrpSpPr/>
          <p:nvPr/>
        </p:nvGrpSpPr>
        <p:grpSpPr>
          <a:xfrm>
            <a:off x="1389783" y="2756828"/>
            <a:ext cx="419623" cy="419659"/>
            <a:chOff x="-6329875" y="3992050"/>
            <a:chExt cx="291425" cy="291450"/>
          </a:xfrm>
        </p:grpSpPr>
        <p:sp>
          <p:nvSpPr>
            <p:cNvPr id="8642" name="Google Shape;8642;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65"/>
          <p:cNvGrpSpPr/>
          <p:nvPr/>
        </p:nvGrpSpPr>
        <p:grpSpPr>
          <a:xfrm>
            <a:off x="4075920" y="1687530"/>
            <a:ext cx="423079" cy="423043"/>
            <a:chOff x="-4478975" y="3251700"/>
            <a:chExt cx="293825" cy="293800"/>
          </a:xfrm>
        </p:grpSpPr>
        <p:sp>
          <p:nvSpPr>
            <p:cNvPr id="8647" name="Google Shape;8647;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65"/>
          <p:cNvGrpSpPr/>
          <p:nvPr/>
        </p:nvGrpSpPr>
        <p:grpSpPr>
          <a:xfrm>
            <a:off x="4075920" y="2205192"/>
            <a:ext cx="423079" cy="419659"/>
            <a:chOff x="-4475825" y="3612425"/>
            <a:chExt cx="293825" cy="291450"/>
          </a:xfrm>
        </p:grpSpPr>
        <p:sp>
          <p:nvSpPr>
            <p:cNvPr id="8651" name="Google Shape;8651;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65"/>
          <p:cNvGrpSpPr/>
          <p:nvPr/>
        </p:nvGrpSpPr>
        <p:grpSpPr>
          <a:xfrm>
            <a:off x="4084992" y="2756844"/>
            <a:ext cx="428730" cy="419623"/>
            <a:chOff x="-4480550" y="3970800"/>
            <a:chExt cx="297750" cy="291425"/>
          </a:xfrm>
        </p:grpSpPr>
        <p:sp>
          <p:nvSpPr>
            <p:cNvPr id="8655" name="Google Shape;8655;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65"/>
          <p:cNvGrpSpPr/>
          <p:nvPr/>
        </p:nvGrpSpPr>
        <p:grpSpPr>
          <a:xfrm>
            <a:off x="6788826" y="1689221"/>
            <a:ext cx="415123" cy="419659"/>
            <a:chOff x="-2668225" y="3239075"/>
            <a:chExt cx="288300" cy="291450"/>
          </a:xfrm>
        </p:grpSpPr>
        <p:sp>
          <p:nvSpPr>
            <p:cNvPr id="8658" name="Google Shape;8658;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65"/>
          <p:cNvGrpSpPr/>
          <p:nvPr/>
        </p:nvGrpSpPr>
        <p:grpSpPr>
          <a:xfrm>
            <a:off x="6785982" y="2205191"/>
            <a:ext cx="420811" cy="419659"/>
            <a:chOff x="-2671375" y="3597450"/>
            <a:chExt cx="292250" cy="291450"/>
          </a:xfrm>
        </p:grpSpPr>
        <p:sp>
          <p:nvSpPr>
            <p:cNvPr id="8664" name="Google Shape;8664;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65"/>
          <p:cNvGrpSpPr/>
          <p:nvPr/>
        </p:nvGrpSpPr>
        <p:grpSpPr>
          <a:xfrm>
            <a:off x="6796765" y="2755691"/>
            <a:ext cx="423043" cy="421927"/>
            <a:chOff x="-2670575" y="3956600"/>
            <a:chExt cx="293800" cy="293025"/>
          </a:xfrm>
        </p:grpSpPr>
        <p:sp>
          <p:nvSpPr>
            <p:cNvPr id="8667" name="Google Shape;8667;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1" name="Google Shape;8671;p65"/>
          <p:cNvGrpSpPr/>
          <p:nvPr/>
        </p:nvGrpSpPr>
        <p:grpSpPr>
          <a:xfrm>
            <a:off x="3054285" y="3311947"/>
            <a:ext cx="426462" cy="418363"/>
            <a:chOff x="-1183550" y="3586525"/>
            <a:chExt cx="296175" cy="290550"/>
          </a:xfrm>
        </p:grpSpPr>
        <p:sp>
          <p:nvSpPr>
            <p:cNvPr id="8672" name="Google Shape;8672;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65"/>
          <p:cNvGrpSpPr/>
          <p:nvPr/>
        </p:nvGrpSpPr>
        <p:grpSpPr>
          <a:xfrm>
            <a:off x="1917896" y="1689799"/>
            <a:ext cx="420811" cy="418507"/>
            <a:chOff x="-5971525" y="3273750"/>
            <a:chExt cx="292250" cy="290650"/>
          </a:xfrm>
        </p:grpSpPr>
        <p:sp>
          <p:nvSpPr>
            <p:cNvPr id="8682" name="Google Shape;8682;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65"/>
          <p:cNvGrpSpPr/>
          <p:nvPr/>
        </p:nvGrpSpPr>
        <p:grpSpPr>
          <a:xfrm>
            <a:off x="1912226" y="2203826"/>
            <a:ext cx="432150" cy="422395"/>
            <a:chOff x="-5974675" y="3632100"/>
            <a:chExt cx="300125" cy="293350"/>
          </a:xfrm>
        </p:grpSpPr>
        <p:sp>
          <p:nvSpPr>
            <p:cNvPr id="8685" name="Google Shape;8685;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65"/>
          <p:cNvGrpSpPr/>
          <p:nvPr/>
        </p:nvGrpSpPr>
        <p:grpSpPr>
          <a:xfrm>
            <a:off x="1942267" y="2755694"/>
            <a:ext cx="395865" cy="421927"/>
            <a:chOff x="-5971525" y="3990475"/>
            <a:chExt cx="274925" cy="293025"/>
          </a:xfrm>
        </p:grpSpPr>
        <p:sp>
          <p:nvSpPr>
            <p:cNvPr id="8689" name="Google Shape;8689;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65"/>
          <p:cNvGrpSpPr/>
          <p:nvPr/>
        </p:nvGrpSpPr>
        <p:grpSpPr>
          <a:xfrm>
            <a:off x="4615473" y="1689798"/>
            <a:ext cx="420775" cy="418507"/>
            <a:chOff x="-4118225" y="3253275"/>
            <a:chExt cx="292225" cy="290650"/>
          </a:xfrm>
        </p:grpSpPr>
        <p:sp>
          <p:nvSpPr>
            <p:cNvPr id="8694" name="Google Shape;8694;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65"/>
          <p:cNvGrpSpPr/>
          <p:nvPr/>
        </p:nvGrpSpPr>
        <p:grpSpPr>
          <a:xfrm>
            <a:off x="4665924" y="2204922"/>
            <a:ext cx="319874" cy="420199"/>
            <a:chOff x="-4082800" y="3612425"/>
            <a:chExt cx="222150" cy="291825"/>
          </a:xfrm>
        </p:grpSpPr>
        <p:sp>
          <p:nvSpPr>
            <p:cNvPr id="8697" name="Google Shape;8697;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65"/>
          <p:cNvGrpSpPr/>
          <p:nvPr/>
        </p:nvGrpSpPr>
        <p:grpSpPr>
          <a:xfrm>
            <a:off x="4627372" y="2769876"/>
            <a:ext cx="420775" cy="393561"/>
            <a:chOff x="-4118225" y="3990475"/>
            <a:chExt cx="292225" cy="273325"/>
          </a:xfrm>
        </p:grpSpPr>
        <p:sp>
          <p:nvSpPr>
            <p:cNvPr id="8701" name="Google Shape;8701;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65"/>
          <p:cNvGrpSpPr/>
          <p:nvPr/>
        </p:nvGrpSpPr>
        <p:grpSpPr>
          <a:xfrm>
            <a:off x="7338026" y="1688087"/>
            <a:ext cx="394713" cy="421927"/>
            <a:chOff x="-2312225" y="3238300"/>
            <a:chExt cx="274125" cy="293025"/>
          </a:xfrm>
        </p:grpSpPr>
        <p:sp>
          <p:nvSpPr>
            <p:cNvPr id="8706" name="Google Shape;8706;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65"/>
          <p:cNvGrpSpPr/>
          <p:nvPr/>
        </p:nvGrpSpPr>
        <p:grpSpPr>
          <a:xfrm>
            <a:off x="7335742" y="2756825"/>
            <a:ext cx="423079" cy="419659"/>
            <a:chOff x="-2310650" y="3958175"/>
            <a:chExt cx="293825" cy="291450"/>
          </a:xfrm>
        </p:grpSpPr>
        <p:sp>
          <p:nvSpPr>
            <p:cNvPr id="8709" name="Google Shape;8709;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65"/>
          <p:cNvGrpSpPr/>
          <p:nvPr/>
        </p:nvGrpSpPr>
        <p:grpSpPr>
          <a:xfrm>
            <a:off x="4702603" y="3308459"/>
            <a:ext cx="424159" cy="419659"/>
            <a:chOff x="-1182750" y="3962900"/>
            <a:chExt cx="294575" cy="291450"/>
          </a:xfrm>
        </p:grpSpPr>
        <p:sp>
          <p:nvSpPr>
            <p:cNvPr id="8712" name="Google Shape;8712;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9" name="Google Shape;8719;p65"/>
          <p:cNvGrpSpPr/>
          <p:nvPr/>
        </p:nvGrpSpPr>
        <p:grpSpPr>
          <a:xfrm>
            <a:off x="2455739" y="1689223"/>
            <a:ext cx="424195" cy="419659"/>
            <a:chOff x="-5611575" y="3272950"/>
            <a:chExt cx="294600" cy="291450"/>
          </a:xfrm>
        </p:grpSpPr>
        <p:sp>
          <p:nvSpPr>
            <p:cNvPr id="8720" name="Google Shape;8720;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65"/>
          <p:cNvGrpSpPr/>
          <p:nvPr/>
        </p:nvGrpSpPr>
        <p:grpSpPr>
          <a:xfrm>
            <a:off x="2455739" y="2205770"/>
            <a:ext cx="424195" cy="418507"/>
            <a:chOff x="-5613150" y="3632900"/>
            <a:chExt cx="294600" cy="290650"/>
          </a:xfrm>
        </p:grpSpPr>
        <p:sp>
          <p:nvSpPr>
            <p:cNvPr id="8726" name="Google Shape;8726;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8" name="Google Shape;8728;p65"/>
          <p:cNvGrpSpPr/>
          <p:nvPr/>
        </p:nvGrpSpPr>
        <p:grpSpPr>
          <a:xfrm>
            <a:off x="7324977" y="2153586"/>
            <a:ext cx="420811" cy="522864"/>
            <a:chOff x="-2310650" y="3525775"/>
            <a:chExt cx="292250" cy="363125"/>
          </a:xfrm>
        </p:grpSpPr>
        <p:sp>
          <p:nvSpPr>
            <p:cNvPr id="8729" name="Google Shape;8729;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65"/>
          <p:cNvGrpSpPr/>
          <p:nvPr/>
        </p:nvGrpSpPr>
        <p:grpSpPr>
          <a:xfrm>
            <a:off x="2467638" y="2756270"/>
            <a:ext cx="424195" cy="420775"/>
            <a:chOff x="-5613150" y="3991275"/>
            <a:chExt cx="294600" cy="292225"/>
          </a:xfrm>
        </p:grpSpPr>
        <p:sp>
          <p:nvSpPr>
            <p:cNvPr id="8734" name="Google Shape;8734;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3" name="Google Shape;8743;p65"/>
          <p:cNvGrpSpPr/>
          <p:nvPr/>
        </p:nvGrpSpPr>
        <p:grpSpPr>
          <a:xfrm>
            <a:off x="5139126" y="1689438"/>
            <a:ext cx="434634" cy="419227"/>
            <a:chOff x="-3768700" y="3253275"/>
            <a:chExt cx="301850" cy="291150"/>
          </a:xfrm>
        </p:grpSpPr>
        <p:sp>
          <p:nvSpPr>
            <p:cNvPr id="8744" name="Google Shape;8744;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65"/>
          <p:cNvGrpSpPr/>
          <p:nvPr/>
        </p:nvGrpSpPr>
        <p:grpSpPr>
          <a:xfrm>
            <a:off x="5143209" y="2217090"/>
            <a:ext cx="426462" cy="395865"/>
            <a:chOff x="-3808700" y="3628950"/>
            <a:chExt cx="296175" cy="274925"/>
          </a:xfrm>
        </p:grpSpPr>
        <p:sp>
          <p:nvSpPr>
            <p:cNvPr id="8748" name="Google Shape;8748;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65"/>
          <p:cNvGrpSpPr/>
          <p:nvPr/>
        </p:nvGrpSpPr>
        <p:grpSpPr>
          <a:xfrm>
            <a:off x="5208420" y="2756412"/>
            <a:ext cx="419443" cy="420487"/>
            <a:chOff x="-3771675" y="3971775"/>
            <a:chExt cx="291300" cy="292025"/>
          </a:xfrm>
        </p:grpSpPr>
        <p:sp>
          <p:nvSpPr>
            <p:cNvPr id="8752" name="Google Shape;8752;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65"/>
          <p:cNvGrpSpPr/>
          <p:nvPr/>
        </p:nvGrpSpPr>
        <p:grpSpPr>
          <a:xfrm>
            <a:off x="7869864" y="1716461"/>
            <a:ext cx="420271" cy="320774"/>
            <a:chOff x="-1951475" y="3273100"/>
            <a:chExt cx="291875" cy="222775"/>
          </a:xfrm>
        </p:grpSpPr>
        <p:sp>
          <p:nvSpPr>
            <p:cNvPr id="8758" name="Google Shape;8758;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65"/>
          <p:cNvGrpSpPr/>
          <p:nvPr/>
        </p:nvGrpSpPr>
        <p:grpSpPr>
          <a:xfrm>
            <a:off x="7867344" y="2205191"/>
            <a:ext cx="425310" cy="419659"/>
            <a:chOff x="-1951475" y="3597450"/>
            <a:chExt cx="295375" cy="291450"/>
          </a:xfrm>
        </p:grpSpPr>
        <p:sp>
          <p:nvSpPr>
            <p:cNvPr id="8762" name="Google Shape;8762;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6" name="Google Shape;8766;p65"/>
          <p:cNvGrpSpPr/>
          <p:nvPr/>
        </p:nvGrpSpPr>
        <p:grpSpPr>
          <a:xfrm>
            <a:off x="7869595" y="2756825"/>
            <a:ext cx="444605" cy="419659"/>
            <a:chOff x="-1960150" y="3956600"/>
            <a:chExt cx="308775" cy="291450"/>
          </a:xfrm>
        </p:grpSpPr>
        <p:sp>
          <p:nvSpPr>
            <p:cNvPr id="8767" name="Google Shape;8767;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65"/>
          <p:cNvGrpSpPr/>
          <p:nvPr/>
        </p:nvGrpSpPr>
        <p:grpSpPr>
          <a:xfrm>
            <a:off x="1923633" y="3307636"/>
            <a:ext cx="420775" cy="420775"/>
            <a:chOff x="-804700" y="3226500"/>
            <a:chExt cx="292225" cy="292225"/>
          </a:xfrm>
        </p:grpSpPr>
        <p:sp>
          <p:nvSpPr>
            <p:cNvPr id="8770" name="Google Shape;8770;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65"/>
          <p:cNvGrpSpPr/>
          <p:nvPr/>
        </p:nvGrpSpPr>
        <p:grpSpPr>
          <a:xfrm>
            <a:off x="3003724" y="1688647"/>
            <a:ext cx="420775" cy="420811"/>
            <a:chOff x="-5251625" y="3272950"/>
            <a:chExt cx="292225" cy="292250"/>
          </a:xfrm>
        </p:grpSpPr>
        <p:sp>
          <p:nvSpPr>
            <p:cNvPr id="8778" name="Google Shape;8778;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65"/>
          <p:cNvGrpSpPr/>
          <p:nvPr/>
        </p:nvGrpSpPr>
        <p:grpSpPr>
          <a:xfrm>
            <a:off x="3000322" y="2204348"/>
            <a:ext cx="427578" cy="421351"/>
            <a:chOff x="-5254775" y="3631325"/>
            <a:chExt cx="296950" cy="292625"/>
          </a:xfrm>
        </p:grpSpPr>
        <p:sp>
          <p:nvSpPr>
            <p:cNvPr id="8782" name="Google Shape;8782;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9" name="Google Shape;8789;p65"/>
          <p:cNvGrpSpPr/>
          <p:nvPr/>
        </p:nvGrpSpPr>
        <p:grpSpPr>
          <a:xfrm>
            <a:off x="3016181" y="2756270"/>
            <a:ext cx="419659" cy="420775"/>
            <a:chOff x="-5251625" y="3991275"/>
            <a:chExt cx="291450" cy="292225"/>
          </a:xfrm>
        </p:grpSpPr>
        <p:sp>
          <p:nvSpPr>
            <p:cNvPr id="8790" name="Google Shape;8790;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5" name="Google Shape;8795;p65"/>
          <p:cNvGrpSpPr/>
          <p:nvPr/>
        </p:nvGrpSpPr>
        <p:grpSpPr>
          <a:xfrm>
            <a:off x="5756763" y="1689240"/>
            <a:ext cx="319874" cy="419623"/>
            <a:chOff x="-3365275" y="3253275"/>
            <a:chExt cx="222150" cy="291425"/>
          </a:xfrm>
        </p:grpSpPr>
        <p:sp>
          <p:nvSpPr>
            <p:cNvPr id="8796" name="Google Shape;8796;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65"/>
          <p:cNvGrpSpPr/>
          <p:nvPr/>
        </p:nvGrpSpPr>
        <p:grpSpPr>
          <a:xfrm>
            <a:off x="5730701" y="2204058"/>
            <a:ext cx="371998" cy="421927"/>
            <a:chOff x="-3383375" y="3611625"/>
            <a:chExt cx="258350" cy="293025"/>
          </a:xfrm>
        </p:grpSpPr>
        <p:sp>
          <p:nvSpPr>
            <p:cNvPr id="8799" name="Google Shape;8799;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65"/>
          <p:cNvGrpSpPr/>
          <p:nvPr/>
        </p:nvGrpSpPr>
        <p:grpSpPr>
          <a:xfrm>
            <a:off x="5793050" y="2756826"/>
            <a:ext cx="271097" cy="419659"/>
            <a:chOff x="-3347950" y="3971575"/>
            <a:chExt cx="188275" cy="291450"/>
          </a:xfrm>
        </p:grpSpPr>
        <p:sp>
          <p:nvSpPr>
            <p:cNvPr id="8802" name="Google Shape;8802;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65"/>
          <p:cNvGrpSpPr/>
          <p:nvPr/>
        </p:nvGrpSpPr>
        <p:grpSpPr>
          <a:xfrm>
            <a:off x="842909" y="3307061"/>
            <a:ext cx="371998" cy="421927"/>
            <a:chOff x="-1575775" y="3238300"/>
            <a:chExt cx="258350" cy="293025"/>
          </a:xfrm>
        </p:grpSpPr>
        <p:sp>
          <p:nvSpPr>
            <p:cNvPr id="8806" name="Google Shape;8806;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65"/>
          <p:cNvGrpSpPr/>
          <p:nvPr/>
        </p:nvGrpSpPr>
        <p:grpSpPr>
          <a:xfrm>
            <a:off x="2487807" y="3309051"/>
            <a:ext cx="423079" cy="424159"/>
            <a:chOff x="-1591550" y="3597475"/>
            <a:chExt cx="293825" cy="294575"/>
          </a:xfrm>
        </p:grpSpPr>
        <p:sp>
          <p:nvSpPr>
            <p:cNvPr id="8812" name="Google Shape;8812;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5" name="Google Shape;8815;p65"/>
          <p:cNvGrpSpPr/>
          <p:nvPr/>
        </p:nvGrpSpPr>
        <p:grpSpPr>
          <a:xfrm>
            <a:off x="4137277" y="3318663"/>
            <a:ext cx="421927" cy="399248"/>
            <a:chOff x="-1592325" y="3957400"/>
            <a:chExt cx="293025" cy="277275"/>
          </a:xfrm>
        </p:grpSpPr>
        <p:sp>
          <p:nvSpPr>
            <p:cNvPr id="8816" name="Google Shape;8816;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65"/>
          <p:cNvGrpSpPr/>
          <p:nvPr/>
        </p:nvGrpSpPr>
        <p:grpSpPr>
          <a:xfrm>
            <a:off x="3624147" y="3310744"/>
            <a:ext cx="369730" cy="420775"/>
            <a:chOff x="-778700" y="3612425"/>
            <a:chExt cx="256775" cy="292225"/>
          </a:xfrm>
        </p:grpSpPr>
        <p:sp>
          <p:nvSpPr>
            <p:cNvPr id="8821" name="Google Shape;8821;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65"/>
          <p:cNvGrpSpPr/>
          <p:nvPr/>
        </p:nvGrpSpPr>
        <p:grpSpPr>
          <a:xfrm>
            <a:off x="6095649" y="3828305"/>
            <a:ext cx="340731" cy="387641"/>
            <a:chOff x="7728464" y="1561258"/>
            <a:chExt cx="349719" cy="397866"/>
          </a:xfrm>
        </p:grpSpPr>
        <p:sp>
          <p:nvSpPr>
            <p:cNvPr id="8828" name="Google Shape;8828;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0" name="Google Shape;8830;p65"/>
          <p:cNvGrpSpPr/>
          <p:nvPr/>
        </p:nvGrpSpPr>
        <p:grpSpPr>
          <a:xfrm>
            <a:off x="4018617" y="3828305"/>
            <a:ext cx="387681" cy="387641"/>
            <a:chOff x="5611350" y="1561258"/>
            <a:chExt cx="397907" cy="397866"/>
          </a:xfrm>
        </p:grpSpPr>
        <p:sp>
          <p:nvSpPr>
            <p:cNvPr id="8831" name="Google Shape;8831;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5" name="Google Shape;8835;p65"/>
          <p:cNvGrpSpPr/>
          <p:nvPr/>
        </p:nvGrpSpPr>
        <p:grpSpPr>
          <a:xfrm>
            <a:off x="4537903" y="3925571"/>
            <a:ext cx="387610" cy="193109"/>
            <a:chOff x="6140660" y="1661097"/>
            <a:chExt cx="397835" cy="198202"/>
          </a:xfrm>
        </p:grpSpPr>
        <p:sp>
          <p:nvSpPr>
            <p:cNvPr id="8836" name="Google Shape;8836;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65"/>
          <p:cNvGrpSpPr/>
          <p:nvPr/>
        </p:nvGrpSpPr>
        <p:grpSpPr>
          <a:xfrm>
            <a:off x="5057118" y="3828305"/>
            <a:ext cx="387681" cy="387641"/>
            <a:chOff x="6669907" y="1561258"/>
            <a:chExt cx="397907" cy="397866"/>
          </a:xfrm>
        </p:grpSpPr>
        <p:sp>
          <p:nvSpPr>
            <p:cNvPr id="8841" name="Google Shape;8841;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65"/>
          <p:cNvGrpSpPr/>
          <p:nvPr/>
        </p:nvGrpSpPr>
        <p:grpSpPr>
          <a:xfrm>
            <a:off x="1942348" y="3885842"/>
            <a:ext cx="387681" cy="272572"/>
            <a:chOff x="3386036" y="1746339"/>
            <a:chExt cx="397907" cy="279762"/>
          </a:xfrm>
        </p:grpSpPr>
        <p:sp>
          <p:nvSpPr>
            <p:cNvPr id="8847" name="Google Shape;8847;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65"/>
          <p:cNvGrpSpPr/>
          <p:nvPr/>
        </p:nvGrpSpPr>
        <p:grpSpPr>
          <a:xfrm>
            <a:off x="2980045" y="3828288"/>
            <a:ext cx="387681" cy="387681"/>
            <a:chOff x="4417380" y="1687279"/>
            <a:chExt cx="397907" cy="397907"/>
          </a:xfrm>
        </p:grpSpPr>
        <p:sp>
          <p:nvSpPr>
            <p:cNvPr id="8850" name="Google Shape;8850;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65"/>
          <p:cNvGrpSpPr/>
          <p:nvPr/>
        </p:nvGrpSpPr>
        <p:grpSpPr>
          <a:xfrm>
            <a:off x="7926526" y="3308537"/>
            <a:ext cx="387661" cy="387661"/>
            <a:chOff x="2869999" y="1687279"/>
            <a:chExt cx="397887" cy="397887"/>
          </a:xfrm>
        </p:grpSpPr>
        <p:sp>
          <p:nvSpPr>
            <p:cNvPr id="8853" name="Google Shape;8853;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65"/>
          <p:cNvGrpSpPr/>
          <p:nvPr/>
        </p:nvGrpSpPr>
        <p:grpSpPr>
          <a:xfrm>
            <a:off x="2461634" y="3828664"/>
            <a:ext cx="386807" cy="386929"/>
            <a:chOff x="3902887" y="1687655"/>
            <a:chExt cx="397010" cy="397135"/>
          </a:xfrm>
        </p:grpSpPr>
        <p:sp>
          <p:nvSpPr>
            <p:cNvPr id="8856" name="Google Shape;8856;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65"/>
          <p:cNvGrpSpPr/>
          <p:nvPr/>
        </p:nvGrpSpPr>
        <p:grpSpPr>
          <a:xfrm>
            <a:off x="3499331" y="3828344"/>
            <a:ext cx="387681" cy="387681"/>
            <a:chOff x="4933458" y="1687279"/>
            <a:chExt cx="397907" cy="397907"/>
          </a:xfrm>
        </p:grpSpPr>
        <p:sp>
          <p:nvSpPr>
            <p:cNvPr id="8859" name="Google Shape;8859;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65"/>
          <p:cNvGrpSpPr/>
          <p:nvPr/>
        </p:nvGrpSpPr>
        <p:grpSpPr>
          <a:xfrm>
            <a:off x="5273586" y="3308775"/>
            <a:ext cx="387681" cy="387661"/>
            <a:chOff x="266768" y="1721375"/>
            <a:chExt cx="397907" cy="397887"/>
          </a:xfrm>
        </p:grpSpPr>
        <p:sp>
          <p:nvSpPr>
            <p:cNvPr id="8862" name="Google Shape;8862;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65"/>
          <p:cNvGrpSpPr/>
          <p:nvPr/>
        </p:nvGrpSpPr>
        <p:grpSpPr>
          <a:xfrm>
            <a:off x="7395588" y="3308924"/>
            <a:ext cx="387539" cy="386888"/>
            <a:chOff x="2408992" y="1722875"/>
            <a:chExt cx="397761" cy="397093"/>
          </a:xfrm>
        </p:grpSpPr>
        <p:sp>
          <p:nvSpPr>
            <p:cNvPr id="8865" name="Google Shape;8865;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65"/>
          <p:cNvGrpSpPr/>
          <p:nvPr/>
        </p:nvGrpSpPr>
        <p:grpSpPr>
          <a:xfrm>
            <a:off x="5576404" y="3828305"/>
            <a:ext cx="387641" cy="387641"/>
            <a:chOff x="7199196" y="1561258"/>
            <a:chExt cx="397866" cy="397866"/>
          </a:xfrm>
        </p:grpSpPr>
        <p:sp>
          <p:nvSpPr>
            <p:cNvPr id="8868" name="Google Shape;8868;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1" name="Google Shape;8871;p65"/>
          <p:cNvGrpSpPr/>
          <p:nvPr/>
        </p:nvGrpSpPr>
        <p:grpSpPr>
          <a:xfrm>
            <a:off x="6332282" y="3308537"/>
            <a:ext cx="387661" cy="387661"/>
            <a:chOff x="1379798" y="1723250"/>
            <a:chExt cx="397887" cy="397887"/>
          </a:xfrm>
        </p:grpSpPr>
        <p:sp>
          <p:nvSpPr>
            <p:cNvPr id="8872" name="Google Shape;8872;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65"/>
          <p:cNvGrpSpPr/>
          <p:nvPr/>
        </p:nvGrpSpPr>
        <p:grpSpPr>
          <a:xfrm>
            <a:off x="5801242" y="3308537"/>
            <a:ext cx="387641" cy="387661"/>
            <a:chOff x="864491" y="1723250"/>
            <a:chExt cx="397866" cy="397887"/>
          </a:xfrm>
        </p:grpSpPr>
        <p:sp>
          <p:nvSpPr>
            <p:cNvPr id="8877" name="Google Shape;8877;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0" name="Google Shape;8880;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1" name="Google Shape;8881;p65"/>
          <p:cNvGrpSpPr/>
          <p:nvPr/>
        </p:nvGrpSpPr>
        <p:grpSpPr>
          <a:xfrm>
            <a:off x="6568070" y="3827060"/>
            <a:ext cx="388966" cy="388966"/>
            <a:chOff x="1190625" y="238125"/>
            <a:chExt cx="5235075" cy="5235075"/>
          </a:xfrm>
        </p:grpSpPr>
        <p:sp>
          <p:nvSpPr>
            <p:cNvPr id="8882" name="Google Shape;8882;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4" name="Google Shape;8884;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30"/>
          <p:cNvPicPr preferRelativeResize="0"/>
          <p:nvPr>
            <p:ph idx="2" type="pic"/>
          </p:nvPr>
        </p:nvPicPr>
        <p:blipFill rotWithShape="1">
          <a:blip r:embed="rId3">
            <a:alphaModFix/>
          </a:blip>
          <a:srcRect b="0" l="0" r="38435" t="1419"/>
          <a:stretch/>
        </p:blipFill>
        <p:spPr>
          <a:xfrm>
            <a:off x="715100" y="542100"/>
            <a:ext cx="4059300" cy="4059300"/>
          </a:xfrm>
          <a:prstGeom prst="ellipse">
            <a:avLst/>
          </a:prstGeom>
        </p:spPr>
      </p:pic>
      <p:sp>
        <p:nvSpPr>
          <p:cNvPr id="547" name="Google Shape;547;p30"/>
          <p:cNvSpPr txBox="1"/>
          <p:nvPr>
            <p:ph type="title"/>
          </p:nvPr>
        </p:nvSpPr>
        <p:spPr>
          <a:xfrm>
            <a:off x="5146475" y="521225"/>
            <a:ext cx="3272400" cy="15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should you design a </a:t>
            </a:r>
            <a:r>
              <a:rPr b="1" lang="en"/>
              <a:t>social media strategy</a:t>
            </a:r>
            <a:r>
              <a:rPr lang="en"/>
              <a:t>?</a:t>
            </a:r>
            <a:endParaRPr/>
          </a:p>
        </p:txBody>
      </p:sp>
      <p:sp>
        <p:nvSpPr>
          <p:cNvPr id="548" name="Google Shape;548;p30"/>
          <p:cNvSpPr txBox="1"/>
          <p:nvPr>
            <p:ph idx="1" type="body"/>
          </p:nvPr>
        </p:nvSpPr>
        <p:spPr>
          <a:xfrm>
            <a:off x="5146475" y="2175435"/>
            <a:ext cx="3272400" cy="23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a social media strategy will help you plan and implement </a:t>
            </a:r>
            <a:r>
              <a:rPr b="1" lang="en"/>
              <a:t>effective social media campaigns</a:t>
            </a:r>
            <a:r>
              <a:rPr lang="en"/>
              <a:t>, allowing you to </a:t>
            </a:r>
            <a:r>
              <a:rPr b="1" lang="en"/>
              <a:t>reach your desired audience</a:t>
            </a:r>
            <a:r>
              <a:rPr lang="en"/>
              <a:t> with the right content. A good strategy will help you: </a:t>
            </a:r>
            <a:endParaRPr/>
          </a:p>
          <a:p>
            <a:pPr indent="-304800" lvl="0" marL="457200" rtl="0" algn="l">
              <a:spcBef>
                <a:spcPts val="1000"/>
              </a:spcBef>
              <a:spcAft>
                <a:spcPts val="0"/>
              </a:spcAft>
              <a:buSzPts val="1200"/>
              <a:buChar char="✦"/>
            </a:pPr>
            <a:r>
              <a:rPr lang="en"/>
              <a:t>Coordinate your communications through different forms of media</a:t>
            </a:r>
            <a:endParaRPr/>
          </a:p>
          <a:p>
            <a:pPr indent="-304800" lvl="0" marL="457200" rtl="0" algn="l">
              <a:spcBef>
                <a:spcPts val="0"/>
              </a:spcBef>
              <a:spcAft>
                <a:spcPts val="0"/>
              </a:spcAft>
              <a:buSzPts val="1200"/>
              <a:buChar char="✦"/>
            </a:pPr>
            <a:r>
              <a:rPr lang="en"/>
              <a:t>Maximize exposure and engagement with your target audience</a:t>
            </a:r>
            <a:endParaRPr/>
          </a:p>
          <a:p>
            <a:pPr indent="-304800" lvl="0" marL="457200" rtl="0" algn="l">
              <a:spcBef>
                <a:spcPts val="0"/>
              </a:spcBef>
              <a:spcAft>
                <a:spcPts val="0"/>
              </a:spcAft>
              <a:buSzPts val="1200"/>
              <a:buChar char="✦"/>
            </a:pPr>
            <a:r>
              <a:rPr lang="en"/>
              <a:t>Keep track of your progress more easily and identify areas for improvement</a:t>
            </a:r>
            <a:endParaRPr/>
          </a:p>
          <a:p>
            <a:pPr indent="0" lvl="0" marL="0" rtl="0" algn="l">
              <a:spcBef>
                <a:spcPts val="10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88" name="Shape 8888"/>
        <p:cNvGrpSpPr/>
        <p:nvPr/>
      </p:nvGrpSpPr>
      <p:grpSpPr>
        <a:xfrm>
          <a:off x="0" y="0"/>
          <a:ext cx="0" cy="0"/>
          <a:chOff x="0" y="0"/>
          <a:chExt cx="0" cy="0"/>
        </a:xfrm>
      </p:grpSpPr>
      <p:pic>
        <p:nvPicPr>
          <p:cNvPr id="8889" name="Google Shape;8889;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31"/>
          <p:cNvSpPr txBox="1"/>
          <p:nvPr>
            <p:ph type="title"/>
          </p:nvPr>
        </p:nvSpPr>
        <p:spPr>
          <a:xfrm>
            <a:off x="715100" y="2574663"/>
            <a:ext cx="2916900" cy="142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Goals and </a:t>
            </a:r>
            <a:r>
              <a:rPr b="1" lang="en"/>
              <a:t>objectives</a:t>
            </a:r>
            <a:endParaRPr b="1"/>
          </a:p>
        </p:txBody>
      </p:sp>
      <p:sp>
        <p:nvSpPr>
          <p:cNvPr id="554" name="Google Shape;554;p31"/>
          <p:cNvSpPr txBox="1"/>
          <p:nvPr>
            <p:ph idx="2" type="title"/>
          </p:nvPr>
        </p:nvSpPr>
        <p:spPr>
          <a:xfrm>
            <a:off x="715100" y="1147438"/>
            <a:ext cx="1664100" cy="121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grpSp>
        <p:nvGrpSpPr>
          <p:cNvPr id="555" name="Google Shape;555;p31"/>
          <p:cNvGrpSpPr/>
          <p:nvPr/>
        </p:nvGrpSpPr>
        <p:grpSpPr>
          <a:xfrm>
            <a:off x="4191287" y="689462"/>
            <a:ext cx="4237618" cy="3764591"/>
            <a:chOff x="4191287" y="689462"/>
            <a:chExt cx="4237618" cy="3764591"/>
          </a:xfrm>
        </p:grpSpPr>
        <p:sp>
          <p:nvSpPr>
            <p:cNvPr id="556" name="Google Shape;556;p31"/>
            <p:cNvSpPr/>
            <p:nvPr/>
          </p:nvSpPr>
          <p:spPr>
            <a:xfrm rot="-1051">
              <a:off x="4420050" y="3119053"/>
              <a:ext cx="3924600" cy="1334400"/>
            </a:xfrm>
            <a:prstGeom prst="ellipse">
              <a:avLst/>
            </a:prstGeom>
            <a:solidFill>
              <a:srgbClr val="515D68">
                <a:alpha val="88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31"/>
            <p:cNvGrpSpPr/>
            <p:nvPr/>
          </p:nvGrpSpPr>
          <p:grpSpPr>
            <a:xfrm>
              <a:off x="4191287" y="689462"/>
              <a:ext cx="4237618" cy="3437724"/>
              <a:chOff x="4325262" y="684012"/>
              <a:chExt cx="4237618" cy="3437724"/>
            </a:xfrm>
          </p:grpSpPr>
          <p:grpSp>
            <p:nvGrpSpPr>
              <p:cNvPr id="558" name="Google Shape;558;p31"/>
              <p:cNvGrpSpPr/>
              <p:nvPr/>
            </p:nvGrpSpPr>
            <p:grpSpPr>
              <a:xfrm>
                <a:off x="4393409" y="684012"/>
                <a:ext cx="1956286" cy="1421376"/>
                <a:chOff x="4690309" y="619562"/>
                <a:chExt cx="1956286" cy="1421376"/>
              </a:xfrm>
            </p:grpSpPr>
            <p:sp>
              <p:nvSpPr>
                <p:cNvPr id="559" name="Google Shape;559;p31"/>
                <p:cNvSpPr/>
                <p:nvPr/>
              </p:nvSpPr>
              <p:spPr>
                <a:xfrm>
                  <a:off x="6057368" y="1450943"/>
                  <a:ext cx="8848" cy="186854"/>
                </a:xfrm>
                <a:custGeom>
                  <a:rect b="b" l="l" r="r" t="t"/>
                  <a:pathLst>
                    <a:path extrusionOk="0" h="6082" w="288">
                      <a:moveTo>
                        <a:pt x="7" y="0"/>
                      </a:moveTo>
                      <a:cubicBezTo>
                        <a:pt x="6" y="1245"/>
                        <a:pt x="2" y="4395"/>
                        <a:pt x="1" y="6082"/>
                      </a:cubicBezTo>
                      <a:lnTo>
                        <a:pt x="280" y="5633"/>
                      </a:lnTo>
                      <a:cubicBezTo>
                        <a:pt x="282" y="3830"/>
                        <a:pt x="285" y="1126"/>
                        <a:pt x="287" y="161"/>
                      </a:cubicBezTo>
                      <a:lnTo>
                        <a:pt x="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p:nvPr/>
              </p:nvSpPr>
              <p:spPr>
                <a:xfrm>
                  <a:off x="6065971" y="1455859"/>
                  <a:ext cx="21137" cy="168175"/>
                </a:xfrm>
                <a:custGeom>
                  <a:rect b="b" l="l" r="r" t="t"/>
                  <a:pathLst>
                    <a:path extrusionOk="0" h="5474" w="688">
                      <a:moveTo>
                        <a:pt x="7" y="1"/>
                      </a:moveTo>
                      <a:cubicBezTo>
                        <a:pt x="5" y="966"/>
                        <a:pt x="2" y="3670"/>
                        <a:pt x="0" y="5473"/>
                      </a:cubicBezTo>
                      <a:lnTo>
                        <a:pt x="674" y="4389"/>
                      </a:lnTo>
                      <a:cubicBezTo>
                        <a:pt x="679" y="2950"/>
                        <a:pt x="686" y="1284"/>
                        <a:pt x="688" y="395"/>
                      </a:cubicBezTo>
                      <a:lnTo>
                        <a:pt x="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1"/>
                <p:cNvSpPr/>
                <p:nvPr/>
              </p:nvSpPr>
              <p:spPr>
                <a:xfrm>
                  <a:off x="6149935" y="1540868"/>
                  <a:ext cx="196501" cy="144181"/>
                </a:xfrm>
                <a:custGeom>
                  <a:rect b="b" l="l" r="r" t="t"/>
                  <a:pathLst>
                    <a:path extrusionOk="0" h="4693" w="6396">
                      <a:moveTo>
                        <a:pt x="2066" y="1"/>
                      </a:moveTo>
                      <a:lnTo>
                        <a:pt x="1" y="1002"/>
                      </a:lnTo>
                      <a:lnTo>
                        <a:pt x="6392" y="4693"/>
                      </a:lnTo>
                      <a:cubicBezTo>
                        <a:pt x="6392" y="3842"/>
                        <a:pt x="6394" y="3057"/>
                        <a:pt x="6395" y="2501"/>
                      </a:cubicBezTo>
                      <a:lnTo>
                        <a:pt x="20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p:nvPr/>
              </p:nvSpPr>
              <p:spPr>
                <a:xfrm>
                  <a:off x="6375653" y="1634664"/>
                  <a:ext cx="136654" cy="109894"/>
                </a:xfrm>
                <a:custGeom>
                  <a:rect b="b" l="l" r="r" t="t"/>
                  <a:pathLst>
                    <a:path extrusionOk="0" h="3577" w="4448">
                      <a:moveTo>
                        <a:pt x="7" y="1"/>
                      </a:moveTo>
                      <a:cubicBezTo>
                        <a:pt x="5" y="597"/>
                        <a:pt x="4" y="1375"/>
                        <a:pt x="0" y="2191"/>
                      </a:cubicBezTo>
                      <a:lnTo>
                        <a:pt x="908" y="2714"/>
                      </a:lnTo>
                      <a:lnTo>
                        <a:pt x="2363" y="3577"/>
                      </a:lnTo>
                      <a:lnTo>
                        <a:pt x="4448" y="2565"/>
                      </a:lnTo>
                      <a:lnTo>
                        <a:pt x="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1"/>
                <p:cNvSpPr/>
                <p:nvPr/>
              </p:nvSpPr>
              <p:spPr>
                <a:xfrm>
                  <a:off x="6318632" y="1744558"/>
                  <a:ext cx="221663" cy="271710"/>
                </a:xfrm>
                <a:custGeom>
                  <a:rect b="b" l="l" r="r" t="t"/>
                  <a:pathLst>
                    <a:path extrusionOk="0" h="8844" w="7215">
                      <a:moveTo>
                        <a:pt x="4219" y="0"/>
                      </a:moveTo>
                      <a:lnTo>
                        <a:pt x="0" y="6797"/>
                      </a:lnTo>
                      <a:lnTo>
                        <a:pt x="2601" y="8843"/>
                      </a:lnTo>
                      <a:lnTo>
                        <a:pt x="7214" y="1470"/>
                      </a:lnTo>
                      <a:lnTo>
                        <a:pt x="42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p:nvPr/>
              </p:nvSpPr>
              <p:spPr>
                <a:xfrm>
                  <a:off x="6036477" y="1789813"/>
                  <a:ext cx="282186" cy="251126"/>
                </a:xfrm>
                <a:custGeom>
                  <a:rect b="b" l="l" r="r" t="t"/>
                  <a:pathLst>
                    <a:path extrusionOk="0" h="8174" w="9185">
                      <a:moveTo>
                        <a:pt x="0" y="1"/>
                      </a:moveTo>
                      <a:lnTo>
                        <a:pt x="0" y="2850"/>
                      </a:lnTo>
                      <a:lnTo>
                        <a:pt x="9184" y="8173"/>
                      </a:lnTo>
                      <a:lnTo>
                        <a:pt x="9184" y="5324"/>
                      </a:lnTo>
                      <a:lnTo>
                        <a:pt x="7729" y="446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1"/>
                <p:cNvSpPr/>
                <p:nvPr/>
              </p:nvSpPr>
              <p:spPr>
                <a:xfrm>
                  <a:off x="6273900" y="1718045"/>
                  <a:ext cx="174412" cy="235273"/>
                </a:xfrm>
                <a:custGeom>
                  <a:rect b="b" l="l" r="r" t="t"/>
                  <a:pathLst>
                    <a:path extrusionOk="0" h="7658" w="5677">
                      <a:moveTo>
                        <a:pt x="4220" y="0"/>
                      </a:moveTo>
                      <a:lnTo>
                        <a:pt x="3307" y="1472"/>
                      </a:lnTo>
                      <a:cubicBezTo>
                        <a:pt x="3302" y="2668"/>
                        <a:pt x="3301" y="3664"/>
                        <a:pt x="3301" y="3921"/>
                      </a:cubicBezTo>
                      <a:lnTo>
                        <a:pt x="3301" y="3957"/>
                      </a:lnTo>
                      <a:lnTo>
                        <a:pt x="3297" y="3959"/>
                      </a:lnTo>
                      <a:cubicBezTo>
                        <a:pt x="3283" y="4196"/>
                        <a:pt x="3137" y="4456"/>
                        <a:pt x="2963" y="4557"/>
                      </a:cubicBezTo>
                      <a:cubicBezTo>
                        <a:pt x="2917" y="4583"/>
                        <a:pt x="2873" y="4595"/>
                        <a:pt x="2834" y="4595"/>
                      </a:cubicBezTo>
                      <a:cubicBezTo>
                        <a:pt x="2798" y="4595"/>
                        <a:pt x="2766" y="4586"/>
                        <a:pt x="2738" y="4567"/>
                      </a:cubicBezTo>
                      <a:lnTo>
                        <a:pt x="2484" y="4421"/>
                      </a:lnTo>
                      <a:cubicBezTo>
                        <a:pt x="2415" y="4390"/>
                        <a:pt x="2367" y="4310"/>
                        <a:pt x="2355" y="4194"/>
                      </a:cubicBezTo>
                      <a:cubicBezTo>
                        <a:pt x="2355" y="4193"/>
                        <a:pt x="2354" y="4009"/>
                        <a:pt x="2354" y="4009"/>
                      </a:cubicBezTo>
                      <a:cubicBezTo>
                        <a:pt x="2354" y="4007"/>
                        <a:pt x="2354" y="3615"/>
                        <a:pt x="2355" y="3005"/>
                      </a:cubicBezTo>
                      <a:lnTo>
                        <a:pt x="2355" y="3005"/>
                      </a:lnTo>
                      <a:lnTo>
                        <a:pt x="1" y="6797"/>
                      </a:lnTo>
                      <a:lnTo>
                        <a:pt x="1456" y="7658"/>
                      </a:lnTo>
                      <a:lnTo>
                        <a:pt x="5677" y="863"/>
                      </a:lnTo>
                      <a:lnTo>
                        <a:pt x="4220"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p:nvPr/>
              </p:nvSpPr>
              <p:spPr>
                <a:xfrm>
                  <a:off x="6375438" y="1701977"/>
                  <a:ext cx="28111" cy="61322"/>
                </a:xfrm>
                <a:custGeom>
                  <a:rect b="b" l="l" r="r" t="t"/>
                  <a:pathLst>
                    <a:path extrusionOk="0" h="1996" w="915">
                      <a:moveTo>
                        <a:pt x="7" y="0"/>
                      </a:moveTo>
                      <a:cubicBezTo>
                        <a:pt x="7" y="199"/>
                        <a:pt x="6" y="401"/>
                        <a:pt x="6" y="603"/>
                      </a:cubicBezTo>
                      <a:lnTo>
                        <a:pt x="69" y="641"/>
                      </a:lnTo>
                      <a:lnTo>
                        <a:pt x="6" y="745"/>
                      </a:lnTo>
                      <a:cubicBezTo>
                        <a:pt x="4" y="1171"/>
                        <a:pt x="2" y="1593"/>
                        <a:pt x="1" y="1995"/>
                      </a:cubicBezTo>
                      <a:lnTo>
                        <a:pt x="915" y="523"/>
                      </a:lnTo>
                      <a:lnTo>
                        <a:pt x="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1"/>
                <p:cNvSpPr/>
                <p:nvPr/>
              </p:nvSpPr>
              <p:spPr>
                <a:xfrm>
                  <a:off x="5982405" y="1549778"/>
                  <a:ext cx="363908" cy="377088"/>
                </a:xfrm>
                <a:custGeom>
                  <a:rect b="b" l="l" r="r" t="t"/>
                  <a:pathLst>
                    <a:path extrusionOk="0" h="12274" w="11845">
                      <a:moveTo>
                        <a:pt x="4221" y="0"/>
                      </a:moveTo>
                      <a:lnTo>
                        <a:pt x="3394" y="1330"/>
                      </a:lnTo>
                      <a:lnTo>
                        <a:pt x="2720" y="2414"/>
                      </a:lnTo>
                      <a:lnTo>
                        <a:pt x="2441" y="2865"/>
                      </a:lnTo>
                      <a:lnTo>
                        <a:pt x="0" y="6795"/>
                      </a:lnTo>
                      <a:lnTo>
                        <a:pt x="1758" y="7812"/>
                      </a:lnTo>
                      <a:lnTo>
                        <a:pt x="9486" y="12274"/>
                      </a:lnTo>
                      <a:lnTo>
                        <a:pt x="11843" y="8482"/>
                      </a:lnTo>
                      <a:lnTo>
                        <a:pt x="11843" y="7237"/>
                      </a:lnTo>
                      <a:lnTo>
                        <a:pt x="9169" y="11542"/>
                      </a:lnTo>
                      <a:lnTo>
                        <a:pt x="8813" y="11377"/>
                      </a:lnTo>
                      <a:lnTo>
                        <a:pt x="459" y="6552"/>
                      </a:lnTo>
                      <a:lnTo>
                        <a:pt x="4174" y="567"/>
                      </a:lnTo>
                      <a:lnTo>
                        <a:pt x="11845" y="4996"/>
                      </a:lnTo>
                      <a:lnTo>
                        <a:pt x="11845" y="4403"/>
                      </a:lnTo>
                      <a:lnTo>
                        <a:pt x="5452" y="712"/>
                      </a:lnTo>
                      <a:lnTo>
                        <a:pt x="422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6375592" y="1720472"/>
                  <a:ext cx="2028" cy="4424"/>
                </a:xfrm>
                <a:custGeom>
                  <a:rect b="b" l="l" r="r" t="t"/>
                  <a:pathLst>
                    <a:path extrusionOk="0" h="144" w="66">
                      <a:moveTo>
                        <a:pt x="1" y="1"/>
                      </a:moveTo>
                      <a:lnTo>
                        <a:pt x="1" y="143"/>
                      </a:lnTo>
                      <a:lnTo>
                        <a:pt x="65" y="39"/>
                      </a:lnTo>
                      <a:lnTo>
                        <a:pt x="1" y="1"/>
                      </a:ln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6253163" y="1749382"/>
                  <a:ext cx="93120" cy="155026"/>
                </a:xfrm>
                <a:custGeom>
                  <a:rect b="b" l="l" r="r" t="t"/>
                  <a:pathLst>
                    <a:path extrusionOk="0" h="5046" w="3031">
                      <a:moveTo>
                        <a:pt x="3030" y="0"/>
                      </a:moveTo>
                      <a:lnTo>
                        <a:pt x="0" y="4880"/>
                      </a:lnTo>
                      <a:lnTo>
                        <a:pt x="356" y="5045"/>
                      </a:lnTo>
                      <a:lnTo>
                        <a:pt x="3030" y="740"/>
                      </a:lnTo>
                      <a:lnTo>
                        <a:pt x="30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5996476" y="1567228"/>
                  <a:ext cx="349837" cy="332080"/>
                </a:xfrm>
                <a:custGeom>
                  <a:rect b="b" l="l" r="r" t="t"/>
                  <a:pathLst>
                    <a:path extrusionOk="0" h="10809" w="11387">
                      <a:moveTo>
                        <a:pt x="3817" y="636"/>
                      </a:moveTo>
                      <a:lnTo>
                        <a:pt x="4196" y="879"/>
                      </a:lnTo>
                      <a:lnTo>
                        <a:pt x="988" y="6049"/>
                      </a:lnTo>
                      <a:lnTo>
                        <a:pt x="608" y="5805"/>
                      </a:lnTo>
                      <a:lnTo>
                        <a:pt x="3817" y="636"/>
                      </a:lnTo>
                      <a:close/>
                      <a:moveTo>
                        <a:pt x="4948" y="1328"/>
                      </a:moveTo>
                      <a:lnTo>
                        <a:pt x="5327" y="1572"/>
                      </a:lnTo>
                      <a:lnTo>
                        <a:pt x="2120" y="6741"/>
                      </a:lnTo>
                      <a:lnTo>
                        <a:pt x="1741" y="6496"/>
                      </a:lnTo>
                      <a:lnTo>
                        <a:pt x="4948" y="1328"/>
                      </a:lnTo>
                      <a:close/>
                      <a:moveTo>
                        <a:pt x="6177" y="1995"/>
                      </a:moveTo>
                      <a:lnTo>
                        <a:pt x="6556" y="2239"/>
                      </a:lnTo>
                      <a:lnTo>
                        <a:pt x="3347" y="7408"/>
                      </a:lnTo>
                      <a:lnTo>
                        <a:pt x="2968" y="7163"/>
                      </a:lnTo>
                      <a:lnTo>
                        <a:pt x="6177" y="1995"/>
                      </a:lnTo>
                      <a:close/>
                      <a:moveTo>
                        <a:pt x="7329" y="2663"/>
                      </a:moveTo>
                      <a:lnTo>
                        <a:pt x="7708" y="2908"/>
                      </a:lnTo>
                      <a:lnTo>
                        <a:pt x="4499" y="8075"/>
                      </a:lnTo>
                      <a:lnTo>
                        <a:pt x="4120" y="7832"/>
                      </a:lnTo>
                      <a:lnTo>
                        <a:pt x="7329" y="2663"/>
                      </a:lnTo>
                      <a:close/>
                      <a:moveTo>
                        <a:pt x="8461" y="3355"/>
                      </a:moveTo>
                      <a:lnTo>
                        <a:pt x="8841" y="3598"/>
                      </a:lnTo>
                      <a:lnTo>
                        <a:pt x="5632" y="8767"/>
                      </a:lnTo>
                      <a:lnTo>
                        <a:pt x="5253" y="8522"/>
                      </a:lnTo>
                      <a:lnTo>
                        <a:pt x="8461" y="3355"/>
                      </a:lnTo>
                      <a:close/>
                      <a:moveTo>
                        <a:pt x="9688" y="4022"/>
                      </a:moveTo>
                      <a:lnTo>
                        <a:pt x="10067" y="4265"/>
                      </a:lnTo>
                      <a:lnTo>
                        <a:pt x="6860" y="9434"/>
                      </a:lnTo>
                      <a:lnTo>
                        <a:pt x="6481" y="9189"/>
                      </a:lnTo>
                      <a:lnTo>
                        <a:pt x="9688" y="4022"/>
                      </a:lnTo>
                      <a:close/>
                      <a:moveTo>
                        <a:pt x="10821" y="4714"/>
                      </a:moveTo>
                      <a:lnTo>
                        <a:pt x="11200" y="4957"/>
                      </a:lnTo>
                      <a:lnTo>
                        <a:pt x="7991" y="10125"/>
                      </a:lnTo>
                      <a:lnTo>
                        <a:pt x="7612" y="9881"/>
                      </a:lnTo>
                      <a:lnTo>
                        <a:pt x="10821" y="4714"/>
                      </a:lnTo>
                      <a:close/>
                      <a:moveTo>
                        <a:pt x="3716" y="0"/>
                      </a:moveTo>
                      <a:lnTo>
                        <a:pt x="1" y="5986"/>
                      </a:lnTo>
                      <a:lnTo>
                        <a:pt x="8355" y="10809"/>
                      </a:lnTo>
                      <a:lnTo>
                        <a:pt x="11385" y="5929"/>
                      </a:lnTo>
                      <a:cubicBezTo>
                        <a:pt x="11385" y="5441"/>
                        <a:pt x="11387" y="4931"/>
                        <a:pt x="11387" y="4429"/>
                      </a:cubicBezTo>
                      <a:lnTo>
                        <a:pt x="371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6230367" y="1712054"/>
                  <a:ext cx="110263" cy="166239"/>
                </a:xfrm>
                <a:custGeom>
                  <a:rect b="b" l="l" r="r" t="t"/>
                  <a:pathLst>
                    <a:path extrusionOk="0" h="5411" w="3589">
                      <a:moveTo>
                        <a:pt x="3209" y="0"/>
                      </a:moveTo>
                      <a:lnTo>
                        <a:pt x="1" y="5167"/>
                      </a:lnTo>
                      <a:lnTo>
                        <a:pt x="378" y="5411"/>
                      </a:lnTo>
                      <a:lnTo>
                        <a:pt x="3589" y="243"/>
                      </a:lnTo>
                      <a:lnTo>
                        <a:pt x="32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6195589" y="1690763"/>
                  <a:ext cx="110263" cy="166332"/>
                </a:xfrm>
                <a:custGeom>
                  <a:rect b="b" l="l" r="r" t="t"/>
                  <a:pathLst>
                    <a:path extrusionOk="0" h="5414" w="3589">
                      <a:moveTo>
                        <a:pt x="3209" y="1"/>
                      </a:moveTo>
                      <a:lnTo>
                        <a:pt x="0" y="5168"/>
                      </a:lnTo>
                      <a:lnTo>
                        <a:pt x="379" y="5413"/>
                      </a:lnTo>
                      <a:lnTo>
                        <a:pt x="3588" y="244"/>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6157831" y="1670271"/>
                  <a:ext cx="110263" cy="166332"/>
                </a:xfrm>
                <a:custGeom>
                  <a:rect b="b" l="l" r="r" t="t"/>
                  <a:pathLst>
                    <a:path extrusionOk="0" h="5414" w="3589">
                      <a:moveTo>
                        <a:pt x="3209" y="1"/>
                      </a:moveTo>
                      <a:lnTo>
                        <a:pt x="1" y="5168"/>
                      </a:lnTo>
                      <a:lnTo>
                        <a:pt x="380" y="5413"/>
                      </a:lnTo>
                      <a:lnTo>
                        <a:pt x="3589" y="244"/>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6123053" y="1649011"/>
                  <a:ext cx="110263" cy="166332"/>
                </a:xfrm>
                <a:custGeom>
                  <a:rect b="b" l="l" r="r" t="t"/>
                  <a:pathLst>
                    <a:path extrusionOk="0" h="5414" w="3589">
                      <a:moveTo>
                        <a:pt x="3209" y="1"/>
                      </a:moveTo>
                      <a:lnTo>
                        <a:pt x="0" y="5170"/>
                      </a:lnTo>
                      <a:lnTo>
                        <a:pt x="379" y="5413"/>
                      </a:lnTo>
                      <a:lnTo>
                        <a:pt x="3588" y="246"/>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6087630" y="1628520"/>
                  <a:ext cx="110263" cy="166301"/>
                </a:xfrm>
                <a:custGeom>
                  <a:rect b="b" l="l" r="r" t="t"/>
                  <a:pathLst>
                    <a:path extrusionOk="0" h="5413" w="3589">
                      <a:moveTo>
                        <a:pt x="3210" y="0"/>
                      </a:moveTo>
                      <a:lnTo>
                        <a:pt x="1" y="5168"/>
                      </a:lnTo>
                      <a:lnTo>
                        <a:pt x="380" y="5413"/>
                      </a:lnTo>
                      <a:lnTo>
                        <a:pt x="3589" y="244"/>
                      </a:lnTo>
                      <a:lnTo>
                        <a:pt x="3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1"/>
                <p:cNvSpPr/>
                <p:nvPr/>
              </p:nvSpPr>
              <p:spPr>
                <a:xfrm>
                  <a:off x="6049933" y="1608028"/>
                  <a:ext cx="110263" cy="166301"/>
                </a:xfrm>
                <a:custGeom>
                  <a:rect b="b" l="l" r="r" t="t"/>
                  <a:pathLst>
                    <a:path extrusionOk="0" h="5413" w="3589">
                      <a:moveTo>
                        <a:pt x="3210" y="0"/>
                      </a:moveTo>
                      <a:lnTo>
                        <a:pt x="1" y="5168"/>
                      </a:lnTo>
                      <a:lnTo>
                        <a:pt x="380" y="5413"/>
                      </a:lnTo>
                      <a:lnTo>
                        <a:pt x="3589" y="244"/>
                      </a:lnTo>
                      <a:lnTo>
                        <a:pt x="3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1"/>
                <p:cNvSpPr/>
                <p:nvPr/>
              </p:nvSpPr>
              <p:spPr>
                <a:xfrm>
                  <a:off x="6015156" y="1586768"/>
                  <a:ext cx="110263" cy="166301"/>
                </a:xfrm>
                <a:custGeom>
                  <a:rect b="b" l="l" r="r" t="t"/>
                  <a:pathLst>
                    <a:path extrusionOk="0" h="5413" w="3589">
                      <a:moveTo>
                        <a:pt x="3209" y="0"/>
                      </a:moveTo>
                      <a:lnTo>
                        <a:pt x="0" y="5169"/>
                      </a:lnTo>
                      <a:lnTo>
                        <a:pt x="380" y="5413"/>
                      </a:lnTo>
                      <a:lnTo>
                        <a:pt x="3588" y="245"/>
                      </a:lnTo>
                      <a:lnTo>
                        <a:pt x="32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1"/>
                <p:cNvSpPr/>
                <p:nvPr/>
              </p:nvSpPr>
              <p:spPr>
                <a:xfrm>
                  <a:off x="6346252" y="1617674"/>
                  <a:ext cx="11767" cy="240680"/>
                </a:xfrm>
                <a:custGeom>
                  <a:rect b="b" l="l" r="r" t="t"/>
                  <a:pathLst>
                    <a:path extrusionOk="0" h="7834" w="383">
                      <a:moveTo>
                        <a:pt x="7" y="1"/>
                      </a:moveTo>
                      <a:cubicBezTo>
                        <a:pt x="7" y="557"/>
                        <a:pt x="5" y="1342"/>
                        <a:pt x="4" y="2193"/>
                      </a:cubicBezTo>
                      <a:cubicBezTo>
                        <a:pt x="2" y="2388"/>
                        <a:pt x="2" y="2587"/>
                        <a:pt x="2" y="2787"/>
                      </a:cubicBezTo>
                      <a:cubicBezTo>
                        <a:pt x="2" y="3289"/>
                        <a:pt x="2" y="3799"/>
                        <a:pt x="0" y="4287"/>
                      </a:cubicBezTo>
                      <a:lnTo>
                        <a:pt x="0" y="5027"/>
                      </a:lnTo>
                      <a:lnTo>
                        <a:pt x="0" y="6272"/>
                      </a:lnTo>
                      <a:cubicBezTo>
                        <a:pt x="0" y="6883"/>
                        <a:pt x="0" y="7274"/>
                        <a:pt x="0" y="7276"/>
                      </a:cubicBezTo>
                      <a:cubicBezTo>
                        <a:pt x="0" y="7276"/>
                        <a:pt x="0" y="7461"/>
                        <a:pt x="2" y="7461"/>
                      </a:cubicBezTo>
                      <a:cubicBezTo>
                        <a:pt x="12" y="7577"/>
                        <a:pt x="60" y="7657"/>
                        <a:pt x="131" y="7688"/>
                      </a:cubicBezTo>
                      <a:lnTo>
                        <a:pt x="383" y="7834"/>
                      </a:lnTo>
                      <a:cubicBezTo>
                        <a:pt x="328" y="7797"/>
                        <a:pt x="290" y="7725"/>
                        <a:pt x="280" y="7624"/>
                      </a:cubicBezTo>
                      <a:cubicBezTo>
                        <a:pt x="280" y="7624"/>
                        <a:pt x="278" y="7436"/>
                        <a:pt x="278" y="7436"/>
                      </a:cubicBezTo>
                      <a:cubicBezTo>
                        <a:pt x="278" y="7433"/>
                        <a:pt x="283" y="2224"/>
                        <a:pt x="285" y="161"/>
                      </a:cubicBezTo>
                      <a:lnTo>
                        <a:pt x="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1"/>
                <p:cNvSpPr/>
                <p:nvPr/>
              </p:nvSpPr>
              <p:spPr>
                <a:xfrm>
                  <a:off x="6354731" y="1622621"/>
                  <a:ext cx="21137" cy="236625"/>
                </a:xfrm>
                <a:custGeom>
                  <a:rect b="b" l="l" r="r" t="t"/>
                  <a:pathLst>
                    <a:path extrusionOk="0" h="7702" w="688">
                      <a:moveTo>
                        <a:pt x="403" y="7015"/>
                      </a:moveTo>
                      <a:cubicBezTo>
                        <a:pt x="452" y="7015"/>
                        <a:pt x="486" y="7061"/>
                        <a:pt x="486" y="7138"/>
                      </a:cubicBezTo>
                      <a:cubicBezTo>
                        <a:pt x="486" y="7241"/>
                        <a:pt x="423" y="7362"/>
                        <a:pt x="347" y="7406"/>
                      </a:cubicBezTo>
                      <a:cubicBezTo>
                        <a:pt x="327" y="7417"/>
                        <a:pt x="309" y="7422"/>
                        <a:pt x="292" y="7422"/>
                      </a:cubicBezTo>
                      <a:cubicBezTo>
                        <a:pt x="241" y="7422"/>
                        <a:pt x="206" y="7377"/>
                        <a:pt x="206" y="7300"/>
                      </a:cubicBezTo>
                      <a:cubicBezTo>
                        <a:pt x="206" y="7196"/>
                        <a:pt x="267" y="7077"/>
                        <a:pt x="347" y="7032"/>
                      </a:cubicBezTo>
                      <a:cubicBezTo>
                        <a:pt x="367" y="7021"/>
                        <a:pt x="386" y="7015"/>
                        <a:pt x="403" y="7015"/>
                      </a:cubicBezTo>
                      <a:close/>
                      <a:moveTo>
                        <a:pt x="7" y="0"/>
                      </a:moveTo>
                      <a:cubicBezTo>
                        <a:pt x="6" y="2063"/>
                        <a:pt x="1" y="7272"/>
                        <a:pt x="1" y="7275"/>
                      </a:cubicBezTo>
                      <a:cubicBezTo>
                        <a:pt x="1" y="7275"/>
                        <a:pt x="1" y="7463"/>
                        <a:pt x="2" y="7463"/>
                      </a:cubicBezTo>
                      <a:cubicBezTo>
                        <a:pt x="12" y="7564"/>
                        <a:pt x="51" y="7636"/>
                        <a:pt x="105" y="7673"/>
                      </a:cubicBezTo>
                      <a:cubicBezTo>
                        <a:pt x="133" y="7692"/>
                        <a:pt x="165" y="7701"/>
                        <a:pt x="201" y="7701"/>
                      </a:cubicBezTo>
                      <a:cubicBezTo>
                        <a:pt x="240" y="7701"/>
                        <a:pt x="284" y="7689"/>
                        <a:pt x="330" y="7663"/>
                      </a:cubicBezTo>
                      <a:cubicBezTo>
                        <a:pt x="506" y="7562"/>
                        <a:pt x="652" y="7302"/>
                        <a:pt x="665" y="7065"/>
                      </a:cubicBezTo>
                      <a:lnTo>
                        <a:pt x="668" y="7063"/>
                      </a:lnTo>
                      <a:lnTo>
                        <a:pt x="668" y="7027"/>
                      </a:lnTo>
                      <a:cubicBezTo>
                        <a:pt x="668" y="6770"/>
                        <a:pt x="671" y="5774"/>
                        <a:pt x="675" y="4578"/>
                      </a:cubicBezTo>
                      <a:cubicBezTo>
                        <a:pt x="676" y="4178"/>
                        <a:pt x="678" y="3754"/>
                        <a:pt x="678" y="3328"/>
                      </a:cubicBezTo>
                      <a:lnTo>
                        <a:pt x="678" y="3186"/>
                      </a:lnTo>
                      <a:cubicBezTo>
                        <a:pt x="678" y="2984"/>
                        <a:pt x="680" y="2782"/>
                        <a:pt x="681" y="2583"/>
                      </a:cubicBezTo>
                      <a:cubicBezTo>
                        <a:pt x="683" y="1767"/>
                        <a:pt x="686" y="990"/>
                        <a:pt x="688" y="393"/>
                      </a:cubicBezTo>
                      <a:lnTo>
                        <a:pt x="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6361060" y="1838139"/>
                  <a:ext cx="8602" cy="12535"/>
                </a:xfrm>
                <a:custGeom>
                  <a:rect b="b" l="l" r="r" t="t"/>
                  <a:pathLst>
                    <a:path extrusionOk="0" h="408" w="280">
                      <a:moveTo>
                        <a:pt x="196" y="0"/>
                      </a:moveTo>
                      <a:cubicBezTo>
                        <a:pt x="179" y="0"/>
                        <a:pt x="160" y="6"/>
                        <a:pt x="141" y="17"/>
                      </a:cubicBezTo>
                      <a:cubicBezTo>
                        <a:pt x="63" y="62"/>
                        <a:pt x="0" y="181"/>
                        <a:pt x="0" y="285"/>
                      </a:cubicBezTo>
                      <a:cubicBezTo>
                        <a:pt x="0" y="362"/>
                        <a:pt x="34" y="408"/>
                        <a:pt x="84" y="408"/>
                      </a:cubicBezTo>
                      <a:cubicBezTo>
                        <a:pt x="102" y="408"/>
                        <a:pt x="121" y="403"/>
                        <a:pt x="141" y="391"/>
                      </a:cubicBezTo>
                      <a:cubicBezTo>
                        <a:pt x="219" y="345"/>
                        <a:pt x="280" y="226"/>
                        <a:pt x="280" y="123"/>
                      </a:cubicBezTo>
                      <a:cubicBezTo>
                        <a:pt x="280" y="46"/>
                        <a:pt x="245" y="0"/>
                        <a:pt x="196" y="0"/>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1"/>
                <p:cNvSpPr/>
                <p:nvPr/>
              </p:nvSpPr>
              <p:spPr>
                <a:xfrm>
                  <a:off x="5420061" y="1082980"/>
                  <a:ext cx="8787" cy="184212"/>
                </a:xfrm>
                <a:custGeom>
                  <a:rect b="b" l="l" r="r" t="t"/>
                  <a:pathLst>
                    <a:path extrusionOk="0" h="5996" w="286">
                      <a:moveTo>
                        <a:pt x="5" y="0"/>
                      </a:moveTo>
                      <a:cubicBezTo>
                        <a:pt x="4" y="1298"/>
                        <a:pt x="2" y="4346"/>
                        <a:pt x="0" y="5995"/>
                      </a:cubicBezTo>
                      <a:lnTo>
                        <a:pt x="280" y="5545"/>
                      </a:lnTo>
                      <a:cubicBezTo>
                        <a:pt x="282" y="3793"/>
                        <a:pt x="284" y="1192"/>
                        <a:pt x="285" y="161"/>
                      </a:cubicBezTo>
                      <a:lnTo>
                        <a:pt x="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1"/>
                <p:cNvSpPr/>
                <p:nvPr/>
              </p:nvSpPr>
              <p:spPr>
                <a:xfrm>
                  <a:off x="5428663" y="1087896"/>
                  <a:ext cx="21076" cy="165471"/>
                </a:xfrm>
                <a:custGeom>
                  <a:rect b="b" l="l" r="r" t="t"/>
                  <a:pathLst>
                    <a:path extrusionOk="0" h="5386" w="686">
                      <a:moveTo>
                        <a:pt x="5" y="1"/>
                      </a:moveTo>
                      <a:cubicBezTo>
                        <a:pt x="4" y="1032"/>
                        <a:pt x="2" y="3633"/>
                        <a:pt x="0" y="5385"/>
                      </a:cubicBezTo>
                      <a:lnTo>
                        <a:pt x="672" y="4301"/>
                      </a:lnTo>
                      <a:cubicBezTo>
                        <a:pt x="677" y="2908"/>
                        <a:pt x="682" y="1300"/>
                        <a:pt x="686" y="395"/>
                      </a:cubicBezTo>
                      <a:lnTo>
                        <a:pt x="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5738284" y="1266701"/>
                  <a:ext cx="134165" cy="107252"/>
                </a:xfrm>
                <a:custGeom>
                  <a:rect b="b" l="l" r="r" t="t"/>
                  <a:pathLst>
                    <a:path extrusionOk="0" h="3491" w="4367">
                      <a:moveTo>
                        <a:pt x="7" y="0"/>
                      </a:moveTo>
                      <a:cubicBezTo>
                        <a:pt x="5" y="585"/>
                        <a:pt x="4" y="1328"/>
                        <a:pt x="0" y="2105"/>
                      </a:cubicBezTo>
                      <a:lnTo>
                        <a:pt x="908" y="2628"/>
                      </a:lnTo>
                      <a:lnTo>
                        <a:pt x="2363" y="3491"/>
                      </a:lnTo>
                      <a:lnTo>
                        <a:pt x="4367" y="2517"/>
                      </a:lnTo>
                      <a:lnTo>
                        <a:pt x="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1"/>
                <p:cNvSpPr/>
                <p:nvPr/>
              </p:nvSpPr>
              <p:spPr>
                <a:xfrm>
                  <a:off x="5512597" y="1171492"/>
                  <a:ext cx="196470" cy="142952"/>
                </a:xfrm>
                <a:custGeom>
                  <a:rect b="b" l="l" r="r" t="t"/>
                  <a:pathLst>
                    <a:path extrusionOk="0" h="4653" w="6395">
                      <a:moveTo>
                        <a:pt x="1984" y="0"/>
                      </a:moveTo>
                      <a:lnTo>
                        <a:pt x="0" y="962"/>
                      </a:lnTo>
                      <a:lnTo>
                        <a:pt x="5" y="964"/>
                      </a:lnTo>
                      <a:lnTo>
                        <a:pt x="6391" y="4652"/>
                      </a:lnTo>
                      <a:cubicBezTo>
                        <a:pt x="6391" y="3845"/>
                        <a:pt x="6393" y="3096"/>
                        <a:pt x="6394" y="2546"/>
                      </a:cubicBezTo>
                      <a:lnTo>
                        <a:pt x="19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1"/>
                <p:cNvSpPr/>
                <p:nvPr/>
              </p:nvSpPr>
              <p:spPr>
                <a:xfrm>
                  <a:off x="5681263" y="1373922"/>
                  <a:ext cx="221663" cy="271710"/>
                </a:xfrm>
                <a:custGeom>
                  <a:rect b="b" l="l" r="r" t="t"/>
                  <a:pathLst>
                    <a:path extrusionOk="0" h="8844" w="7215">
                      <a:moveTo>
                        <a:pt x="4219" y="1"/>
                      </a:moveTo>
                      <a:lnTo>
                        <a:pt x="0" y="6796"/>
                      </a:lnTo>
                      <a:lnTo>
                        <a:pt x="2602" y="8844"/>
                      </a:lnTo>
                      <a:lnTo>
                        <a:pt x="7214" y="1469"/>
                      </a:lnTo>
                      <a:lnTo>
                        <a:pt x="421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1"/>
                <p:cNvSpPr/>
                <p:nvPr/>
              </p:nvSpPr>
              <p:spPr>
                <a:xfrm>
                  <a:off x="5399139" y="1419146"/>
                  <a:ext cx="282155" cy="251156"/>
                </a:xfrm>
                <a:custGeom>
                  <a:rect b="b" l="l" r="r" t="t"/>
                  <a:pathLst>
                    <a:path extrusionOk="0" h="8175" w="9184">
                      <a:moveTo>
                        <a:pt x="1" y="1"/>
                      </a:moveTo>
                      <a:lnTo>
                        <a:pt x="1" y="2852"/>
                      </a:lnTo>
                      <a:lnTo>
                        <a:pt x="9183" y="8175"/>
                      </a:lnTo>
                      <a:lnTo>
                        <a:pt x="9183" y="5324"/>
                      </a:lnTo>
                      <a:lnTo>
                        <a:pt x="7728" y="446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1"/>
                <p:cNvSpPr/>
                <p:nvPr/>
              </p:nvSpPr>
              <p:spPr>
                <a:xfrm>
                  <a:off x="5636562" y="1347439"/>
                  <a:ext cx="174350" cy="235273"/>
                </a:xfrm>
                <a:custGeom>
                  <a:rect b="b" l="l" r="r" t="t"/>
                  <a:pathLst>
                    <a:path extrusionOk="0" h="7658" w="5675">
                      <a:moveTo>
                        <a:pt x="4219" y="0"/>
                      </a:moveTo>
                      <a:lnTo>
                        <a:pt x="3305" y="1472"/>
                      </a:lnTo>
                      <a:cubicBezTo>
                        <a:pt x="3302" y="2667"/>
                        <a:pt x="3298" y="3662"/>
                        <a:pt x="3298" y="3921"/>
                      </a:cubicBezTo>
                      <a:lnTo>
                        <a:pt x="3298" y="3955"/>
                      </a:lnTo>
                      <a:lnTo>
                        <a:pt x="3297" y="3959"/>
                      </a:lnTo>
                      <a:cubicBezTo>
                        <a:pt x="3282" y="4194"/>
                        <a:pt x="3136" y="4455"/>
                        <a:pt x="2962" y="4555"/>
                      </a:cubicBezTo>
                      <a:cubicBezTo>
                        <a:pt x="2915" y="4582"/>
                        <a:pt x="2872" y="4595"/>
                        <a:pt x="2832" y="4595"/>
                      </a:cubicBezTo>
                      <a:cubicBezTo>
                        <a:pt x="2797" y="4595"/>
                        <a:pt x="2765" y="4585"/>
                        <a:pt x="2737" y="4566"/>
                      </a:cubicBezTo>
                      <a:lnTo>
                        <a:pt x="2484" y="4419"/>
                      </a:lnTo>
                      <a:cubicBezTo>
                        <a:pt x="2414" y="4389"/>
                        <a:pt x="2364" y="4310"/>
                        <a:pt x="2354" y="4194"/>
                      </a:cubicBezTo>
                      <a:cubicBezTo>
                        <a:pt x="2354" y="4194"/>
                        <a:pt x="2354" y="4007"/>
                        <a:pt x="2353" y="4007"/>
                      </a:cubicBezTo>
                      <a:cubicBezTo>
                        <a:pt x="2351" y="4007"/>
                        <a:pt x="2353" y="3614"/>
                        <a:pt x="2353" y="3005"/>
                      </a:cubicBezTo>
                      <a:lnTo>
                        <a:pt x="2353" y="3005"/>
                      </a:lnTo>
                      <a:lnTo>
                        <a:pt x="0" y="6797"/>
                      </a:lnTo>
                      <a:lnTo>
                        <a:pt x="1455" y="7658"/>
                      </a:lnTo>
                      <a:lnTo>
                        <a:pt x="5674" y="861"/>
                      </a:lnTo>
                      <a:lnTo>
                        <a:pt x="421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
                <p:cNvSpPr/>
                <p:nvPr/>
              </p:nvSpPr>
              <p:spPr>
                <a:xfrm>
                  <a:off x="5738069" y="1331341"/>
                  <a:ext cx="28111" cy="61322"/>
                </a:xfrm>
                <a:custGeom>
                  <a:rect b="b" l="l" r="r" t="t"/>
                  <a:pathLst>
                    <a:path extrusionOk="0" h="1996" w="915">
                      <a:moveTo>
                        <a:pt x="7" y="1"/>
                      </a:moveTo>
                      <a:cubicBezTo>
                        <a:pt x="7" y="200"/>
                        <a:pt x="6" y="402"/>
                        <a:pt x="6" y="602"/>
                      </a:cubicBezTo>
                      <a:lnTo>
                        <a:pt x="69" y="642"/>
                      </a:lnTo>
                      <a:lnTo>
                        <a:pt x="6" y="744"/>
                      </a:lnTo>
                      <a:cubicBezTo>
                        <a:pt x="4" y="1170"/>
                        <a:pt x="2" y="1594"/>
                        <a:pt x="1" y="1996"/>
                      </a:cubicBezTo>
                      <a:lnTo>
                        <a:pt x="915" y="524"/>
                      </a:lnTo>
                      <a:lnTo>
                        <a:pt x="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1"/>
                <p:cNvSpPr/>
                <p:nvPr/>
              </p:nvSpPr>
              <p:spPr>
                <a:xfrm>
                  <a:off x="5345067" y="1179172"/>
                  <a:ext cx="363908" cy="377088"/>
                </a:xfrm>
                <a:custGeom>
                  <a:rect b="b" l="l" r="r" t="t"/>
                  <a:pathLst>
                    <a:path extrusionOk="0" h="12274" w="11845">
                      <a:moveTo>
                        <a:pt x="4220" y="0"/>
                      </a:moveTo>
                      <a:lnTo>
                        <a:pt x="3393" y="1330"/>
                      </a:lnTo>
                      <a:lnTo>
                        <a:pt x="2721" y="2414"/>
                      </a:lnTo>
                      <a:lnTo>
                        <a:pt x="2441" y="2864"/>
                      </a:lnTo>
                      <a:lnTo>
                        <a:pt x="1" y="6795"/>
                      </a:lnTo>
                      <a:lnTo>
                        <a:pt x="1759" y="7812"/>
                      </a:lnTo>
                      <a:lnTo>
                        <a:pt x="9486" y="12274"/>
                      </a:lnTo>
                      <a:lnTo>
                        <a:pt x="11841" y="8482"/>
                      </a:lnTo>
                      <a:cubicBezTo>
                        <a:pt x="11841" y="8129"/>
                        <a:pt x="11841" y="7702"/>
                        <a:pt x="11842" y="7235"/>
                      </a:cubicBezTo>
                      <a:lnTo>
                        <a:pt x="11842" y="7235"/>
                      </a:lnTo>
                      <a:lnTo>
                        <a:pt x="9169" y="11540"/>
                      </a:lnTo>
                      <a:lnTo>
                        <a:pt x="8813" y="11375"/>
                      </a:lnTo>
                      <a:lnTo>
                        <a:pt x="458" y="6552"/>
                      </a:lnTo>
                      <a:lnTo>
                        <a:pt x="4173" y="568"/>
                      </a:lnTo>
                      <a:lnTo>
                        <a:pt x="11844" y="4997"/>
                      </a:lnTo>
                      <a:lnTo>
                        <a:pt x="11844" y="4402"/>
                      </a:lnTo>
                      <a:lnTo>
                        <a:pt x="5458" y="714"/>
                      </a:lnTo>
                      <a:lnTo>
                        <a:pt x="42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1"/>
                <p:cNvSpPr/>
                <p:nvPr/>
              </p:nvSpPr>
              <p:spPr>
                <a:xfrm>
                  <a:off x="5615794" y="1378746"/>
                  <a:ext cx="93120" cy="155026"/>
                </a:xfrm>
                <a:custGeom>
                  <a:rect b="b" l="l" r="r" t="t"/>
                  <a:pathLst>
                    <a:path extrusionOk="0" h="5046" w="3031">
                      <a:moveTo>
                        <a:pt x="3030" y="1"/>
                      </a:moveTo>
                      <a:lnTo>
                        <a:pt x="1" y="4880"/>
                      </a:lnTo>
                      <a:lnTo>
                        <a:pt x="357" y="5046"/>
                      </a:lnTo>
                      <a:lnTo>
                        <a:pt x="3030" y="741"/>
                      </a:lnTo>
                      <a:lnTo>
                        <a:pt x="30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1"/>
                <p:cNvSpPr/>
                <p:nvPr/>
              </p:nvSpPr>
              <p:spPr>
                <a:xfrm>
                  <a:off x="5738223" y="1349805"/>
                  <a:ext cx="2028" cy="4424"/>
                </a:xfrm>
                <a:custGeom>
                  <a:rect b="b" l="l" r="r" t="t"/>
                  <a:pathLst>
                    <a:path extrusionOk="0" h="144" w="66">
                      <a:moveTo>
                        <a:pt x="1" y="1"/>
                      </a:moveTo>
                      <a:lnTo>
                        <a:pt x="1" y="143"/>
                      </a:lnTo>
                      <a:lnTo>
                        <a:pt x="65" y="41"/>
                      </a:lnTo>
                      <a:lnTo>
                        <a:pt x="1" y="1"/>
                      </a:ln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1"/>
                <p:cNvSpPr/>
                <p:nvPr/>
              </p:nvSpPr>
              <p:spPr>
                <a:xfrm>
                  <a:off x="5359107" y="1196592"/>
                  <a:ext cx="349868" cy="332110"/>
                </a:xfrm>
                <a:custGeom>
                  <a:rect b="b" l="l" r="r" t="t"/>
                  <a:pathLst>
                    <a:path extrusionOk="0" h="10810" w="11388">
                      <a:moveTo>
                        <a:pt x="3816" y="637"/>
                      </a:moveTo>
                      <a:lnTo>
                        <a:pt x="4195" y="880"/>
                      </a:lnTo>
                      <a:lnTo>
                        <a:pt x="988" y="6049"/>
                      </a:lnTo>
                      <a:lnTo>
                        <a:pt x="609" y="5806"/>
                      </a:lnTo>
                      <a:lnTo>
                        <a:pt x="3816" y="637"/>
                      </a:lnTo>
                      <a:close/>
                      <a:moveTo>
                        <a:pt x="4948" y="1329"/>
                      </a:moveTo>
                      <a:lnTo>
                        <a:pt x="5327" y="1572"/>
                      </a:lnTo>
                      <a:lnTo>
                        <a:pt x="2120" y="6741"/>
                      </a:lnTo>
                      <a:lnTo>
                        <a:pt x="1741" y="6496"/>
                      </a:lnTo>
                      <a:lnTo>
                        <a:pt x="4948" y="1329"/>
                      </a:lnTo>
                      <a:close/>
                      <a:moveTo>
                        <a:pt x="6177" y="1996"/>
                      </a:moveTo>
                      <a:lnTo>
                        <a:pt x="6556" y="2239"/>
                      </a:lnTo>
                      <a:lnTo>
                        <a:pt x="3347" y="7408"/>
                      </a:lnTo>
                      <a:lnTo>
                        <a:pt x="2968" y="7163"/>
                      </a:lnTo>
                      <a:lnTo>
                        <a:pt x="6177" y="1996"/>
                      </a:lnTo>
                      <a:close/>
                      <a:moveTo>
                        <a:pt x="7329" y="2663"/>
                      </a:moveTo>
                      <a:lnTo>
                        <a:pt x="7708" y="2907"/>
                      </a:lnTo>
                      <a:lnTo>
                        <a:pt x="4499" y="8076"/>
                      </a:lnTo>
                      <a:lnTo>
                        <a:pt x="4120" y="7832"/>
                      </a:lnTo>
                      <a:lnTo>
                        <a:pt x="7329" y="2663"/>
                      </a:lnTo>
                      <a:close/>
                      <a:moveTo>
                        <a:pt x="8461" y="3355"/>
                      </a:moveTo>
                      <a:lnTo>
                        <a:pt x="8841" y="3599"/>
                      </a:lnTo>
                      <a:lnTo>
                        <a:pt x="5632" y="8768"/>
                      </a:lnTo>
                      <a:lnTo>
                        <a:pt x="5253" y="8523"/>
                      </a:lnTo>
                      <a:lnTo>
                        <a:pt x="8461" y="3355"/>
                      </a:lnTo>
                      <a:close/>
                      <a:moveTo>
                        <a:pt x="9688" y="4023"/>
                      </a:moveTo>
                      <a:lnTo>
                        <a:pt x="10069" y="4266"/>
                      </a:lnTo>
                      <a:lnTo>
                        <a:pt x="6860" y="9433"/>
                      </a:lnTo>
                      <a:lnTo>
                        <a:pt x="6481" y="9190"/>
                      </a:lnTo>
                      <a:lnTo>
                        <a:pt x="9688" y="4023"/>
                      </a:lnTo>
                      <a:close/>
                      <a:moveTo>
                        <a:pt x="10821" y="4715"/>
                      </a:moveTo>
                      <a:lnTo>
                        <a:pt x="11200" y="4958"/>
                      </a:lnTo>
                      <a:lnTo>
                        <a:pt x="7991" y="10125"/>
                      </a:lnTo>
                      <a:lnTo>
                        <a:pt x="7612" y="9882"/>
                      </a:lnTo>
                      <a:lnTo>
                        <a:pt x="10821" y="4715"/>
                      </a:lnTo>
                      <a:close/>
                      <a:moveTo>
                        <a:pt x="3716" y="1"/>
                      </a:moveTo>
                      <a:lnTo>
                        <a:pt x="1" y="5986"/>
                      </a:lnTo>
                      <a:lnTo>
                        <a:pt x="8356" y="10809"/>
                      </a:lnTo>
                      <a:lnTo>
                        <a:pt x="11385" y="5928"/>
                      </a:lnTo>
                      <a:cubicBezTo>
                        <a:pt x="11387" y="5440"/>
                        <a:pt x="11387" y="4930"/>
                        <a:pt x="11387" y="4430"/>
                      </a:cubicBezTo>
                      <a:lnTo>
                        <a:pt x="371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1"/>
                <p:cNvSpPr/>
                <p:nvPr/>
              </p:nvSpPr>
              <p:spPr>
                <a:xfrm>
                  <a:off x="5592998" y="1341387"/>
                  <a:ext cx="110263" cy="166301"/>
                </a:xfrm>
                <a:custGeom>
                  <a:rect b="b" l="l" r="r" t="t"/>
                  <a:pathLst>
                    <a:path extrusionOk="0" h="5413" w="3589">
                      <a:moveTo>
                        <a:pt x="3210" y="0"/>
                      </a:moveTo>
                      <a:lnTo>
                        <a:pt x="1" y="5169"/>
                      </a:lnTo>
                      <a:lnTo>
                        <a:pt x="380" y="5412"/>
                      </a:lnTo>
                      <a:lnTo>
                        <a:pt x="3589" y="245"/>
                      </a:lnTo>
                      <a:lnTo>
                        <a:pt x="3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1"/>
                <p:cNvSpPr/>
                <p:nvPr/>
              </p:nvSpPr>
              <p:spPr>
                <a:xfrm>
                  <a:off x="5558220" y="1320158"/>
                  <a:ext cx="110263" cy="166270"/>
                </a:xfrm>
                <a:custGeom>
                  <a:rect b="b" l="l" r="r" t="t"/>
                  <a:pathLst>
                    <a:path extrusionOk="0" h="5412" w="3589">
                      <a:moveTo>
                        <a:pt x="3209" y="1"/>
                      </a:moveTo>
                      <a:lnTo>
                        <a:pt x="0" y="5168"/>
                      </a:lnTo>
                      <a:lnTo>
                        <a:pt x="379" y="5411"/>
                      </a:lnTo>
                      <a:lnTo>
                        <a:pt x="3588" y="244"/>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1"/>
                <p:cNvSpPr/>
                <p:nvPr/>
              </p:nvSpPr>
              <p:spPr>
                <a:xfrm>
                  <a:off x="5520462" y="1299666"/>
                  <a:ext cx="110263" cy="166270"/>
                </a:xfrm>
                <a:custGeom>
                  <a:rect b="b" l="l" r="r" t="t"/>
                  <a:pathLst>
                    <a:path extrusionOk="0" h="5412" w="3589">
                      <a:moveTo>
                        <a:pt x="3209" y="0"/>
                      </a:moveTo>
                      <a:lnTo>
                        <a:pt x="1" y="5168"/>
                      </a:lnTo>
                      <a:lnTo>
                        <a:pt x="380" y="5411"/>
                      </a:lnTo>
                      <a:lnTo>
                        <a:pt x="3589" y="244"/>
                      </a:lnTo>
                      <a:lnTo>
                        <a:pt x="32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1"/>
                <p:cNvSpPr/>
                <p:nvPr/>
              </p:nvSpPr>
              <p:spPr>
                <a:xfrm>
                  <a:off x="5485715" y="1278406"/>
                  <a:ext cx="110232" cy="166301"/>
                </a:xfrm>
                <a:custGeom>
                  <a:rect b="b" l="l" r="r" t="t"/>
                  <a:pathLst>
                    <a:path extrusionOk="0" h="5413" w="3588">
                      <a:moveTo>
                        <a:pt x="3210" y="0"/>
                      </a:moveTo>
                      <a:lnTo>
                        <a:pt x="1" y="5168"/>
                      </a:lnTo>
                      <a:lnTo>
                        <a:pt x="378" y="5413"/>
                      </a:lnTo>
                      <a:lnTo>
                        <a:pt x="3587" y="244"/>
                      </a:lnTo>
                      <a:lnTo>
                        <a:pt x="32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1"/>
                <p:cNvSpPr/>
                <p:nvPr/>
              </p:nvSpPr>
              <p:spPr>
                <a:xfrm>
                  <a:off x="5450322" y="1257914"/>
                  <a:ext cx="110202" cy="166239"/>
                </a:xfrm>
                <a:custGeom>
                  <a:rect b="b" l="l" r="r" t="t"/>
                  <a:pathLst>
                    <a:path extrusionOk="0" h="5411" w="3587">
                      <a:moveTo>
                        <a:pt x="3208" y="0"/>
                      </a:moveTo>
                      <a:lnTo>
                        <a:pt x="1" y="5167"/>
                      </a:lnTo>
                      <a:lnTo>
                        <a:pt x="380" y="5411"/>
                      </a:lnTo>
                      <a:lnTo>
                        <a:pt x="3587" y="243"/>
                      </a:lnTo>
                      <a:lnTo>
                        <a:pt x="32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1"/>
                <p:cNvSpPr/>
                <p:nvPr/>
              </p:nvSpPr>
              <p:spPr>
                <a:xfrm>
                  <a:off x="5412595" y="1237391"/>
                  <a:ext cx="110232" cy="166270"/>
                </a:xfrm>
                <a:custGeom>
                  <a:rect b="b" l="l" r="r" t="t"/>
                  <a:pathLst>
                    <a:path extrusionOk="0" h="5412" w="3588">
                      <a:moveTo>
                        <a:pt x="3209" y="1"/>
                      </a:moveTo>
                      <a:lnTo>
                        <a:pt x="0" y="5168"/>
                      </a:lnTo>
                      <a:lnTo>
                        <a:pt x="379" y="5412"/>
                      </a:lnTo>
                      <a:lnTo>
                        <a:pt x="3588" y="244"/>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5377787" y="1216131"/>
                  <a:ext cx="110263" cy="166332"/>
                </a:xfrm>
                <a:custGeom>
                  <a:rect b="b" l="l" r="r" t="t"/>
                  <a:pathLst>
                    <a:path extrusionOk="0" h="5414" w="3589">
                      <a:moveTo>
                        <a:pt x="3209" y="1"/>
                      </a:moveTo>
                      <a:lnTo>
                        <a:pt x="1" y="5168"/>
                      </a:lnTo>
                      <a:lnTo>
                        <a:pt x="380" y="5413"/>
                      </a:lnTo>
                      <a:lnTo>
                        <a:pt x="3588" y="244"/>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5708883" y="1249711"/>
                  <a:ext cx="11767" cy="238038"/>
                </a:xfrm>
                <a:custGeom>
                  <a:rect b="b" l="l" r="r" t="t"/>
                  <a:pathLst>
                    <a:path extrusionOk="0" h="7748" w="383">
                      <a:moveTo>
                        <a:pt x="7" y="0"/>
                      </a:moveTo>
                      <a:cubicBezTo>
                        <a:pt x="7" y="550"/>
                        <a:pt x="7" y="1299"/>
                        <a:pt x="5" y="2106"/>
                      </a:cubicBezTo>
                      <a:cubicBezTo>
                        <a:pt x="2" y="2302"/>
                        <a:pt x="2" y="2501"/>
                        <a:pt x="2" y="2701"/>
                      </a:cubicBezTo>
                      <a:cubicBezTo>
                        <a:pt x="2" y="3201"/>
                        <a:pt x="2" y="3713"/>
                        <a:pt x="0" y="4201"/>
                      </a:cubicBezTo>
                      <a:lnTo>
                        <a:pt x="0" y="4941"/>
                      </a:lnTo>
                      <a:cubicBezTo>
                        <a:pt x="0" y="5406"/>
                        <a:pt x="0" y="5833"/>
                        <a:pt x="0" y="6186"/>
                      </a:cubicBezTo>
                      <a:lnTo>
                        <a:pt x="0" y="7189"/>
                      </a:lnTo>
                      <a:cubicBezTo>
                        <a:pt x="0" y="7189"/>
                        <a:pt x="0" y="7375"/>
                        <a:pt x="2" y="7375"/>
                      </a:cubicBezTo>
                      <a:cubicBezTo>
                        <a:pt x="12" y="7491"/>
                        <a:pt x="60" y="7570"/>
                        <a:pt x="131" y="7602"/>
                      </a:cubicBezTo>
                      <a:lnTo>
                        <a:pt x="383" y="7747"/>
                      </a:lnTo>
                      <a:cubicBezTo>
                        <a:pt x="328" y="7711"/>
                        <a:pt x="290" y="7638"/>
                        <a:pt x="280" y="7537"/>
                      </a:cubicBezTo>
                      <a:cubicBezTo>
                        <a:pt x="280" y="7535"/>
                        <a:pt x="280" y="7350"/>
                        <a:pt x="279" y="7350"/>
                      </a:cubicBezTo>
                      <a:cubicBezTo>
                        <a:pt x="277" y="7350"/>
                        <a:pt x="284" y="2280"/>
                        <a:pt x="285" y="161"/>
                      </a:cubicBezTo>
                      <a:lnTo>
                        <a:pt x="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5717362" y="1254657"/>
                  <a:ext cx="21168" cy="233952"/>
                </a:xfrm>
                <a:custGeom>
                  <a:rect b="b" l="l" r="r" t="t"/>
                  <a:pathLst>
                    <a:path extrusionOk="0" h="7615" w="689">
                      <a:moveTo>
                        <a:pt x="403" y="6926"/>
                      </a:moveTo>
                      <a:cubicBezTo>
                        <a:pt x="452" y="6926"/>
                        <a:pt x="486" y="6973"/>
                        <a:pt x="486" y="7050"/>
                      </a:cubicBezTo>
                      <a:cubicBezTo>
                        <a:pt x="486" y="7153"/>
                        <a:pt x="423" y="7274"/>
                        <a:pt x="347" y="7318"/>
                      </a:cubicBezTo>
                      <a:cubicBezTo>
                        <a:pt x="327" y="7330"/>
                        <a:pt x="308" y="7335"/>
                        <a:pt x="291" y="7335"/>
                      </a:cubicBezTo>
                      <a:cubicBezTo>
                        <a:pt x="241" y="7335"/>
                        <a:pt x="206" y="7290"/>
                        <a:pt x="206" y="7212"/>
                      </a:cubicBezTo>
                      <a:cubicBezTo>
                        <a:pt x="206" y="7110"/>
                        <a:pt x="268" y="6989"/>
                        <a:pt x="347" y="6944"/>
                      </a:cubicBezTo>
                      <a:cubicBezTo>
                        <a:pt x="367" y="6932"/>
                        <a:pt x="386" y="6926"/>
                        <a:pt x="403" y="6926"/>
                      </a:cubicBezTo>
                      <a:close/>
                      <a:moveTo>
                        <a:pt x="8" y="0"/>
                      </a:moveTo>
                      <a:cubicBezTo>
                        <a:pt x="6" y="2118"/>
                        <a:pt x="1" y="7184"/>
                        <a:pt x="1" y="7189"/>
                      </a:cubicBezTo>
                      <a:cubicBezTo>
                        <a:pt x="1" y="7189"/>
                        <a:pt x="3" y="7374"/>
                        <a:pt x="3" y="7374"/>
                      </a:cubicBezTo>
                      <a:cubicBezTo>
                        <a:pt x="13" y="7475"/>
                        <a:pt x="51" y="7548"/>
                        <a:pt x="105" y="7586"/>
                      </a:cubicBezTo>
                      <a:cubicBezTo>
                        <a:pt x="133" y="7605"/>
                        <a:pt x="165" y="7615"/>
                        <a:pt x="201" y="7615"/>
                      </a:cubicBezTo>
                      <a:cubicBezTo>
                        <a:pt x="241" y="7615"/>
                        <a:pt x="285" y="7602"/>
                        <a:pt x="332" y="7575"/>
                      </a:cubicBezTo>
                      <a:cubicBezTo>
                        <a:pt x="506" y="7474"/>
                        <a:pt x="652" y="7214"/>
                        <a:pt x="667" y="6979"/>
                      </a:cubicBezTo>
                      <a:lnTo>
                        <a:pt x="668" y="6975"/>
                      </a:lnTo>
                      <a:lnTo>
                        <a:pt x="668" y="6941"/>
                      </a:lnTo>
                      <a:cubicBezTo>
                        <a:pt x="668" y="6682"/>
                        <a:pt x="672" y="5687"/>
                        <a:pt x="675" y="4492"/>
                      </a:cubicBezTo>
                      <a:cubicBezTo>
                        <a:pt x="676" y="4090"/>
                        <a:pt x="678" y="3666"/>
                        <a:pt x="680" y="3240"/>
                      </a:cubicBezTo>
                      <a:lnTo>
                        <a:pt x="680" y="3098"/>
                      </a:lnTo>
                      <a:cubicBezTo>
                        <a:pt x="680" y="2898"/>
                        <a:pt x="680" y="2696"/>
                        <a:pt x="681" y="2497"/>
                      </a:cubicBezTo>
                      <a:cubicBezTo>
                        <a:pt x="683" y="1719"/>
                        <a:pt x="686" y="975"/>
                        <a:pt x="688" y="392"/>
                      </a:cubicBezTo>
                      <a:lnTo>
                        <a:pt x="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5723691" y="1467472"/>
                  <a:ext cx="8633" cy="12596"/>
                </a:xfrm>
                <a:custGeom>
                  <a:rect b="b" l="l" r="r" t="t"/>
                  <a:pathLst>
                    <a:path extrusionOk="0" h="410" w="281">
                      <a:moveTo>
                        <a:pt x="195" y="1"/>
                      </a:moveTo>
                      <a:cubicBezTo>
                        <a:pt x="178" y="1"/>
                        <a:pt x="160" y="6"/>
                        <a:pt x="141" y="17"/>
                      </a:cubicBezTo>
                      <a:cubicBezTo>
                        <a:pt x="63" y="62"/>
                        <a:pt x="0" y="183"/>
                        <a:pt x="0" y="287"/>
                      </a:cubicBezTo>
                      <a:cubicBezTo>
                        <a:pt x="0" y="363"/>
                        <a:pt x="34" y="410"/>
                        <a:pt x="85" y="410"/>
                      </a:cubicBezTo>
                      <a:cubicBezTo>
                        <a:pt x="102" y="410"/>
                        <a:pt x="121" y="404"/>
                        <a:pt x="141" y="393"/>
                      </a:cubicBezTo>
                      <a:cubicBezTo>
                        <a:pt x="219" y="348"/>
                        <a:pt x="280" y="227"/>
                        <a:pt x="280" y="125"/>
                      </a:cubicBezTo>
                      <a:cubicBezTo>
                        <a:pt x="280" y="48"/>
                        <a:pt x="245" y="1"/>
                        <a:pt x="195"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4789758" y="719072"/>
                  <a:ext cx="8787" cy="183106"/>
                </a:xfrm>
                <a:custGeom>
                  <a:rect b="b" l="l" r="r" t="t"/>
                  <a:pathLst>
                    <a:path extrusionOk="0" h="5960" w="286">
                      <a:moveTo>
                        <a:pt x="7" y="0"/>
                      </a:moveTo>
                      <a:cubicBezTo>
                        <a:pt x="6" y="1320"/>
                        <a:pt x="2" y="4327"/>
                        <a:pt x="1" y="5959"/>
                      </a:cubicBezTo>
                      <a:lnTo>
                        <a:pt x="280" y="5509"/>
                      </a:lnTo>
                      <a:cubicBezTo>
                        <a:pt x="282" y="3779"/>
                        <a:pt x="285" y="1217"/>
                        <a:pt x="285" y="161"/>
                      </a:cubicBezTo>
                      <a:lnTo>
                        <a:pt x="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4798360" y="723988"/>
                  <a:ext cx="21137" cy="164335"/>
                </a:xfrm>
                <a:custGeom>
                  <a:rect b="b" l="l" r="r" t="t"/>
                  <a:pathLst>
                    <a:path extrusionOk="0" h="5349" w="688">
                      <a:moveTo>
                        <a:pt x="5" y="1"/>
                      </a:moveTo>
                      <a:cubicBezTo>
                        <a:pt x="5" y="1057"/>
                        <a:pt x="2" y="3619"/>
                        <a:pt x="0" y="5349"/>
                      </a:cubicBezTo>
                      <a:lnTo>
                        <a:pt x="674" y="4264"/>
                      </a:lnTo>
                      <a:cubicBezTo>
                        <a:pt x="679" y="2890"/>
                        <a:pt x="684" y="1307"/>
                        <a:pt x="688" y="395"/>
                      </a:cubicBezTo>
                      <a:lnTo>
                        <a:pt x="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5108043" y="902854"/>
                  <a:ext cx="133090" cy="106023"/>
                </a:xfrm>
                <a:custGeom>
                  <a:rect b="b" l="l" r="r" t="t"/>
                  <a:pathLst>
                    <a:path extrusionOk="0" h="3451" w="4332">
                      <a:moveTo>
                        <a:pt x="7" y="0"/>
                      </a:moveTo>
                      <a:cubicBezTo>
                        <a:pt x="5" y="576"/>
                        <a:pt x="2" y="1305"/>
                        <a:pt x="0" y="2065"/>
                      </a:cubicBezTo>
                      <a:lnTo>
                        <a:pt x="908" y="2590"/>
                      </a:lnTo>
                      <a:lnTo>
                        <a:pt x="2363" y="3451"/>
                      </a:lnTo>
                      <a:lnTo>
                        <a:pt x="4332" y="2497"/>
                      </a:lnTo>
                      <a:lnTo>
                        <a:pt x="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4882356" y="806969"/>
                  <a:ext cx="196409" cy="142460"/>
                </a:xfrm>
                <a:custGeom>
                  <a:rect b="b" l="l" r="r" t="t"/>
                  <a:pathLst>
                    <a:path extrusionOk="0" h="4637" w="6393">
                      <a:moveTo>
                        <a:pt x="1949" y="0"/>
                      </a:moveTo>
                      <a:lnTo>
                        <a:pt x="0" y="944"/>
                      </a:lnTo>
                      <a:lnTo>
                        <a:pt x="6391" y="4636"/>
                      </a:lnTo>
                      <a:cubicBezTo>
                        <a:pt x="6391" y="3846"/>
                        <a:pt x="6393" y="3113"/>
                        <a:pt x="6393" y="2567"/>
                      </a:cubicBezTo>
                      <a:lnTo>
                        <a:pt x="19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5051022" y="1008908"/>
                  <a:ext cx="221663" cy="271710"/>
                </a:xfrm>
                <a:custGeom>
                  <a:rect b="b" l="l" r="r" t="t"/>
                  <a:pathLst>
                    <a:path extrusionOk="0" h="8844" w="7215">
                      <a:moveTo>
                        <a:pt x="4219" y="0"/>
                      </a:moveTo>
                      <a:lnTo>
                        <a:pt x="0" y="6795"/>
                      </a:lnTo>
                      <a:lnTo>
                        <a:pt x="2601" y="8843"/>
                      </a:lnTo>
                      <a:lnTo>
                        <a:pt x="7214" y="1469"/>
                      </a:lnTo>
                      <a:lnTo>
                        <a:pt x="42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4768867" y="1054132"/>
                  <a:ext cx="282186" cy="251156"/>
                </a:xfrm>
                <a:custGeom>
                  <a:rect b="b" l="l" r="r" t="t"/>
                  <a:pathLst>
                    <a:path extrusionOk="0" h="8175" w="9185">
                      <a:moveTo>
                        <a:pt x="0" y="0"/>
                      </a:moveTo>
                      <a:lnTo>
                        <a:pt x="0" y="2851"/>
                      </a:lnTo>
                      <a:lnTo>
                        <a:pt x="9184" y="8174"/>
                      </a:lnTo>
                      <a:lnTo>
                        <a:pt x="9184" y="5323"/>
                      </a:lnTo>
                      <a:lnTo>
                        <a:pt x="7727" y="446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5006259" y="982395"/>
                  <a:ext cx="174412" cy="235304"/>
                </a:xfrm>
                <a:custGeom>
                  <a:rect b="b" l="l" r="r" t="t"/>
                  <a:pathLst>
                    <a:path extrusionOk="0" h="7659" w="5677">
                      <a:moveTo>
                        <a:pt x="4219" y="1"/>
                      </a:moveTo>
                      <a:lnTo>
                        <a:pt x="3307" y="1473"/>
                      </a:lnTo>
                      <a:cubicBezTo>
                        <a:pt x="3303" y="2668"/>
                        <a:pt x="3300" y="3663"/>
                        <a:pt x="3300" y="3921"/>
                      </a:cubicBezTo>
                      <a:lnTo>
                        <a:pt x="3300" y="3956"/>
                      </a:lnTo>
                      <a:lnTo>
                        <a:pt x="3297" y="3958"/>
                      </a:lnTo>
                      <a:cubicBezTo>
                        <a:pt x="3284" y="4195"/>
                        <a:pt x="3138" y="4455"/>
                        <a:pt x="2962" y="4556"/>
                      </a:cubicBezTo>
                      <a:cubicBezTo>
                        <a:pt x="2916" y="4583"/>
                        <a:pt x="2872" y="4596"/>
                        <a:pt x="2832" y="4596"/>
                      </a:cubicBezTo>
                      <a:cubicBezTo>
                        <a:pt x="2797" y="4596"/>
                        <a:pt x="2765" y="4586"/>
                        <a:pt x="2737" y="4567"/>
                      </a:cubicBezTo>
                      <a:lnTo>
                        <a:pt x="2486" y="4420"/>
                      </a:lnTo>
                      <a:cubicBezTo>
                        <a:pt x="2414" y="4390"/>
                        <a:pt x="2366" y="4311"/>
                        <a:pt x="2355" y="4193"/>
                      </a:cubicBezTo>
                      <a:cubicBezTo>
                        <a:pt x="2355" y="4193"/>
                        <a:pt x="2355" y="4008"/>
                        <a:pt x="2353" y="4008"/>
                      </a:cubicBezTo>
                      <a:cubicBezTo>
                        <a:pt x="2353" y="4008"/>
                        <a:pt x="2353" y="3614"/>
                        <a:pt x="2353" y="3006"/>
                      </a:cubicBezTo>
                      <a:lnTo>
                        <a:pt x="0" y="6796"/>
                      </a:lnTo>
                      <a:lnTo>
                        <a:pt x="1456" y="7658"/>
                      </a:lnTo>
                      <a:lnTo>
                        <a:pt x="5676" y="862"/>
                      </a:lnTo>
                      <a:lnTo>
                        <a:pt x="421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5107828" y="966327"/>
                  <a:ext cx="28111" cy="61322"/>
                </a:xfrm>
                <a:custGeom>
                  <a:rect b="b" l="l" r="r" t="t"/>
                  <a:pathLst>
                    <a:path extrusionOk="0" h="1996" w="915">
                      <a:moveTo>
                        <a:pt x="7" y="1"/>
                      </a:moveTo>
                      <a:cubicBezTo>
                        <a:pt x="6" y="199"/>
                        <a:pt x="6" y="401"/>
                        <a:pt x="4" y="602"/>
                      </a:cubicBezTo>
                      <a:lnTo>
                        <a:pt x="69" y="641"/>
                      </a:lnTo>
                      <a:lnTo>
                        <a:pt x="4" y="744"/>
                      </a:lnTo>
                      <a:cubicBezTo>
                        <a:pt x="2" y="1171"/>
                        <a:pt x="2" y="1593"/>
                        <a:pt x="1" y="1996"/>
                      </a:cubicBezTo>
                      <a:lnTo>
                        <a:pt x="915" y="524"/>
                      </a:lnTo>
                      <a:lnTo>
                        <a:pt x="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4714795" y="814128"/>
                  <a:ext cx="363939" cy="377119"/>
                </a:xfrm>
                <a:custGeom>
                  <a:rect b="b" l="l" r="r" t="t"/>
                  <a:pathLst>
                    <a:path extrusionOk="0" h="12275" w="11846">
                      <a:moveTo>
                        <a:pt x="4221" y="1"/>
                      </a:moveTo>
                      <a:lnTo>
                        <a:pt x="3394" y="1330"/>
                      </a:lnTo>
                      <a:lnTo>
                        <a:pt x="2720" y="2415"/>
                      </a:lnTo>
                      <a:lnTo>
                        <a:pt x="2441" y="2865"/>
                      </a:lnTo>
                      <a:lnTo>
                        <a:pt x="0" y="6796"/>
                      </a:lnTo>
                      <a:lnTo>
                        <a:pt x="1760" y="7812"/>
                      </a:lnTo>
                      <a:lnTo>
                        <a:pt x="9487" y="12274"/>
                      </a:lnTo>
                      <a:lnTo>
                        <a:pt x="11842" y="8483"/>
                      </a:lnTo>
                      <a:cubicBezTo>
                        <a:pt x="11842" y="8130"/>
                        <a:pt x="11842" y="7703"/>
                        <a:pt x="11842" y="7236"/>
                      </a:cubicBezTo>
                      <a:lnTo>
                        <a:pt x="9169" y="11541"/>
                      </a:lnTo>
                      <a:lnTo>
                        <a:pt x="8813" y="11375"/>
                      </a:lnTo>
                      <a:lnTo>
                        <a:pt x="457" y="6552"/>
                      </a:lnTo>
                      <a:lnTo>
                        <a:pt x="4174" y="567"/>
                      </a:lnTo>
                      <a:lnTo>
                        <a:pt x="11845" y="4996"/>
                      </a:lnTo>
                      <a:lnTo>
                        <a:pt x="11845" y="4403"/>
                      </a:lnTo>
                      <a:lnTo>
                        <a:pt x="5454" y="713"/>
                      </a:lnTo>
                      <a:lnTo>
                        <a:pt x="42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1"/>
                <p:cNvSpPr/>
                <p:nvPr/>
              </p:nvSpPr>
              <p:spPr>
                <a:xfrm>
                  <a:off x="4985552" y="1013732"/>
                  <a:ext cx="93058" cy="155026"/>
                </a:xfrm>
                <a:custGeom>
                  <a:rect b="b" l="l" r="r" t="t"/>
                  <a:pathLst>
                    <a:path extrusionOk="0" h="5046" w="3029">
                      <a:moveTo>
                        <a:pt x="3029" y="1"/>
                      </a:moveTo>
                      <a:lnTo>
                        <a:pt x="0" y="4880"/>
                      </a:lnTo>
                      <a:lnTo>
                        <a:pt x="356" y="5046"/>
                      </a:lnTo>
                      <a:lnTo>
                        <a:pt x="3029" y="741"/>
                      </a:lnTo>
                      <a:lnTo>
                        <a:pt x="30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1"/>
                <p:cNvSpPr/>
                <p:nvPr/>
              </p:nvSpPr>
              <p:spPr>
                <a:xfrm>
                  <a:off x="5107951" y="984791"/>
                  <a:ext cx="1997" cy="4424"/>
                </a:xfrm>
                <a:custGeom>
                  <a:rect b="b" l="l" r="r" t="t"/>
                  <a:pathLst>
                    <a:path extrusionOk="0" h="144" w="65">
                      <a:moveTo>
                        <a:pt x="0" y="1"/>
                      </a:moveTo>
                      <a:lnTo>
                        <a:pt x="0" y="143"/>
                      </a:lnTo>
                      <a:lnTo>
                        <a:pt x="65" y="40"/>
                      </a:lnTo>
                      <a:lnTo>
                        <a:pt x="0" y="1"/>
                      </a:ln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1"/>
                <p:cNvSpPr/>
                <p:nvPr/>
              </p:nvSpPr>
              <p:spPr>
                <a:xfrm>
                  <a:off x="4728835" y="831547"/>
                  <a:ext cx="349899" cy="332141"/>
                </a:xfrm>
                <a:custGeom>
                  <a:rect b="b" l="l" r="r" t="t"/>
                  <a:pathLst>
                    <a:path extrusionOk="0" h="10811" w="11389">
                      <a:moveTo>
                        <a:pt x="3817" y="637"/>
                      </a:moveTo>
                      <a:lnTo>
                        <a:pt x="4196" y="881"/>
                      </a:lnTo>
                      <a:lnTo>
                        <a:pt x="989" y="6050"/>
                      </a:lnTo>
                      <a:lnTo>
                        <a:pt x="609" y="5805"/>
                      </a:lnTo>
                      <a:lnTo>
                        <a:pt x="3817" y="637"/>
                      </a:lnTo>
                      <a:close/>
                      <a:moveTo>
                        <a:pt x="4949" y="1330"/>
                      </a:moveTo>
                      <a:lnTo>
                        <a:pt x="5328" y="1573"/>
                      </a:lnTo>
                      <a:lnTo>
                        <a:pt x="2121" y="6740"/>
                      </a:lnTo>
                      <a:lnTo>
                        <a:pt x="1742" y="6497"/>
                      </a:lnTo>
                      <a:lnTo>
                        <a:pt x="4949" y="1330"/>
                      </a:lnTo>
                      <a:close/>
                      <a:moveTo>
                        <a:pt x="6178" y="1997"/>
                      </a:moveTo>
                      <a:lnTo>
                        <a:pt x="6557" y="2240"/>
                      </a:lnTo>
                      <a:lnTo>
                        <a:pt x="3348" y="7408"/>
                      </a:lnTo>
                      <a:lnTo>
                        <a:pt x="2969" y="7164"/>
                      </a:lnTo>
                      <a:lnTo>
                        <a:pt x="6178" y="1997"/>
                      </a:lnTo>
                      <a:close/>
                      <a:moveTo>
                        <a:pt x="7330" y="2664"/>
                      </a:moveTo>
                      <a:lnTo>
                        <a:pt x="7709" y="2907"/>
                      </a:lnTo>
                      <a:lnTo>
                        <a:pt x="4500" y="8076"/>
                      </a:lnTo>
                      <a:lnTo>
                        <a:pt x="4121" y="7831"/>
                      </a:lnTo>
                      <a:lnTo>
                        <a:pt x="7330" y="2664"/>
                      </a:lnTo>
                      <a:close/>
                      <a:moveTo>
                        <a:pt x="8461" y="3356"/>
                      </a:moveTo>
                      <a:lnTo>
                        <a:pt x="8840" y="3599"/>
                      </a:lnTo>
                      <a:lnTo>
                        <a:pt x="5633" y="8767"/>
                      </a:lnTo>
                      <a:lnTo>
                        <a:pt x="5254" y="8524"/>
                      </a:lnTo>
                      <a:lnTo>
                        <a:pt x="8461" y="3356"/>
                      </a:lnTo>
                      <a:close/>
                      <a:moveTo>
                        <a:pt x="9689" y="4022"/>
                      </a:moveTo>
                      <a:lnTo>
                        <a:pt x="10068" y="4267"/>
                      </a:lnTo>
                      <a:lnTo>
                        <a:pt x="6861" y="9434"/>
                      </a:lnTo>
                      <a:lnTo>
                        <a:pt x="6482" y="9191"/>
                      </a:lnTo>
                      <a:lnTo>
                        <a:pt x="9689" y="4022"/>
                      </a:lnTo>
                      <a:close/>
                      <a:moveTo>
                        <a:pt x="10822" y="4714"/>
                      </a:moveTo>
                      <a:lnTo>
                        <a:pt x="11199" y="4959"/>
                      </a:lnTo>
                      <a:lnTo>
                        <a:pt x="7992" y="10126"/>
                      </a:lnTo>
                      <a:lnTo>
                        <a:pt x="7613" y="9883"/>
                      </a:lnTo>
                      <a:lnTo>
                        <a:pt x="10822" y="4714"/>
                      </a:lnTo>
                      <a:close/>
                      <a:moveTo>
                        <a:pt x="3717" y="0"/>
                      </a:moveTo>
                      <a:lnTo>
                        <a:pt x="0" y="5985"/>
                      </a:lnTo>
                      <a:lnTo>
                        <a:pt x="8356" y="10810"/>
                      </a:lnTo>
                      <a:lnTo>
                        <a:pt x="11386" y="5929"/>
                      </a:lnTo>
                      <a:cubicBezTo>
                        <a:pt x="11386" y="5441"/>
                        <a:pt x="11386" y="4931"/>
                        <a:pt x="11388" y="4429"/>
                      </a:cubicBezTo>
                      <a:lnTo>
                        <a:pt x="3717"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1"/>
                <p:cNvSpPr/>
                <p:nvPr/>
              </p:nvSpPr>
              <p:spPr>
                <a:xfrm>
                  <a:off x="4962726" y="976342"/>
                  <a:ext cx="110232" cy="166332"/>
                </a:xfrm>
                <a:custGeom>
                  <a:rect b="b" l="l" r="r" t="t"/>
                  <a:pathLst>
                    <a:path extrusionOk="0" h="5414" w="3588">
                      <a:moveTo>
                        <a:pt x="3209" y="1"/>
                      </a:moveTo>
                      <a:lnTo>
                        <a:pt x="0" y="5170"/>
                      </a:lnTo>
                      <a:lnTo>
                        <a:pt x="379" y="5413"/>
                      </a:lnTo>
                      <a:lnTo>
                        <a:pt x="3588" y="246"/>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1"/>
                <p:cNvSpPr/>
                <p:nvPr/>
              </p:nvSpPr>
              <p:spPr>
                <a:xfrm>
                  <a:off x="4927978" y="955082"/>
                  <a:ext cx="110202" cy="166332"/>
                </a:xfrm>
                <a:custGeom>
                  <a:rect b="b" l="l" r="r" t="t"/>
                  <a:pathLst>
                    <a:path extrusionOk="0" h="5414" w="3587">
                      <a:moveTo>
                        <a:pt x="3209" y="1"/>
                      </a:moveTo>
                      <a:lnTo>
                        <a:pt x="0" y="5170"/>
                      </a:lnTo>
                      <a:lnTo>
                        <a:pt x="379" y="5413"/>
                      </a:lnTo>
                      <a:lnTo>
                        <a:pt x="3586" y="246"/>
                      </a:lnTo>
                      <a:lnTo>
                        <a:pt x="32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1"/>
                <p:cNvSpPr/>
                <p:nvPr/>
              </p:nvSpPr>
              <p:spPr>
                <a:xfrm>
                  <a:off x="4890221" y="934652"/>
                  <a:ext cx="110263" cy="166239"/>
                </a:xfrm>
                <a:custGeom>
                  <a:rect b="b" l="l" r="r" t="t"/>
                  <a:pathLst>
                    <a:path extrusionOk="0" h="5411" w="3589">
                      <a:moveTo>
                        <a:pt x="3209" y="0"/>
                      </a:moveTo>
                      <a:lnTo>
                        <a:pt x="1" y="5168"/>
                      </a:lnTo>
                      <a:lnTo>
                        <a:pt x="380" y="5411"/>
                      </a:lnTo>
                      <a:lnTo>
                        <a:pt x="3589" y="243"/>
                      </a:lnTo>
                      <a:lnTo>
                        <a:pt x="32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1"/>
                <p:cNvSpPr/>
                <p:nvPr/>
              </p:nvSpPr>
              <p:spPr>
                <a:xfrm>
                  <a:off x="4855443" y="913392"/>
                  <a:ext cx="110263" cy="166301"/>
                </a:xfrm>
                <a:custGeom>
                  <a:rect b="b" l="l" r="r" t="t"/>
                  <a:pathLst>
                    <a:path extrusionOk="0" h="5413" w="3589">
                      <a:moveTo>
                        <a:pt x="3209" y="0"/>
                      </a:moveTo>
                      <a:lnTo>
                        <a:pt x="0" y="5167"/>
                      </a:lnTo>
                      <a:lnTo>
                        <a:pt x="379" y="5412"/>
                      </a:lnTo>
                      <a:lnTo>
                        <a:pt x="3588" y="243"/>
                      </a:lnTo>
                      <a:lnTo>
                        <a:pt x="32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1"/>
                <p:cNvSpPr/>
                <p:nvPr/>
              </p:nvSpPr>
              <p:spPr>
                <a:xfrm>
                  <a:off x="4820020" y="892869"/>
                  <a:ext cx="110263" cy="166270"/>
                </a:xfrm>
                <a:custGeom>
                  <a:rect b="b" l="l" r="r" t="t"/>
                  <a:pathLst>
                    <a:path extrusionOk="0" h="5412" w="3589">
                      <a:moveTo>
                        <a:pt x="3210" y="1"/>
                      </a:moveTo>
                      <a:lnTo>
                        <a:pt x="1" y="5168"/>
                      </a:lnTo>
                      <a:lnTo>
                        <a:pt x="380" y="5412"/>
                      </a:lnTo>
                      <a:lnTo>
                        <a:pt x="3589" y="244"/>
                      </a:lnTo>
                      <a:lnTo>
                        <a:pt x="32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1"/>
                <p:cNvSpPr/>
                <p:nvPr/>
              </p:nvSpPr>
              <p:spPr>
                <a:xfrm>
                  <a:off x="4782323" y="872377"/>
                  <a:ext cx="110263" cy="166270"/>
                </a:xfrm>
                <a:custGeom>
                  <a:rect b="b" l="l" r="r" t="t"/>
                  <a:pathLst>
                    <a:path extrusionOk="0" h="5412" w="3589">
                      <a:moveTo>
                        <a:pt x="3210" y="1"/>
                      </a:moveTo>
                      <a:lnTo>
                        <a:pt x="1" y="5168"/>
                      </a:lnTo>
                      <a:lnTo>
                        <a:pt x="380" y="5411"/>
                      </a:lnTo>
                      <a:lnTo>
                        <a:pt x="3589" y="244"/>
                      </a:lnTo>
                      <a:lnTo>
                        <a:pt x="32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1"/>
                <p:cNvSpPr/>
                <p:nvPr/>
              </p:nvSpPr>
              <p:spPr>
                <a:xfrm>
                  <a:off x="4747545" y="851117"/>
                  <a:ext cx="110263" cy="166301"/>
                </a:xfrm>
                <a:custGeom>
                  <a:rect b="b" l="l" r="r" t="t"/>
                  <a:pathLst>
                    <a:path extrusionOk="0" h="5413" w="3589">
                      <a:moveTo>
                        <a:pt x="3209" y="0"/>
                      </a:moveTo>
                      <a:lnTo>
                        <a:pt x="0" y="5168"/>
                      </a:lnTo>
                      <a:lnTo>
                        <a:pt x="380" y="5413"/>
                      </a:lnTo>
                      <a:lnTo>
                        <a:pt x="3588" y="244"/>
                      </a:lnTo>
                      <a:lnTo>
                        <a:pt x="32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1"/>
                <p:cNvSpPr/>
                <p:nvPr/>
              </p:nvSpPr>
              <p:spPr>
                <a:xfrm>
                  <a:off x="5078580" y="885803"/>
                  <a:ext cx="11828" cy="236932"/>
                </a:xfrm>
                <a:custGeom>
                  <a:rect b="b" l="l" r="r" t="t"/>
                  <a:pathLst>
                    <a:path extrusionOk="0" h="7712" w="385">
                      <a:moveTo>
                        <a:pt x="7" y="1"/>
                      </a:moveTo>
                      <a:cubicBezTo>
                        <a:pt x="7" y="547"/>
                        <a:pt x="6" y="1280"/>
                        <a:pt x="6" y="2070"/>
                      </a:cubicBezTo>
                      <a:cubicBezTo>
                        <a:pt x="4" y="2266"/>
                        <a:pt x="4" y="2464"/>
                        <a:pt x="4" y="2663"/>
                      </a:cubicBezTo>
                      <a:cubicBezTo>
                        <a:pt x="4" y="3165"/>
                        <a:pt x="4" y="3675"/>
                        <a:pt x="2" y="4163"/>
                      </a:cubicBezTo>
                      <a:lnTo>
                        <a:pt x="2" y="4903"/>
                      </a:lnTo>
                      <a:cubicBezTo>
                        <a:pt x="2" y="5370"/>
                        <a:pt x="2" y="5797"/>
                        <a:pt x="1" y="6150"/>
                      </a:cubicBezTo>
                      <a:lnTo>
                        <a:pt x="1" y="7152"/>
                      </a:lnTo>
                      <a:cubicBezTo>
                        <a:pt x="1" y="7153"/>
                        <a:pt x="1" y="7339"/>
                        <a:pt x="2" y="7339"/>
                      </a:cubicBezTo>
                      <a:cubicBezTo>
                        <a:pt x="14" y="7455"/>
                        <a:pt x="62" y="7534"/>
                        <a:pt x="133" y="7564"/>
                      </a:cubicBezTo>
                      <a:lnTo>
                        <a:pt x="385" y="7711"/>
                      </a:lnTo>
                      <a:cubicBezTo>
                        <a:pt x="329" y="7675"/>
                        <a:pt x="290" y="7600"/>
                        <a:pt x="281" y="7499"/>
                      </a:cubicBezTo>
                      <a:cubicBezTo>
                        <a:pt x="281" y="7499"/>
                        <a:pt x="281" y="7314"/>
                        <a:pt x="281" y="7314"/>
                      </a:cubicBezTo>
                      <a:cubicBezTo>
                        <a:pt x="281" y="7309"/>
                        <a:pt x="284" y="2302"/>
                        <a:pt x="287" y="163"/>
                      </a:cubicBezTo>
                      <a:lnTo>
                        <a:pt x="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1"/>
                <p:cNvSpPr/>
                <p:nvPr/>
              </p:nvSpPr>
              <p:spPr>
                <a:xfrm>
                  <a:off x="5087121" y="890749"/>
                  <a:ext cx="21106" cy="232846"/>
                </a:xfrm>
                <a:custGeom>
                  <a:rect b="b" l="l" r="r" t="t"/>
                  <a:pathLst>
                    <a:path extrusionOk="0" h="7579" w="687">
                      <a:moveTo>
                        <a:pt x="403" y="6890"/>
                      </a:moveTo>
                      <a:cubicBezTo>
                        <a:pt x="452" y="6890"/>
                        <a:pt x="486" y="6936"/>
                        <a:pt x="486" y="7014"/>
                      </a:cubicBezTo>
                      <a:cubicBezTo>
                        <a:pt x="486" y="7116"/>
                        <a:pt x="423" y="7237"/>
                        <a:pt x="345" y="7282"/>
                      </a:cubicBezTo>
                      <a:cubicBezTo>
                        <a:pt x="326" y="7293"/>
                        <a:pt x="307" y="7299"/>
                        <a:pt x="291" y="7299"/>
                      </a:cubicBezTo>
                      <a:cubicBezTo>
                        <a:pt x="241" y="7299"/>
                        <a:pt x="206" y="7253"/>
                        <a:pt x="206" y="7176"/>
                      </a:cubicBezTo>
                      <a:cubicBezTo>
                        <a:pt x="206" y="7073"/>
                        <a:pt x="267" y="6952"/>
                        <a:pt x="345" y="6908"/>
                      </a:cubicBezTo>
                      <a:cubicBezTo>
                        <a:pt x="366" y="6896"/>
                        <a:pt x="385" y="6890"/>
                        <a:pt x="403" y="6890"/>
                      </a:cubicBezTo>
                      <a:close/>
                      <a:moveTo>
                        <a:pt x="6" y="0"/>
                      </a:moveTo>
                      <a:cubicBezTo>
                        <a:pt x="6" y="2139"/>
                        <a:pt x="1" y="7148"/>
                        <a:pt x="1" y="7153"/>
                      </a:cubicBezTo>
                      <a:cubicBezTo>
                        <a:pt x="1" y="7153"/>
                        <a:pt x="1" y="7338"/>
                        <a:pt x="3" y="7338"/>
                      </a:cubicBezTo>
                      <a:cubicBezTo>
                        <a:pt x="11" y="7439"/>
                        <a:pt x="49" y="7512"/>
                        <a:pt x="105" y="7550"/>
                      </a:cubicBezTo>
                      <a:cubicBezTo>
                        <a:pt x="133" y="7569"/>
                        <a:pt x="165" y="7579"/>
                        <a:pt x="200" y="7579"/>
                      </a:cubicBezTo>
                      <a:cubicBezTo>
                        <a:pt x="240" y="7579"/>
                        <a:pt x="284" y="7566"/>
                        <a:pt x="330" y="7539"/>
                      </a:cubicBezTo>
                      <a:cubicBezTo>
                        <a:pt x="504" y="7438"/>
                        <a:pt x="650" y="7178"/>
                        <a:pt x="665" y="6943"/>
                      </a:cubicBezTo>
                      <a:lnTo>
                        <a:pt x="668" y="6939"/>
                      </a:lnTo>
                      <a:lnTo>
                        <a:pt x="668" y="6904"/>
                      </a:lnTo>
                      <a:cubicBezTo>
                        <a:pt x="668" y="6646"/>
                        <a:pt x="671" y="5651"/>
                        <a:pt x="675" y="4456"/>
                      </a:cubicBezTo>
                      <a:cubicBezTo>
                        <a:pt x="675" y="4053"/>
                        <a:pt x="676" y="3631"/>
                        <a:pt x="678" y="3204"/>
                      </a:cubicBezTo>
                      <a:lnTo>
                        <a:pt x="678" y="3062"/>
                      </a:lnTo>
                      <a:cubicBezTo>
                        <a:pt x="678" y="2861"/>
                        <a:pt x="680" y="2659"/>
                        <a:pt x="680" y="2461"/>
                      </a:cubicBezTo>
                      <a:cubicBezTo>
                        <a:pt x="683" y="1699"/>
                        <a:pt x="685" y="970"/>
                        <a:pt x="686" y="394"/>
                      </a:cubicBezTo>
                      <a:lnTo>
                        <a:pt x="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1"/>
                <p:cNvSpPr/>
                <p:nvPr/>
              </p:nvSpPr>
              <p:spPr>
                <a:xfrm>
                  <a:off x="5093450" y="1102458"/>
                  <a:ext cx="8602" cy="12596"/>
                </a:xfrm>
                <a:custGeom>
                  <a:rect b="b" l="l" r="r" t="t"/>
                  <a:pathLst>
                    <a:path extrusionOk="0" h="410" w="280">
                      <a:moveTo>
                        <a:pt x="194" y="0"/>
                      </a:moveTo>
                      <a:cubicBezTo>
                        <a:pt x="177" y="0"/>
                        <a:pt x="159" y="6"/>
                        <a:pt x="139" y="17"/>
                      </a:cubicBezTo>
                      <a:cubicBezTo>
                        <a:pt x="63" y="61"/>
                        <a:pt x="0" y="182"/>
                        <a:pt x="0" y="287"/>
                      </a:cubicBezTo>
                      <a:cubicBezTo>
                        <a:pt x="0" y="363"/>
                        <a:pt x="34" y="409"/>
                        <a:pt x="84" y="409"/>
                      </a:cubicBezTo>
                      <a:cubicBezTo>
                        <a:pt x="101" y="409"/>
                        <a:pt x="119" y="404"/>
                        <a:pt x="139" y="393"/>
                      </a:cubicBezTo>
                      <a:cubicBezTo>
                        <a:pt x="219" y="348"/>
                        <a:pt x="280" y="227"/>
                        <a:pt x="280" y="124"/>
                      </a:cubicBezTo>
                      <a:cubicBezTo>
                        <a:pt x="280" y="47"/>
                        <a:pt x="245" y="0"/>
                        <a:pt x="194" y="0"/>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1"/>
                <p:cNvSpPr/>
                <p:nvPr/>
              </p:nvSpPr>
              <p:spPr>
                <a:xfrm>
                  <a:off x="4690309" y="632803"/>
                  <a:ext cx="1931247" cy="1143768"/>
                </a:xfrm>
                <a:custGeom>
                  <a:rect b="b" l="l" r="r" t="t"/>
                  <a:pathLst>
                    <a:path extrusionOk="0" h="37229" w="62861">
                      <a:moveTo>
                        <a:pt x="1" y="0"/>
                      </a:moveTo>
                      <a:lnTo>
                        <a:pt x="1" y="936"/>
                      </a:lnTo>
                      <a:lnTo>
                        <a:pt x="3244" y="2808"/>
                      </a:lnTo>
                      <a:lnTo>
                        <a:pt x="3522" y="2969"/>
                      </a:lnTo>
                      <a:lnTo>
                        <a:pt x="4205" y="3363"/>
                      </a:lnTo>
                      <a:lnTo>
                        <a:pt x="8200" y="5669"/>
                      </a:lnTo>
                      <a:lnTo>
                        <a:pt x="12644" y="8236"/>
                      </a:lnTo>
                      <a:lnTo>
                        <a:pt x="12924" y="8396"/>
                      </a:lnTo>
                      <a:lnTo>
                        <a:pt x="13604" y="8790"/>
                      </a:lnTo>
                      <a:lnTo>
                        <a:pt x="17929" y="11287"/>
                      </a:lnTo>
                      <a:lnTo>
                        <a:pt x="23758" y="14653"/>
                      </a:lnTo>
                      <a:lnTo>
                        <a:pt x="24038" y="14814"/>
                      </a:lnTo>
                      <a:lnTo>
                        <a:pt x="24719" y="15208"/>
                      </a:lnTo>
                      <a:lnTo>
                        <a:pt x="28749" y="17534"/>
                      </a:lnTo>
                      <a:lnTo>
                        <a:pt x="33159" y="20080"/>
                      </a:lnTo>
                      <a:lnTo>
                        <a:pt x="33438" y="20241"/>
                      </a:lnTo>
                      <a:lnTo>
                        <a:pt x="34118" y="20633"/>
                      </a:lnTo>
                      <a:lnTo>
                        <a:pt x="38478" y="23150"/>
                      </a:lnTo>
                      <a:lnTo>
                        <a:pt x="44504" y="26630"/>
                      </a:lnTo>
                      <a:lnTo>
                        <a:pt x="44784" y="26791"/>
                      </a:lnTo>
                      <a:lnTo>
                        <a:pt x="45465" y="27185"/>
                      </a:lnTo>
                      <a:lnTo>
                        <a:pt x="49576" y="29558"/>
                      </a:lnTo>
                      <a:lnTo>
                        <a:pt x="53905" y="32058"/>
                      </a:lnTo>
                      <a:lnTo>
                        <a:pt x="54183" y="32218"/>
                      </a:lnTo>
                      <a:lnTo>
                        <a:pt x="54864" y="32611"/>
                      </a:lnTo>
                      <a:lnTo>
                        <a:pt x="59305" y="35175"/>
                      </a:lnTo>
                      <a:lnTo>
                        <a:pt x="62861" y="37228"/>
                      </a:lnTo>
                      <a:lnTo>
                        <a:pt x="62861" y="36293"/>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1"/>
                <p:cNvSpPr/>
                <p:nvPr/>
              </p:nvSpPr>
              <p:spPr>
                <a:xfrm>
                  <a:off x="4690309" y="619562"/>
                  <a:ext cx="1956286" cy="1128253"/>
                </a:xfrm>
                <a:custGeom>
                  <a:rect b="b" l="l" r="r" t="t"/>
                  <a:pathLst>
                    <a:path extrusionOk="0" h="36724" w="63676">
                      <a:moveTo>
                        <a:pt x="815" y="1"/>
                      </a:moveTo>
                      <a:lnTo>
                        <a:pt x="1" y="431"/>
                      </a:lnTo>
                      <a:lnTo>
                        <a:pt x="62861" y="36724"/>
                      </a:lnTo>
                      <a:lnTo>
                        <a:pt x="63676" y="36293"/>
                      </a:lnTo>
                      <a:lnTo>
                        <a:pt x="8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1"/>
                <p:cNvSpPr/>
                <p:nvPr/>
              </p:nvSpPr>
              <p:spPr>
                <a:xfrm>
                  <a:off x="6621526" y="1734574"/>
                  <a:ext cx="25070" cy="41998"/>
                </a:xfrm>
                <a:custGeom>
                  <a:rect b="b" l="l" r="r" t="t"/>
                  <a:pathLst>
                    <a:path extrusionOk="0" h="1367" w="816">
                      <a:moveTo>
                        <a:pt x="816" y="0"/>
                      </a:moveTo>
                      <a:lnTo>
                        <a:pt x="1" y="431"/>
                      </a:lnTo>
                      <a:lnTo>
                        <a:pt x="1" y="1366"/>
                      </a:lnTo>
                      <a:lnTo>
                        <a:pt x="816" y="936"/>
                      </a:lnTo>
                      <a:lnTo>
                        <a:pt x="81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31"/>
              <p:cNvGrpSpPr/>
              <p:nvPr/>
            </p:nvGrpSpPr>
            <p:grpSpPr>
              <a:xfrm>
                <a:off x="7108558" y="1042057"/>
                <a:ext cx="1361929" cy="987675"/>
                <a:chOff x="6984058" y="960107"/>
                <a:chExt cx="1361929" cy="987675"/>
              </a:xfrm>
            </p:grpSpPr>
            <p:sp>
              <p:nvSpPr>
                <p:cNvPr id="629" name="Google Shape;629;p31"/>
                <p:cNvSpPr/>
                <p:nvPr/>
              </p:nvSpPr>
              <p:spPr>
                <a:xfrm>
                  <a:off x="8155276" y="1107054"/>
                  <a:ext cx="8725" cy="148912"/>
                </a:xfrm>
                <a:custGeom>
                  <a:rect b="b" l="l" r="r" t="t"/>
                  <a:pathLst>
                    <a:path extrusionOk="0" h="4847" w="284">
                      <a:moveTo>
                        <a:pt x="280" y="1"/>
                      </a:moveTo>
                      <a:lnTo>
                        <a:pt x="1" y="161"/>
                      </a:lnTo>
                      <a:cubicBezTo>
                        <a:pt x="1" y="1319"/>
                        <a:pt x="4" y="3009"/>
                        <a:pt x="4" y="4408"/>
                      </a:cubicBezTo>
                      <a:lnTo>
                        <a:pt x="284" y="4847"/>
                      </a:lnTo>
                      <a:cubicBezTo>
                        <a:pt x="282" y="3360"/>
                        <a:pt x="280" y="1329"/>
                        <a:pt x="2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8134415" y="1112001"/>
                  <a:ext cx="20983" cy="139664"/>
                </a:xfrm>
                <a:custGeom>
                  <a:rect b="b" l="l" r="r" t="t"/>
                  <a:pathLst>
                    <a:path extrusionOk="0" h="4546" w="683">
                      <a:moveTo>
                        <a:pt x="680" y="0"/>
                      </a:moveTo>
                      <a:lnTo>
                        <a:pt x="1" y="393"/>
                      </a:lnTo>
                      <a:cubicBezTo>
                        <a:pt x="4" y="1601"/>
                        <a:pt x="9" y="3254"/>
                        <a:pt x="14" y="4545"/>
                      </a:cubicBezTo>
                      <a:lnTo>
                        <a:pt x="642" y="4183"/>
                      </a:lnTo>
                      <a:lnTo>
                        <a:pt x="683" y="4249"/>
                      </a:lnTo>
                      <a:cubicBezTo>
                        <a:pt x="683" y="2848"/>
                        <a:pt x="681" y="1158"/>
                        <a:pt x="68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7863101" y="1219223"/>
                  <a:ext cx="250481" cy="189251"/>
                </a:xfrm>
                <a:custGeom>
                  <a:rect b="b" l="l" r="r" t="t"/>
                  <a:pathLst>
                    <a:path extrusionOk="0" h="6160" w="8153">
                      <a:moveTo>
                        <a:pt x="6257" y="1"/>
                      </a:moveTo>
                      <a:lnTo>
                        <a:pt x="0" y="3641"/>
                      </a:lnTo>
                      <a:cubicBezTo>
                        <a:pt x="0" y="4476"/>
                        <a:pt x="2" y="5367"/>
                        <a:pt x="2" y="6160"/>
                      </a:cubicBezTo>
                      <a:lnTo>
                        <a:pt x="8153" y="1454"/>
                      </a:lnTo>
                      <a:lnTo>
                        <a:pt x="6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7736677" y="1348167"/>
                  <a:ext cx="97360" cy="100893"/>
                </a:xfrm>
                <a:custGeom>
                  <a:rect b="b" l="l" r="r" t="t"/>
                  <a:pathLst>
                    <a:path extrusionOk="0" h="3284" w="3169">
                      <a:moveTo>
                        <a:pt x="3162" y="1"/>
                      </a:moveTo>
                      <a:lnTo>
                        <a:pt x="1" y="1840"/>
                      </a:lnTo>
                      <a:lnTo>
                        <a:pt x="1870" y="3284"/>
                      </a:lnTo>
                      <a:lnTo>
                        <a:pt x="3168" y="2514"/>
                      </a:lnTo>
                      <a:cubicBezTo>
                        <a:pt x="3167" y="1757"/>
                        <a:pt x="3163" y="862"/>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7736677" y="1449245"/>
                  <a:ext cx="123965" cy="143720"/>
                </a:xfrm>
                <a:custGeom>
                  <a:rect b="b" l="l" r="r" t="t"/>
                  <a:pathLst>
                    <a:path extrusionOk="0" h="4678" w="4035">
                      <a:moveTo>
                        <a:pt x="1873" y="1"/>
                      </a:moveTo>
                      <a:lnTo>
                        <a:pt x="1" y="919"/>
                      </a:lnTo>
                      <a:lnTo>
                        <a:pt x="2397" y="4678"/>
                      </a:lnTo>
                      <a:lnTo>
                        <a:pt x="4034" y="3388"/>
                      </a:lnTo>
                      <a:lnTo>
                        <a:pt x="1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7861227" y="1377722"/>
                  <a:ext cx="321204" cy="243752"/>
                </a:xfrm>
                <a:custGeom>
                  <a:rect b="b" l="l" r="r" t="t"/>
                  <a:pathLst>
                    <a:path extrusionOk="0" h="7934" w="10455">
                      <a:moveTo>
                        <a:pt x="9838" y="1"/>
                      </a:moveTo>
                      <a:lnTo>
                        <a:pt x="1540" y="4792"/>
                      </a:lnTo>
                      <a:lnTo>
                        <a:pt x="0" y="5704"/>
                      </a:lnTo>
                      <a:lnTo>
                        <a:pt x="621" y="7933"/>
                      </a:lnTo>
                      <a:lnTo>
                        <a:pt x="10454" y="2233"/>
                      </a:lnTo>
                      <a:lnTo>
                        <a:pt x="9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7794128" y="1425435"/>
                  <a:ext cx="114472" cy="127928"/>
                </a:xfrm>
                <a:custGeom>
                  <a:rect b="b" l="l" r="r" t="t"/>
                  <a:pathLst>
                    <a:path extrusionOk="0" h="4164" w="3726">
                      <a:moveTo>
                        <a:pt x="1298" y="1"/>
                      </a:moveTo>
                      <a:lnTo>
                        <a:pt x="0" y="769"/>
                      </a:lnTo>
                      <a:lnTo>
                        <a:pt x="3" y="776"/>
                      </a:lnTo>
                      <a:lnTo>
                        <a:pt x="2164" y="4163"/>
                      </a:lnTo>
                      <a:lnTo>
                        <a:pt x="2186" y="4151"/>
                      </a:lnTo>
                      <a:lnTo>
                        <a:pt x="3725" y="3241"/>
                      </a:lnTo>
                      <a:lnTo>
                        <a:pt x="2249" y="928"/>
                      </a:lnTo>
                      <a:lnTo>
                        <a:pt x="2249" y="928"/>
                      </a:lnTo>
                      <a:cubicBezTo>
                        <a:pt x="2249" y="1532"/>
                        <a:pt x="2250" y="1918"/>
                        <a:pt x="2250" y="1920"/>
                      </a:cubicBezTo>
                      <a:cubicBezTo>
                        <a:pt x="2250" y="1920"/>
                        <a:pt x="2249" y="2105"/>
                        <a:pt x="2249" y="2105"/>
                      </a:cubicBezTo>
                      <a:cubicBezTo>
                        <a:pt x="2237" y="2221"/>
                        <a:pt x="2189" y="2300"/>
                        <a:pt x="2119" y="2332"/>
                      </a:cubicBezTo>
                      <a:lnTo>
                        <a:pt x="1866" y="2479"/>
                      </a:lnTo>
                      <a:cubicBezTo>
                        <a:pt x="1838" y="2497"/>
                        <a:pt x="1807" y="2506"/>
                        <a:pt x="1772" y="2506"/>
                      </a:cubicBezTo>
                      <a:cubicBezTo>
                        <a:pt x="1732" y="2506"/>
                        <a:pt x="1688" y="2494"/>
                        <a:pt x="1641" y="2468"/>
                      </a:cubicBezTo>
                      <a:cubicBezTo>
                        <a:pt x="1467" y="2367"/>
                        <a:pt x="1321" y="2107"/>
                        <a:pt x="1307" y="1870"/>
                      </a:cubicBezTo>
                      <a:lnTo>
                        <a:pt x="1303" y="1868"/>
                      </a:lnTo>
                      <a:lnTo>
                        <a:pt x="1303" y="1834"/>
                      </a:lnTo>
                      <a:cubicBezTo>
                        <a:pt x="1303" y="1622"/>
                        <a:pt x="1302" y="910"/>
                        <a:pt x="12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7863193" y="1240483"/>
                  <a:ext cx="357487" cy="284490"/>
                </a:xfrm>
                <a:custGeom>
                  <a:rect b="b" l="l" r="r" t="t"/>
                  <a:pathLst>
                    <a:path extrusionOk="0" h="9260" w="11636">
                      <a:moveTo>
                        <a:pt x="9519" y="608"/>
                      </a:moveTo>
                      <a:lnTo>
                        <a:pt x="11143" y="3194"/>
                      </a:lnTo>
                      <a:lnTo>
                        <a:pt x="2196" y="8360"/>
                      </a:lnTo>
                      <a:lnTo>
                        <a:pt x="1814" y="8537"/>
                      </a:lnTo>
                      <a:lnTo>
                        <a:pt x="216" y="5991"/>
                      </a:lnTo>
                      <a:lnTo>
                        <a:pt x="572" y="5774"/>
                      </a:lnTo>
                      <a:lnTo>
                        <a:pt x="9519" y="608"/>
                      </a:lnTo>
                      <a:close/>
                      <a:moveTo>
                        <a:pt x="9471" y="1"/>
                      </a:moveTo>
                      <a:lnTo>
                        <a:pt x="8842" y="363"/>
                      </a:lnTo>
                      <a:lnTo>
                        <a:pt x="8150" y="762"/>
                      </a:lnTo>
                      <a:lnTo>
                        <a:pt x="1" y="5468"/>
                      </a:lnTo>
                      <a:cubicBezTo>
                        <a:pt x="1" y="6027"/>
                        <a:pt x="1" y="6537"/>
                        <a:pt x="1" y="6948"/>
                      </a:cubicBezTo>
                      <a:lnTo>
                        <a:pt x="1476" y="9259"/>
                      </a:lnTo>
                      <a:lnTo>
                        <a:pt x="9776" y="4468"/>
                      </a:lnTo>
                      <a:lnTo>
                        <a:pt x="11635" y="3395"/>
                      </a:lnTo>
                      <a:lnTo>
                        <a:pt x="9792" y="504"/>
                      </a:lnTo>
                      <a:lnTo>
                        <a:pt x="9513" y="65"/>
                      </a:lnTo>
                      <a:lnTo>
                        <a:pt x="94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7869799" y="1417846"/>
                  <a:ext cx="60892" cy="84948"/>
                </a:xfrm>
                <a:custGeom>
                  <a:rect b="b" l="l" r="r" t="t"/>
                  <a:pathLst>
                    <a:path extrusionOk="0" h="2765" w="1982">
                      <a:moveTo>
                        <a:pt x="358" y="1"/>
                      </a:moveTo>
                      <a:lnTo>
                        <a:pt x="1" y="218"/>
                      </a:lnTo>
                      <a:lnTo>
                        <a:pt x="1599" y="2764"/>
                      </a:lnTo>
                      <a:lnTo>
                        <a:pt x="1981" y="2587"/>
                      </a:lnTo>
                      <a:lnTo>
                        <a:pt x="3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7880798" y="1259163"/>
                  <a:ext cx="324768" cy="238192"/>
                </a:xfrm>
                <a:custGeom>
                  <a:rect b="b" l="l" r="r" t="t"/>
                  <a:pathLst>
                    <a:path extrusionOk="0" h="7753" w="10571">
                      <a:moveTo>
                        <a:pt x="8946" y="0"/>
                      </a:moveTo>
                      <a:lnTo>
                        <a:pt x="0" y="5166"/>
                      </a:lnTo>
                      <a:lnTo>
                        <a:pt x="1623" y="7752"/>
                      </a:lnTo>
                      <a:lnTo>
                        <a:pt x="10570" y="2586"/>
                      </a:lnTo>
                      <a:lnTo>
                        <a:pt x="89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7851457" y="1280454"/>
                  <a:ext cx="11828" cy="221110"/>
                </a:xfrm>
                <a:custGeom>
                  <a:rect b="b" l="l" r="r" t="t"/>
                  <a:pathLst>
                    <a:path extrusionOk="0" h="7197" w="385">
                      <a:moveTo>
                        <a:pt x="378" y="1"/>
                      </a:moveTo>
                      <a:lnTo>
                        <a:pt x="99" y="162"/>
                      </a:lnTo>
                      <a:cubicBezTo>
                        <a:pt x="101" y="2496"/>
                        <a:pt x="104" y="6796"/>
                        <a:pt x="104" y="6799"/>
                      </a:cubicBezTo>
                      <a:cubicBezTo>
                        <a:pt x="104" y="6803"/>
                        <a:pt x="104" y="6986"/>
                        <a:pt x="104" y="6986"/>
                      </a:cubicBezTo>
                      <a:cubicBezTo>
                        <a:pt x="95" y="7086"/>
                        <a:pt x="56" y="7160"/>
                        <a:pt x="0" y="7197"/>
                      </a:cubicBezTo>
                      <a:lnTo>
                        <a:pt x="253" y="7051"/>
                      </a:lnTo>
                      <a:cubicBezTo>
                        <a:pt x="323" y="7019"/>
                        <a:pt x="371" y="6940"/>
                        <a:pt x="383" y="6824"/>
                      </a:cubicBezTo>
                      <a:cubicBezTo>
                        <a:pt x="383" y="6824"/>
                        <a:pt x="384" y="6639"/>
                        <a:pt x="384" y="6639"/>
                      </a:cubicBezTo>
                      <a:cubicBezTo>
                        <a:pt x="384" y="6639"/>
                        <a:pt x="384" y="6250"/>
                        <a:pt x="383" y="5647"/>
                      </a:cubicBezTo>
                      <a:cubicBezTo>
                        <a:pt x="383" y="5236"/>
                        <a:pt x="383" y="4725"/>
                        <a:pt x="381" y="4167"/>
                      </a:cubicBezTo>
                      <a:cubicBezTo>
                        <a:pt x="381" y="3372"/>
                        <a:pt x="381" y="2483"/>
                        <a:pt x="379" y="1648"/>
                      </a:cubicBezTo>
                      <a:cubicBezTo>
                        <a:pt x="379" y="1052"/>
                        <a:pt x="378" y="484"/>
                        <a:pt x="3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a:off x="7833638" y="1285400"/>
                  <a:ext cx="21106" cy="217054"/>
                </a:xfrm>
                <a:custGeom>
                  <a:rect b="b" l="l" r="r" t="t"/>
                  <a:pathLst>
                    <a:path extrusionOk="0" h="7065" w="687">
                      <a:moveTo>
                        <a:pt x="284" y="6378"/>
                      </a:moveTo>
                      <a:cubicBezTo>
                        <a:pt x="301" y="6378"/>
                        <a:pt x="320" y="6383"/>
                        <a:pt x="340" y="6395"/>
                      </a:cubicBezTo>
                      <a:cubicBezTo>
                        <a:pt x="418" y="6440"/>
                        <a:pt x="481" y="6560"/>
                        <a:pt x="481" y="6663"/>
                      </a:cubicBezTo>
                      <a:cubicBezTo>
                        <a:pt x="481" y="6740"/>
                        <a:pt x="446" y="6786"/>
                        <a:pt x="396" y="6786"/>
                      </a:cubicBezTo>
                      <a:cubicBezTo>
                        <a:pt x="379" y="6786"/>
                        <a:pt x="360" y="6781"/>
                        <a:pt x="340" y="6769"/>
                      </a:cubicBezTo>
                      <a:cubicBezTo>
                        <a:pt x="262" y="6724"/>
                        <a:pt x="199" y="6603"/>
                        <a:pt x="199" y="6501"/>
                      </a:cubicBezTo>
                      <a:cubicBezTo>
                        <a:pt x="199" y="6424"/>
                        <a:pt x="234" y="6378"/>
                        <a:pt x="284" y="6378"/>
                      </a:cubicBezTo>
                      <a:close/>
                      <a:moveTo>
                        <a:pt x="679" y="1"/>
                      </a:moveTo>
                      <a:lnTo>
                        <a:pt x="1" y="393"/>
                      </a:lnTo>
                      <a:cubicBezTo>
                        <a:pt x="2" y="891"/>
                        <a:pt x="4" y="1459"/>
                        <a:pt x="6" y="2044"/>
                      </a:cubicBezTo>
                      <a:cubicBezTo>
                        <a:pt x="9" y="2905"/>
                        <a:pt x="11" y="3800"/>
                        <a:pt x="14" y="4557"/>
                      </a:cubicBezTo>
                      <a:cubicBezTo>
                        <a:pt x="16" y="5468"/>
                        <a:pt x="19" y="6180"/>
                        <a:pt x="19" y="6392"/>
                      </a:cubicBezTo>
                      <a:lnTo>
                        <a:pt x="19" y="6426"/>
                      </a:lnTo>
                      <a:lnTo>
                        <a:pt x="21" y="6428"/>
                      </a:lnTo>
                      <a:cubicBezTo>
                        <a:pt x="35" y="6663"/>
                        <a:pt x="181" y="6925"/>
                        <a:pt x="355" y="7024"/>
                      </a:cubicBezTo>
                      <a:cubicBezTo>
                        <a:pt x="402" y="7051"/>
                        <a:pt x="446" y="7064"/>
                        <a:pt x="485" y="7064"/>
                      </a:cubicBezTo>
                      <a:cubicBezTo>
                        <a:pt x="520" y="7064"/>
                        <a:pt x="552" y="7054"/>
                        <a:pt x="580" y="7036"/>
                      </a:cubicBezTo>
                      <a:cubicBezTo>
                        <a:pt x="640" y="6996"/>
                        <a:pt x="675" y="6925"/>
                        <a:pt x="684" y="6824"/>
                      </a:cubicBezTo>
                      <a:cubicBezTo>
                        <a:pt x="684" y="6824"/>
                        <a:pt x="684" y="6638"/>
                        <a:pt x="686" y="6638"/>
                      </a:cubicBezTo>
                      <a:cubicBezTo>
                        <a:pt x="686" y="6638"/>
                        <a:pt x="681" y="2333"/>
                        <a:pt x="67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7839752" y="1481258"/>
                  <a:ext cx="8664" cy="12596"/>
                </a:xfrm>
                <a:custGeom>
                  <a:rect b="b" l="l" r="r" t="t"/>
                  <a:pathLst>
                    <a:path extrusionOk="0" h="410" w="282">
                      <a:moveTo>
                        <a:pt x="84" y="1"/>
                      </a:moveTo>
                      <a:cubicBezTo>
                        <a:pt x="34" y="1"/>
                        <a:pt x="0" y="48"/>
                        <a:pt x="0" y="124"/>
                      </a:cubicBezTo>
                      <a:cubicBezTo>
                        <a:pt x="0" y="228"/>
                        <a:pt x="63" y="348"/>
                        <a:pt x="141" y="392"/>
                      </a:cubicBezTo>
                      <a:cubicBezTo>
                        <a:pt x="161" y="404"/>
                        <a:pt x="180" y="409"/>
                        <a:pt x="198" y="409"/>
                      </a:cubicBezTo>
                      <a:cubicBezTo>
                        <a:pt x="247" y="409"/>
                        <a:pt x="282" y="364"/>
                        <a:pt x="282" y="288"/>
                      </a:cubicBezTo>
                      <a:cubicBezTo>
                        <a:pt x="282" y="184"/>
                        <a:pt x="219" y="65"/>
                        <a:pt x="141" y="18"/>
                      </a:cubicBezTo>
                      <a:cubicBezTo>
                        <a:pt x="121" y="6"/>
                        <a:pt x="102" y="1"/>
                        <a:pt x="84" y="1"/>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7592771" y="1431334"/>
                  <a:ext cx="8787" cy="150970"/>
                </a:xfrm>
                <a:custGeom>
                  <a:rect b="b" l="l" r="r" t="t"/>
                  <a:pathLst>
                    <a:path extrusionOk="0" h="4914" w="286">
                      <a:moveTo>
                        <a:pt x="281" y="1"/>
                      </a:moveTo>
                      <a:lnTo>
                        <a:pt x="1" y="161"/>
                      </a:lnTo>
                      <a:cubicBezTo>
                        <a:pt x="3" y="1320"/>
                        <a:pt x="4" y="3049"/>
                        <a:pt x="6" y="4476"/>
                      </a:cubicBezTo>
                      <a:lnTo>
                        <a:pt x="286" y="4913"/>
                      </a:lnTo>
                      <a:cubicBezTo>
                        <a:pt x="284" y="3403"/>
                        <a:pt x="282" y="1327"/>
                        <a:pt x="2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7571879" y="1436280"/>
                  <a:ext cx="21045" cy="141692"/>
                </a:xfrm>
                <a:custGeom>
                  <a:rect b="b" l="l" r="r" t="t"/>
                  <a:pathLst>
                    <a:path extrusionOk="0" h="4612" w="685">
                      <a:moveTo>
                        <a:pt x="681" y="0"/>
                      </a:moveTo>
                      <a:lnTo>
                        <a:pt x="0" y="393"/>
                      </a:lnTo>
                      <a:cubicBezTo>
                        <a:pt x="5" y="1606"/>
                        <a:pt x="10" y="3297"/>
                        <a:pt x="14" y="4611"/>
                      </a:cubicBezTo>
                      <a:lnTo>
                        <a:pt x="643" y="4249"/>
                      </a:lnTo>
                      <a:lnTo>
                        <a:pt x="684" y="4315"/>
                      </a:lnTo>
                      <a:cubicBezTo>
                        <a:pt x="684" y="2888"/>
                        <a:pt x="683" y="1159"/>
                        <a:pt x="6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7174202" y="1674474"/>
                  <a:ext cx="97329" cy="100923"/>
                </a:xfrm>
                <a:custGeom>
                  <a:rect b="b" l="l" r="r" t="t"/>
                  <a:pathLst>
                    <a:path extrusionOk="0" h="3285" w="3168">
                      <a:moveTo>
                        <a:pt x="3161" y="1"/>
                      </a:moveTo>
                      <a:lnTo>
                        <a:pt x="0" y="1840"/>
                      </a:lnTo>
                      <a:lnTo>
                        <a:pt x="1868" y="3284"/>
                      </a:lnTo>
                      <a:lnTo>
                        <a:pt x="3168" y="2514"/>
                      </a:lnTo>
                      <a:cubicBezTo>
                        <a:pt x="3166" y="1758"/>
                        <a:pt x="3163" y="864"/>
                        <a:pt x="3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7300596" y="1545531"/>
                  <a:ext cx="250511" cy="189251"/>
                </a:xfrm>
                <a:custGeom>
                  <a:rect b="b" l="l" r="r" t="t"/>
                  <a:pathLst>
                    <a:path extrusionOk="0" h="6160" w="8154">
                      <a:moveTo>
                        <a:pt x="6257" y="1"/>
                      </a:moveTo>
                      <a:lnTo>
                        <a:pt x="1" y="3643"/>
                      </a:lnTo>
                      <a:cubicBezTo>
                        <a:pt x="1" y="4476"/>
                        <a:pt x="2" y="5367"/>
                        <a:pt x="4" y="6160"/>
                      </a:cubicBezTo>
                      <a:lnTo>
                        <a:pt x="8153" y="1456"/>
                      </a:lnTo>
                      <a:lnTo>
                        <a:pt x="62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7174202" y="1775552"/>
                  <a:ext cx="123996" cy="143751"/>
                </a:xfrm>
                <a:custGeom>
                  <a:rect b="b" l="l" r="r" t="t"/>
                  <a:pathLst>
                    <a:path extrusionOk="0" h="4679" w="4036">
                      <a:moveTo>
                        <a:pt x="1874" y="1"/>
                      </a:moveTo>
                      <a:lnTo>
                        <a:pt x="0" y="920"/>
                      </a:lnTo>
                      <a:lnTo>
                        <a:pt x="2396" y="4678"/>
                      </a:lnTo>
                      <a:lnTo>
                        <a:pt x="4035" y="3388"/>
                      </a:lnTo>
                      <a:lnTo>
                        <a:pt x="1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7298783" y="1704091"/>
                  <a:ext cx="321142" cy="243691"/>
                </a:xfrm>
                <a:custGeom>
                  <a:rect b="b" l="l" r="r" t="t"/>
                  <a:pathLst>
                    <a:path extrusionOk="0" h="7932" w="10453">
                      <a:moveTo>
                        <a:pt x="9838" y="1"/>
                      </a:moveTo>
                      <a:lnTo>
                        <a:pt x="1538" y="4790"/>
                      </a:lnTo>
                      <a:lnTo>
                        <a:pt x="0" y="5703"/>
                      </a:lnTo>
                      <a:lnTo>
                        <a:pt x="619" y="7931"/>
                      </a:lnTo>
                      <a:lnTo>
                        <a:pt x="10452" y="2232"/>
                      </a:lnTo>
                      <a:lnTo>
                        <a:pt x="98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7231562" y="1751742"/>
                  <a:ext cx="114533" cy="127928"/>
                </a:xfrm>
                <a:custGeom>
                  <a:rect b="b" l="l" r="r" t="t"/>
                  <a:pathLst>
                    <a:path extrusionOk="0" h="4164" w="3728">
                      <a:moveTo>
                        <a:pt x="1301" y="1"/>
                      </a:moveTo>
                      <a:lnTo>
                        <a:pt x="1" y="769"/>
                      </a:lnTo>
                      <a:lnTo>
                        <a:pt x="6" y="776"/>
                      </a:lnTo>
                      <a:lnTo>
                        <a:pt x="2168" y="4163"/>
                      </a:lnTo>
                      <a:lnTo>
                        <a:pt x="2188" y="4152"/>
                      </a:lnTo>
                      <a:lnTo>
                        <a:pt x="3728" y="3241"/>
                      </a:lnTo>
                      <a:lnTo>
                        <a:pt x="2251" y="928"/>
                      </a:lnTo>
                      <a:lnTo>
                        <a:pt x="2251" y="1920"/>
                      </a:lnTo>
                      <a:cubicBezTo>
                        <a:pt x="2251" y="1922"/>
                        <a:pt x="2249" y="2105"/>
                        <a:pt x="2249" y="2107"/>
                      </a:cubicBezTo>
                      <a:cubicBezTo>
                        <a:pt x="2238" y="2223"/>
                        <a:pt x="2190" y="2302"/>
                        <a:pt x="2120" y="2332"/>
                      </a:cubicBezTo>
                      <a:lnTo>
                        <a:pt x="1867" y="2479"/>
                      </a:lnTo>
                      <a:cubicBezTo>
                        <a:pt x="1840" y="2498"/>
                        <a:pt x="1808" y="2508"/>
                        <a:pt x="1773" y="2508"/>
                      </a:cubicBezTo>
                      <a:cubicBezTo>
                        <a:pt x="1733" y="2508"/>
                        <a:pt x="1688" y="2495"/>
                        <a:pt x="1642" y="2468"/>
                      </a:cubicBezTo>
                      <a:cubicBezTo>
                        <a:pt x="1468" y="2367"/>
                        <a:pt x="1322" y="2107"/>
                        <a:pt x="1307" y="1872"/>
                      </a:cubicBezTo>
                      <a:lnTo>
                        <a:pt x="1306" y="1869"/>
                      </a:lnTo>
                      <a:lnTo>
                        <a:pt x="1306" y="1834"/>
                      </a:lnTo>
                      <a:cubicBezTo>
                        <a:pt x="1306" y="1622"/>
                        <a:pt x="1302" y="912"/>
                        <a:pt x="13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7300688" y="1566791"/>
                  <a:ext cx="357548" cy="284490"/>
                </a:xfrm>
                <a:custGeom>
                  <a:rect b="b" l="l" r="r" t="t"/>
                  <a:pathLst>
                    <a:path extrusionOk="0" h="9260" w="11638">
                      <a:moveTo>
                        <a:pt x="9520" y="608"/>
                      </a:moveTo>
                      <a:lnTo>
                        <a:pt x="11144" y="3195"/>
                      </a:lnTo>
                      <a:lnTo>
                        <a:pt x="2196" y="8360"/>
                      </a:lnTo>
                      <a:lnTo>
                        <a:pt x="1814" y="8538"/>
                      </a:lnTo>
                      <a:lnTo>
                        <a:pt x="216" y="5991"/>
                      </a:lnTo>
                      <a:lnTo>
                        <a:pt x="572" y="5773"/>
                      </a:lnTo>
                      <a:lnTo>
                        <a:pt x="9520" y="608"/>
                      </a:lnTo>
                      <a:close/>
                      <a:moveTo>
                        <a:pt x="9472" y="1"/>
                      </a:moveTo>
                      <a:lnTo>
                        <a:pt x="8842" y="363"/>
                      </a:lnTo>
                      <a:lnTo>
                        <a:pt x="8150" y="762"/>
                      </a:lnTo>
                      <a:lnTo>
                        <a:pt x="1" y="5468"/>
                      </a:lnTo>
                      <a:cubicBezTo>
                        <a:pt x="1" y="6028"/>
                        <a:pt x="1" y="6537"/>
                        <a:pt x="3" y="6948"/>
                      </a:cubicBezTo>
                      <a:lnTo>
                        <a:pt x="1478" y="9259"/>
                      </a:lnTo>
                      <a:lnTo>
                        <a:pt x="9776" y="4470"/>
                      </a:lnTo>
                      <a:lnTo>
                        <a:pt x="11637" y="3395"/>
                      </a:lnTo>
                      <a:lnTo>
                        <a:pt x="9793" y="504"/>
                      </a:lnTo>
                      <a:lnTo>
                        <a:pt x="9513" y="67"/>
                      </a:lnTo>
                      <a:lnTo>
                        <a:pt x="94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7307355" y="1744184"/>
                  <a:ext cx="60831" cy="84917"/>
                </a:xfrm>
                <a:custGeom>
                  <a:rect b="b" l="l" r="r" t="t"/>
                  <a:pathLst>
                    <a:path extrusionOk="0" h="2764" w="1980">
                      <a:moveTo>
                        <a:pt x="357" y="0"/>
                      </a:moveTo>
                      <a:lnTo>
                        <a:pt x="1" y="219"/>
                      </a:lnTo>
                      <a:lnTo>
                        <a:pt x="1599" y="2764"/>
                      </a:lnTo>
                      <a:lnTo>
                        <a:pt x="1979" y="2586"/>
                      </a:lnTo>
                      <a:lnTo>
                        <a:pt x="3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7318292" y="1585470"/>
                  <a:ext cx="324768" cy="238192"/>
                </a:xfrm>
                <a:custGeom>
                  <a:rect b="b" l="l" r="r" t="t"/>
                  <a:pathLst>
                    <a:path extrusionOk="0" h="7753" w="10571">
                      <a:moveTo>
                        <a:pt x="8947" y="0"/>
                      </a:moveTo>
                      <a:lnTo>
                        <a:pt x="1" y="5166"/>
                      </a:lnTo>
                      <a:lnTo>
                        <a:pt x="1623" y="7752"/>
                      </a:lnTo>
                      <a:lnTo>
                        <a:pt x="10571" y="2587"/>
                      </a:lnTo>
                      <a:lnTo>
                        <a:pt x="8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7288952" y="1604733"/>
                  <a:ext cx="11828" cy="223199"/>
                </a:xfrm>
                <a:custGeom>
                  <a:rect b="b" l="l" r="r" t="t"/>
                  <a:pathLst>
                    <a:path extrusionOk="0" h="7265" w="385">
                      <a:moveTo>
                        <a:pt x="380" y="1"/>
                      </a:moveTo>
                      <a:lnTo>
                        <a:pt x="100" y="163"/>
                      </a:lnTo>
                      <a:cubicBezTo>
                        <a:pt x="101" y="2480"/>
                        <a:pt x="106" y="6862"/>
                        <a:pt x="106" y="6865"/>
                      </a:cubicBezTo>
                      <a:cubicBezTo>
                        <a:pt x="106" y="6867"/>
                        <a:pt x="106" y="7051"/>
                        <a:pt x="105" y="7053"/>
                      </a:cubicBezTo>
                      <a:cubicBezTo>
                        <a:pt x="95" y="7154"/>
                        <a:pt x="57" y="7226"/>
                        <a:pt x="0" y="7264"/>
                      </a:cubicBezTo>
                      <a:lnTo>
                        <a:pt x="254" y="7117"/>
                      </a:lnTo>
                      <a:cubicBezTo>
                        <a:pt x="323" y="7086"/>
                        <a:pt x="371" y="7006"/>
                        <a:pt x="383" y="6890"/>
                      </a:cubicBezTo>
                      <a:cubicBezTo>
                        <a:pt x="383" y="6890"/>
                        <a:pt x="385" y="6705"/>
                        <a:pt x="385" y="6705"/>
                      </a:cubicBezTo>
                      <a:cubicBezTo>
                        <a:pt x="385" y="6703"/>
                        <a:pt x="385" y="6317"/>
                        <a:pt x="385" y="5713"/>
                      </a:cubicBezTo>
                      <a:cubicBezTo>
                        <a:pt x="385" y="5302"/>
                        <a:pt x="385" y="4791"/>
                        <a:pt x="383" y="4233"/>
                      </a:cubicBezTo>
                      <a:cubicBezTo>
                        <a:pt x="383" y="3438"/>
                        <a:pt x="381" y="2549"/>
                        <a:pt x="381" y="1715"/>
                      </a:cubicBezTo>
                      <a:cubicBezTo>
                        <a:pt x="381" y="1090"/>
                        <a:pt x="381" y="499"/>
                        <a:pt x="3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7271102" y="1609741"/>
                  <a:ext cx="21137" cy="219051"/>
                </a:xfrm>
                <a:custGeom>
                  <a:rect b="b" l="l" r="r" t="t"/>
                  <a:pathLst>
                    <a:path extrusionOk="0" h="7130" w="688">
                      <a:moveTo>
                        <a:pt x="286" y="6441"/>
                      </a:moveTo>
                      <a:cubicBezTo>
                        <a:pt x="303" y="6441"/>
                        <a:pt x="322" y="6446"/>
                        <a:pt x="341" y="6457"/>
                      </a:cubicBezTo>
                      <a:cubicBezTo>
                        <a:pt x="419" y="6502"/>
                        <a:pt x="482" y="6623"/>
                        <a:pt x="482" y="6726"/>
                      </a:cubicBezTo>
                      <a:cubicBezTo>
                        <a:pt x="482" y="6803"/>
                        <a:pt x="447" y="6850"/>
                        <a:pt x="396" y="6850"/>
                      </a:cubicBezTo>
                      <a:cubicBezTo>
                        <a:pt x="379" y="6850"/>
                        <a:pt x="361" y="6844"/>
                        <a:pt x="341" y="6833"/>
                      </a:cubicBezTo>
                      <a:cubicBezTo>
                        <a:pt x="264" y="6789"/>
                        <a:pt x="201" y="6668"/>
                        <a:pt x="201" y="6563"/>
                      </a:cubicBezTo>
                      <a:cubicBezTo>
                        <a:pt x="201" y="6487"/>
                        <a:pt x="236" y="6441"/>
                        <a:pt x="286" y="6441"/>
                      </a:cubicBezTo>
                      <a:close/>
                      <a:moveTo>
                        <a:pt x="681" y="0"/>
                      </a:moveTo>
                      <a:lnTo>
                        <a:pt x="0" y="391"/>
                      </a:lnTo>
                      <a:cubicBezTo>
                        <a:pt x="2" y="906"/>
                        <a:pt x="4" y="1499"/>
                        <a:pt x="7" y="2108"/>
                      </a:cubicBezTo>
                      <a:cubicBezTo>
                        <a:pt x="9" y="2971"/>
                        <a:pt x="12" y="3865"/>
                        <a:pt x="14" y="4623"/>
                      </a:cubicBezTo>
                      <a:cubicBezTo>
                        <a:pt x="17" y="5532"/>
                        <a:pt x="19" y="6244"/>
                        <a:pt x="19" y="6456"/>
                      </a:cubicBezTo>
                      <a:lnTo>
                        <a:pt x="19" y="6491"/>
                      </a:lnTo>
                      <a:lnTo>
                        <a:pt x="22" y="6492"/>
                      </a:lnTo>
                      <a:cubicBezTo>
                        <a:pt x="37" y="6729"/>
                        <a:pt x="182" y="6989"/>
                        <a:pt x="356" y="7090"/>
                      </a:cubicBezTo>
                      <a:cubicBezTo>
                        <a:pt x="403" y="7117"/>
                        <a:pt x="448" y="7129"/>
                        <a:pt x="488" y="7129"/>
                      </a:cubicBezTo>
                      <a:cubicBezTo>
                        <a:pt x="522" y="7129"/>
                        <a:pt x="554" y="7120"/>
                        <a:pt x="581" y="7101"/>
                      </a:cubicBezTo>
                      <a:cubicBezTo>
                        <a:pt x="638" y="7063"/>
                        <a:pt x="676" y="6991"/>
                        <a:pt x="686" y="6890"/>
                      </a:cubicBezTo>
                      <a:cubicBezTo>
                        <a:pt x="686" y="6888"/>
                        <a:pt x="686" y="6704"/>
                        <a:pt x="686" y="6702"/>
                      </a:cubicBezTo>
                      <a:cubicBezTo>
                        <a:pt x="687" y="6702"/>
                        <a:pt x="682" y="2317"/>
                        <a:pt x="6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7277247" y="1807658"/>
                  <a:ext cx="8694" cy="12596"/>
                </a:xfrm>
                <a:custGeom>
                  <a:rect b="b" l="l" r="r" t="t"/>
                  <a:pathLst>
                    <a:path extrusionOk="0" h="410" w="283">
                      <a:moveTo>
                        <a:pt x="86" y="0"/>
                      </a:moveTo>
                      <a:cubicBezTo>
                        <a:pt x="36" y="0"/>
                        <a:pt x="1" y="46"/>
                        <a:pt x="1" y="123"/>
                      </a:cubicBezTo>
                      <a:cubicBezTo>
                        <a:pt x="1" y="226"/>
                        <a:pt x="64" y="347"/>
                        <a:pt x="141" y="393"/>
                      </a:cubicBezTo>
                      <a:cubicBezTo>
                        <a:pt x="161" y="404"/>
                        <a:pt x="179" y="409"/>
                        <a:pt x="196" y="409"/>
                      </a:cubicBezTo>
                      <a:cubicBezTo>
                        <a:pt x="247" y="409"/>
                        <a:pt x="282" y="362"/>
                        <a:pt x="282" y="285"/>
                      </a:cubicBezTo>
                      <a:cubicBezTo>
                        <a:pt x="282" y="181"/>
                        <a:pt x="219" y="62"/>
                        <a:pt x="141" y="17"/>
                      </a:cubicBezTo>
                      <a:cubicBezTo>
                        <a:pt x="122" y="6"/>
                        <a:pt x="103" y="0"/>
                        <a:pt x="86" y="0"/>
                      </a:cubicBezTo>
                      <a:close/>
                    </a:path>
                  </a:pathLst>
                </a:custGeom>
                <a:solidFill>
                  <a:srgbClr val="4F43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7009067" y="973318"/>
                  <a:ext cx="1336920" cy="799522"/>
                </a:xfrm>
                <a:custGeom>
                  <a:rect b="b" l="l" r="r" t="t"/>
                  <a:pathLst>
                    <a:path extrusionOk="0" h="26024" w="43516">
                      <a:moveTo>
                        <a:pt x="43516" y="1"/>
                      </a:moveTo>
                      <a:lnTo>
                        <a:pt x="1" y="25090"/>
                      </a:lnTo>
                      <a:lnTo>
                        <a:pt x="1" y="26023"/>
                      </a:lnTo>
                      <a:lnTo>
                        <a:pt x="8529" y="21106"/>
                      </a:lnTo>
                      <a:lnTo>
                        <a:pt x="9210" y="20715"/>
                      </a:lnTo>
                      <a:lnTo>
                        <a:pt x="9488" y="20555"/>
                      </a:lnTo>
                      <a:lnTo>
                        <a:pt x="18321" y="15462"/>
                      </a:lnTo>
                      <a:lnTo>
                        <a:pt x="19000" y="15069"/>
                      </a:lnTo>
                      <a:lnTo>
                        <a:pt x="19280" y="14909"/>
                      </a:lnTo>
                      <a:lnTo>
                        <a:pt x="26838" y="10551"/>
                      </a:lnTo>
                      <a:lnTo>
                        <a:pt x="27518" y="10160"/>
                      </a:lnTo>
                      <a:lnTo>
                        <a:pt x="27797" y="9998"/>
                      </a:lnTo>
                      <a:lnTo>
                        <a:pt x="36630" y="4907"/>
                      </a:lnTo>
                      <a:lnTo>
                        <a:pt x="37309" y="4514"/>
                      </a:lnTo>
                      <a:lnTo>
                        <a:pt x="37588" y="4354"/>
                      </a:lnTo>
                      <a:lnTo>
                        <a:pt x="43516" y="936"/>
                      </a:lnTo>
                      <a:lnTo>
                        <a:pt x="43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6984058" y="960107"/>
                  <a:ext cx="1361928" cy="784038"/>
                </a:xfrm>
                <a:custGeom>
                  <a:rect b="b" l="l" r="r" t="t"/>
                  <a:pathLst>
                    <a:path extrusionOk="0" h="25520" w="44330">
                      <a:moveTo>
                        <a:pt x="43515" y="0"/>
                      </a:moveTo>
                      <a:lnTo>
                        <a:pt x="0" y="25089"/>
                      </a:lnTo>
                      <a:lnTo>
                        <a:pt x="815" y="25520"/>
                      </a:lnTo>
                      <a:lnTo>
                        <a:pt x="44330" y="431"/>
                      </a:lnTo>
                      <a:lnTo>
                        <a:pt x="435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6984058" y="1730912"/>
                  <a:ext cx="25039" cy="41936"/>
                </a:xfrm>
                <a:custGeom>
                  <a:rect b="b" l="l" r="r" t="t"/>
                  <a:pathLst>
                    <a:path extrusionOk="0" h="1365" w="815">
                      <a:moveTo>
                        <a:pt x="0" y="0"/>
                      </a:moveTo>
                      <a:lnTo>
                        <a:pt x="0" y="934"/>
                      </a:lnTo>
                      <a:lnTo>
                        <a:pt x="815" y="1364"/>
                      </a:lnTo>
                      <a:lnTo>
                        <a:pt x="815" y="431"/>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 name="Google Shape;658;p31"/>
              <p:cNvSpPr/>
              <p:nvPr/>
            </p:nvSpPr>
            <p:spPr>
              <a:xfrm>
                <a:off x="5369186" y="3893693"/>
                <a:ext cx="64695" cy="63375"/>
              </a:xfrm>
              <a:custGeom>
                <a:rect b="b" l="l" r="r" t="t"/>
                <a:pathLst>
                  <a:path extrusionOk="0" h="4272" w="4361">
                    <a:moveTo>
                      <a:pt x="4361" y="1"/>
                    </a:moveTo>
                    <a:lnTo>
                      <a:pt x="2182" y="1260"/>
                    </a:lnTo>
                    <a:lnTo>
                      <a:pt x="1" y="20"/>
                    </a:lnTo>
                    <a:lnTo>
                      <a:pt x="1" y="3113"/>
                    </a:lnTo>
                    <a:cubicBezTo>
                      <a:pt x="1" y="3751"/>
                      <a:pt x="976" y="4271"/>
                      <a:pt x="2180" y="4271"/>
                    </a:cubicBezTo>
                    <a:cubicBezTo>
                      <a:pt x="3385" y="4271"/>
                      <a:pt x="4361" y="3751"/>
                      <a:pt x="4361" y="3113"/>
                    </a:cubicBezTo>
                    <a:lnTo>
                      <a:pt x="43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4900771" y="3627197"/>
                <a:ext cx="64681" cy="57634"/>
              </a:xfrm>
              <a:custGeom>
                <a:rect b="b" l="l" r="r" t="t"/>
                <a:pathLst>
                  <a:path extrusionOk="0" h="3885" w="4360">
                    <a:moveTo>
                      <a:pt x="0" y="1"/>
                    </a:moveTo>
                    <a:lnTo>
                      <a:pt x="0" y="2726"/>
                    </a:lnTo>
                    <a:cubicBezTo>
                      <a:pt x="0" y="3366"/>
                      <a:pt x="976" y="3884"/>
                      <a:pt x="2179" y="3884"/>
                    </a:cubicBezTo>
                    <a:cubicBezTo>
                      <a:pt x="3384" y="3884"/>
                      <a:pt x="4360" y="3366"/>
                      <a:pt x="4360" y="2726"/>
                    </a:cubicBezTo>
                    <a:lnTo>
                      <a:pt x="4360" y="2484"/>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6330049" y="3339413"/>
                <a:ext cx="64695" cy="64206"/>
              </a:xfrm>
              <a:custGeom>
                <a:rect b="b" l="l" r="r" t="t"/>
                <a:pathLst>
                  <a:path extrusionOk="0" h="4328" w="4361">
                    <a:moveTo>
                      <a:pt x="4360" y="0"/>
                    </a:moveTo>
                    <a:lnTo>
                      <a:pt x="1044" y="1914"/>
                    </a:lnTo>
                    <a:lnTo>
                      <a:pt x="0" y="1323"/>
                    </a:lnTo>
                    <a:lnTo>
                      <a:pt x="0" y="3169"/>
                    </a:lnTo>
                    <a:cubicBezTo>
                      <a:pt x="0" y="3809"/>
                      <a:pt x="976" y="4327"/>
                      <a:pt x="2179" y="4327"/>
                    </a:cubicBezTo>
                    <a:cubicBezTo>
                      <a:pt x="3382" y="4327"/>
                      <a:pt x="4360" y="3809"/>
                      <a:pt x="4360" y="3169"/>
                    </a:cubicBezTo>
                    <a:lnTo>
                      <a:pt x="436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5077782" y="3092573"/>
                <a:ext cx="46003" cy="75273"/>
              </a:xfrm>
              <a:custGeom>
                <a:rect b="b" l="l" r="r" t="t"/>
                <a:pathLst>
                  <a:path extrusionOk="0" h="5074" w="3101">
                    <a:moveTo>
                      <a:pt x="1" y="0"/>
                    </a:moveTo>
                    <a:lnTo>
                      <a:pt x="1" y="0"/>
                    </a:lnTo>
                    <a:lnTo>
                      <a:pt x="3101" y="5073"/>
                    </a:lnTo>
                    <a:lnTo>
                      <a:pt x="3101" y="5073"/>
                    </a:lnTo>
                    <a:close/>
                  </a:path>
                </a:pathLst>
              </a:custGeom>
              <a:solidFill>
                <a:srgbClr val="FF76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5965509" y="2669034"/>
                <a:ext cx="460226" cy="307633"/>
              </a:xfrm>
              <a:custGeom>
                <a:rect b="b" l="l" r="r" t="t"/>
                <a:pathLst>
                  <a:path extrusionOk="0" h="20737" w="31023">
                    <a:moveTo>
                      <a:pt x="0" y="0"/>
                    </a:moveTo>
                    <a:lnTo>
                      <a:pt x="0" y="6149"/>
                    </a:lnTo>
                    <a:lnTo>
                      <a:pt x="25615" y="20736"/>
                    </a:lnTo>
                    <a:lnTo>
                      <a:pt x="31023" y="17615"/>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6311224" y="3328806"/>
                <a:ext cx="34284" cy="39046"/>
              </a:xfrm>
              <a:custGeom>
                <a:rect b="b" l="l" r="r" t="t"/>
                <a:pathLst>
                  <a:path extrusionOk="0" h="2632" w="2311">
                    <a:moveTo>
                      <a:pt x="2311" y="0"/>
                    </a:moveTo>
                    <a:lnTo>
                      <a:pt x="1" y="1313"/>
                    </a:lnTo>
                    <a:lnTo>
                      <a:pt x="1269" y="2036"/>
                    </a:lnTo>
                    <a:lnTo>
                      <a:pt x="2311" y="2631"/>
                    </a:lnTo>
                    <a:lnTo>
                      <a:pt x="23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5964812" y="2760254"/>
                <a:ext cx="380696" cy="380177"/>
              </a:xfrm>
              <a:custGeom>
                <a:rect b="b" l="l" r="r" t="t"/>
                <a:pathLst>
                  <a:path extrusionOk="0" h="25627" w="25662">
                    <a:moveTo>
                      <a:pt x="47" y="0"/>
                    </a:moveTo>
                    <a:lnTo>
                      <a:pt x="47" y="10783"/>
                    </a:lnTo>
                    <a:lnTo>
                      <a:pt x="1" y="10812"/>
                    </a:lnTo>
                    <a:lnTo>
                      <a:pt x="25662" y="25626"/>
                    </a:lnTo>
                    <a:lnTo>
                      <a:pt x="25662" y="14587"/>
                    </a:lnTo>
                    <a:lnTo>
                      <a:pt x="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6345492" y="2930338"/>
                <a:ext cx="80243" cy="437514"/>
              </a:xfrm>
              <a:custGeom>
                <a:rect b="b" l="l" r="r" t="t"/>
                <a:pathLst>
                  <a:path extrusionOk="0" h="29492" w="5409">
                    <a:moveTo>
                      <a:pt x="5409" y="1"/>
                    </a:moveTo>
                    <a:lnTo>
                      <a:pt x="1" y="3122"/>
                    </a:lnTo>
                    <a:lnTo>
                      <a:pt x="1" y="14161"/>
                    </a:lnTo>
                    <a:lnTo>
                      <a:pt x="43" y="14185"/>
                    </a:lnTo>
                    <a:lnTo>
                      <a:pt x="43" y="22620"/>
                    </a:lnTo>
                    <a:lnTo>
                      <a:pt x="43" y="26837"/>
                    </a:lnTo>
                    <a:lnTo>
                      <a:pt x="1" y="26860"/>
                    </a:lnTo>
                    <a:lnTo>
                      <a:pt x="1" y="29491"/>
                    </a:lnTo>
                    <a:lnTo>
                      <a:pt x="3319" y="27575"/>
                    </a:lnTo>
                    <a:lnTo>
                      <a:pt x="5409" y="26370"/>
                    </a:lnTo>
                    <a:lnTo>
                      <a:pt x="54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5400785" y="3711118"/>
                <a:ext cx="1573" cy="2937"/>
              </a:xfrm>
              <a:custGeom>
                <a:rect b="b" l="l" r="r" t="t"/>
                <a:pathLst>
                  <a:path extrusionOk="0" h="198" w="106">
                    <a:moveTo>
                      <a:pt x="0" y="197"/>
                    </a:moveTo>
                    <a:lnTo>
                      <a:pt x="106" y="0"/>
                    </a:lnTo>
                    <a:lnTo>
                      <a:pt x="106" y="0"/>
                    </a:lnTo>
                    <a:lnTo>
                      <a:pt x="0" y="197"/>
                    </a:lnTo>
                    <a:close/>
                  </a:path>
                </a:pathLst>
              </a:custGeom>
              <a:solidFill>
                <a:srgbClr val="FF76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5523426" y="2920635"/>
                <a:ext cx="822705" cy="460538"/>
              </a:xfrm>
              <a:custGeom>
                <a:rect b="b" l="l" r="r" t="t"/>
                <a:pathLst>
                  <a:path extrusionOk="0" h="31044" w="55457">
                    <a:moveTo>
                      <a:pt x="29754" y="1"/>
                    </a:moveTo>
                    <a:lnTo>
                      <a:pt x="1311" y="16178"/>
                    </a:lnTo>
                    <a:lnTo>
                      <a:pt x="0" y="15420"/>
                    </a:lnTo>
                    <a:lnTo>
                      <a:pt x="0" y="15476"/>
                    </a:lnTo>
                    <a:lnTo>
                      <a:pt x="26965" y="31044"/>
                    </a:lnTo>
                    <a:lnTo>
                      <a:pt x="55457" y="14839"/>
                    </a:lnTo>
                    <a:lnTo>
                      <a:pt x="55415" y="14815"/>
                    </a:lnTo>
                    <a:lnTo>
                      <a:pt x="297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5923452" y="3140757"/>
                <a:ext cx="422679" cy="365312"/>
              </a:xfrm>
              <a:custGeom>
                <a:rect b="b" l="l" r="r" t="t"/>
                <a:pathLst>
                  <a:path extrusionOk="0" h="24625" w="28492">
                    <a:moveTo>
                      <a:pt x="28492" y="1"/>
                    </a:moveTo>
                    <a:lnTo>
                      <a:pt x="0" y="16206"/>
                    </a:lnTo>
                    <a:lnTo>
                      <a:pt x="0" y="24625"/>
                    </a:lnTo>
                    <a:lnTo>
                      <a:pt x="28492" y="8436"/>
                    </a:lnTo>
                    <a:lnTo>
                      <a:pt x="28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5401512" y="3474916"/>
                <a:ext cx="80243" cy="110728"/>
              </a:xfrm>
              <a:custGeom>
                <a:rect b="b" l="l" r="r" t="t"/>
                <a:pathLst>
                  <a:path extrusionOk="0" h="7464" w="5409">
                    <a:moveTo>
                      <a:pt x="5409" y="1"/>
                    </a:moveTo>
                    <a:lnTo>
                      <a:pt x="1" y="3122"/>
                    </a:lnTo>
                    <a:lnTo>
                      <a:pt x="1" y="7463"/>
                    </a:lnTo>
                    <a:lnTo>
                      <a:pt x="3" y="7463"/>
                    </a:lnTo>
                    <a:lnTo>
                      <a:pt x="3" y="3122"/>
                    </a:lnTo>
                    <a:lnTo>
                      <a:pt x="5409" y="1"/>
                    </a:lnTo>
                    <a:close/>
                  </a:path>
                </a:pathLst>
              </a:custGeom>
              <a:solidFill>
                <a:srgbClr val="F95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5235523" y="3171480"/>
                <a:ext cx="668866" cy="460464"/>
              </a:xfrm>
              <a:custGeom>
                <a:rect b="b" l="l" r="r" t="t"/>
                <a:pathLst>
                  <a:path extrusionOk="0" h="31039" w="45087">
                    <a:moveTo>
                      <a:pt x="19393" y="0"/>
                    </a:moveTo>
                    <a:lnTo>
                      <a:pt x="1" y="11030"/>
                    </a:lnTo>
                    <a:lnTo>
                      <a:pt x="16598" y="20455"/>
                    </a:lnTo>
                    <a:lnTo>
                      <a:pt x="16598" y="31039"/>
                    </a:lnTo>
                    <a:lnTo>
                      <a:pt x="45087" y="14834"/>
                    </a:lnTo>
                    <a:lnTo>
                      <a:pt x="193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5481739" y="3391528"/>
                <a:ext cx="422649" cy="365520"/>
              </a:xfrm>
              <a:custGeom>
                <a:rect b="b" l="l" r="r" t="t"/>
                <a:pathLst>
                  <a:path extrusionOk="0" h="24639" w="28490">
                    <a:moveTo>
                      <a:pt x="28490" y="1"/>
                    </a:moveTo>
                    <a:lnTo>
                      <a:pt x="1" y="16206"/>
                    </a:lnTo>
                    <a:lnTo>
                      <a:pt x="1" y="24639"/>
                    </a:lnTo>
                    <a:lnTo>
                      <a:pt x="28490" y="8436"/>
                    </a:lnTo>
                    <a:lnTo>
                      <a:pt x="28490" y="6994"/>
                    </a:lnTo>
                    <a:lnTo>
                      <a:pt x="284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5370195" y="3594085"/>
                <a:ext cx="62708" cy="108310"/>
              </a:xfrm>
              <a:custGeom>
                <a:rect b="b" l="l" r="r" t="t"/>
                <a:pathLst>
                  <a:path extrusionOk="0" h="7301" w="4227">
                    <a:moveTo>
                      <a:pt x="4227" y="0"/>
                    </a:moveTo>
                    <a:lnTo>
                      <a:pt x="1" y="7301"/>
                    </a:lnTo>
                    <a:lnTo>
                      <a:pt x="4227" y="3"/>
                    </a:lnTo>
                    <a:lnTo>
                      <a:pt x="4227" y="0"/>
                    </a:lnTo>
                    <a:close/>
                  </a:path>
                </a:pathLst>
              </a:custGeom>
              <a:solidFill>
                <a:srgbClr val="CE34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5462676" y="2482766"/>
                <a:ext cx="502847" cy="286686"/>
              </a:xfrm>
              <a:custGeom>
                <a:rect b="b" l="l" r="r" t="t"/>
                <a:pathLst>
                  <a:path extrusionOk="0" h="19325" w="33896">
                    <a:moveTo>
                      <a:pt x="28490" y="0"/>
                    </a:moveTo>
                    <a:lnTo>
                      <a:pt x="0" y="16203"/>
                    </a:lnTo>
                    <a:lnTo>
                      <a:pt x="5406" y="19324"/>
                    </a:lnTo>
                    <a:lnTo>
                      <a:pt x="33895" y="3119"/>
                    </a:lnTo>
                    <a:lnTo>
                      <a:pt x="28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5542874" y="2529036"/>
                <a:ext cx="422649" cy="631600"/>
              </a:xfrm>
              <a:custGeom>
                <a:rect b="b" l="l" r="r" t="t"/>
                <a:pathLst>
                  <a:path extrusionOk="0" h="42575" w="28490">
                    <a:moveTo>
                      <a:pt x="28489" y="0"/>
                    </a:moveTo>
                    <a:lnTo>
                      <a:pt x="0" y="16205"/>
                    </a:lnTo>
                    <a:lnTo>
                      <a:pt x="0" y="42575"/>
                    </a:lnTo>
                    <a:lnTo>
                      <a:pt x="28443" y="26398"/>
                    </a:lnTo>
                    <a:lnTo>
                      <a:pt x="28489" y="26369"/>
                    </a:lnTo>
                    <a:lnTo>
                      <a:pt x="28489" y="15586"/>
                    </a:lnTo>
                    <a:lnTo>
                      <a:pt x="28489" y="9437"/>
                    </a:lnTo>
                    <a:lnTo>
                      <a:pt x="284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5020593" y="2733878"/>
                <a:ext cx="502847" cy="286686"/>
              </a:xfrm>
              <a:custGeom>
                <a:rect b="b" l="l" r="r" t="t"/>
                <a:pathLst>
                  <a:path extrusionOk="0" h="19325" w="33896">
                    <a:moveTo>
                      <a:pt x="28489" y="1"/>
                    </a:moveTo>
                    <a:lnTo>
                      <a:pt x="0" y="16206"/>
                    </a:lnTo>
                    <a:lnTo>
                      <a:pt x="5406" y="19325"/>
                    </a:lnTo>
                    <a:lnTo>
                      <a:pt x="33895" y="3122"/>
                    </a:lnTo>
                    <a:lnTo>
                      <a:pt x="29800" y="756"/>
                    </a:lnTo>
                    <a:lnTo>
                      <a:pt x="284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5100777" y="2780193"/>
                <a:ext cx="422664" cy="554918"/>
              </a:xfrm>
              <a:custGeom>
                <a:rect b="b" l="l" r="r" t="t"/>
                <a:pathLst>
                  <a:path extrusionOk="0" h="37406" w="28491">
                    <a:moveTo>
                      <a:pt x="28490" y="0"/>
                    </a:moveTo>
                    <a:lnTo>
                      <a:pt x="1" y="16203"/>
                    </a:lnTo>
                    <a:lnTo>
                      <a:pt x="1" y="20621"/>
                    </a:lnTo>
                    <a:lnTo>
                      <a:pt x="1" y="26566"/>
                    </a:lnTo>
                    <a:lnTo>
                      <a:pt x="1" y="32249"/>
                    </a:lnTo>
                    <a:lnTo>
                      <a:pt x="9084" y="37406"/>
                    </a:lnTo>
                    <a:lnTo>
                      <a:pt x="28476" y="26376"/>
                    </a:lnTo>
                    <a:lnTo>
                      <a:pt x="28490" y="26367"/>
                    </a:lnTo>
                    <a:lnTo>
                      <a:pt x="28490" y="24943"/>
                    </a:lnTo>
                    <a:lnTo>
                      <a:pt x="28490" y="24887"/>
                    </a:lnTo>
                    <a:lnTo>
                      <a:pt x="284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5020593" y="2974279"/>
                <a:ext cx="80198" cy="284328"/>
              </a:xfrm>
              <a:custGeom>
                <a:rect b="b" l="l" r="r" t="t"/>
                <a:pathLst>
                  <a:path extrusionOk="0" h="19166" w="5406">
                    <a:moveTo>
                      <a:pt x="0" y="1"/>
                    </a:moveTo>
                    <a:lnTo>
                      <a:pt x="0" y="10608"/>
                    </a:lnTo>
                    <a:lnTo>
                      <a:pt x="0" y="16096"/>
                    </a:lnTo>
                    <a:lnTo>
                      <a:pt x="5406" y="19166"/>
                    </a:lnTo>
                    <a:lnTo>
                      <a:pt x="5406" y="13483"/>
                    </a:lnTo>
                    <a:lnTo>
                      <a:pt x="5406" y="7538"/>
                    </a:lnTo>
                    <a:lnTo>
                      <a:pt x="5406" y="312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4868787" y="3131648"/>
                <a:ext cx="612967" cy="389597"/>
              </a:xfrm>
              <a:custGeom>
                <a:rect b="b" l="l" r="r" t="t"/>
                <a:pathLst>
                  <a:path extrusionOk="0" h="26262" w="41319">
                    <a:moveTo>
                      <a:pt x="10233" y="0"/>
                    </a:moveTo>
                    <a:lnTo>
                      <a:pt x="1" y="5809"/>
                    </a:lnTo>
                    <a:lnTo>
                      <a:pt x="730" y="6227"/>
                    </a:lnTo>
                    <a:lnTo>
                      <a:pt x="35911" y="26261"/>
                    </a:lnTo>
                    <a:lnTo>
                      <a:pt x="41319" y="23140"/>
                    </a:lnTo>
                    <a:lnTo>
                      <a:pt x="24722" y="13715"/>
                    </a:lnTo>
                    <a:lnTo>
                      <a:pt x="15639" y="8558"/>
                    </a:lnTo>
                    <a:lnTo>
                      <a:pt x="10233" y="5488"/>
                    </a:lnTo>
                    <a:lnTo>
                      <a:pt x="102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4868787" y="3217825"/>
                <a:ext cx="532740" cy="694575"/>
              </a:xfrm>
              <a:custGeom>
                <a:rect b="b" l="l" r="r" t="t"/>
                <a:pathLst>
                  <a:path extrusionOk="0" h="46820" w="35911">
                    <a:moveTo>
                      <a:pt x="1" y="0"/>
                    </a:moveTo>
                    <a:lnTo>
                      <a:pt x="1" y="26369"/>
                    </a:lnTo>
                    <a:lnTo>
                      <a:pt x="2156" y="27596"/>
                    </a:lnTo>
                    <a:lnTo>
                      <a:pt x="6516" y="30079"/>
                    </a:lnTo>
                    <a:lnTo>
                      <a:pt x="33732" y="45579"/>
                    </a:lnTo>
                    <a:lnTo>
                      <a:pt x="35911" y="46819"/>
                    </a:lnTo>
                    <a:lnTo>
                      <a:pt x="35911" y="41517"/>
                    </a:lnTo>
                    <a:lnTo>
                      <a:pt x="35911" y="33452"/>
                    </a:lnTo>
                    <a:lnTo>
                      <a:pt x="35911" y="33229"/>
                    </a:lnTo>
                    <a:lnTo>
                      <a:pt x="35911" y="24793"/>
                    </a:lnTo>
                    <a:lnTo>
                      <a:pt x="35911" y="20452"/>
                    </a:lnTo>
                    <a:lnTo>
                      <a:pt x="730" y="418"/>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5401541" y="3474916"/>
                <a:ext cx="80213" cy="437484"/>
              </a:xfrm>
              <a:custGeom>
                <a:rect b="b" l="l" r="r" t="t"/>
                <a:pathLst>
                  <a:path extrusionOk="0" h="29490" w="5407">
                    <a:moveTo>
                      <a:pt x="5407" y="1"/>
                    </a:moveTo>
                    <a:lnTo>
                      <a:pt x="1" y="3122"/>
                    </a:lnTo>
                    <a:lnTo>
                      <a:pt x="1" y="7463"/>
                    </a:lnTo>
                    <a:lnTo>
                      <a:pt x="1" y="15899"/>
                    </a:lnTo>
                    <a:lnTo>
                      <a:pt x="1" y="16122"/>
                    </a:lnTo>
                    <a:lnTo>
                      <a:pt x="1" y="24187"/>
                    </a:lnTo>
                    <a:lnTo>
                      <a:pt x="1" y="29489"/>
                    </a:lnTo>
                    <a:lnTo>
                      <a:pt x="2180" y="28230"/>
                    </a:lnTo>
                    <a:lnTo>
                      <a:pt x="5407" y="26368"/>
                    </a:lnTo>
                    <a:lnTo>
                      <a:pt x="5407" y="23237"/>
                    </a:lnTo>
                    <a:lnTo>
                      <a:pt x="5407" y="19018"/>
                    </a:lnTo>
                    <a:lnTo>
                      <a:pt x="5407" y="10585"/>
                    </a:lnTo>
                    <a:lnTo>
                      <a:pt x="5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5462676" y="2723122"/>
                <a:ext cx="883454" cy="1096514"/>
              </a:xfrm>
              <a:custGeom>
                <a:rect b="b" l="l" r="r" t="t"/>
                <a:pathLst>
                  <a:path extrusionOk="0" h="73914" w="59552">
                    <a:moveTo>
                      <a:pt x="0" y="1"/>
                    </a:moveTo>
                    <a:lnTo>
                      <a:pt x="0" y="1481"/>
                    </a:lnTo>
                    <a:lnTo>
                      <a:pt x="4095" y="3847"/>
                    </a:lnTo>
                    <a:lnTo>
                      <a:pt x="4095" y="28790"/>
                    </a:lnTo>
                    <a:lnTo>
                      <a:pt x="4095" y="28999"/>
                    </a:lnTo>
                    <a:lnTo>
                      <a:pt x="4095" y="30214"/>
                    </a:lnTo>
                    <a:lnTo>
                      <a:pt x="4081" y="30223"/>
                    </a:lnTo>
                    <a:lnTo>
                      <a:pt x="29775" y="45057"/>
                    </a:lnTo>
                    <a:lnTo>
                      <a:pt x="29775" y="52050"/>
                    </a:lnTo>
                    <a:lnTo>
                      <a:pt x="29775" y="53492"/>
                    </a:lnTo>
                    <a:lnTo>
                      <a:pt x="1286" y="69695"/>
                    </a:lnTo>
                    <a:lnTo>
                      <a:pt x="1286" y="73914"/>
                    </a:lnTo>
                    <a:lnTo>
                      <a:pt x="57200" y="42141"/>
                    </a:lnTo>
                    <a:lnTo>
                      <a:pt x="59510" y="40828"/>
                    </a:lnTo>
                    <a:lnTo>
                      <a:pt x="59552" y="40805"/>
                    </a:lnTo>
                    <a:lnTo>
                      <a:pt x="59552" y="36588"/>
                    </a:lnTo>
                    <a:lnTo>
                      <a:pt x="31060" y="52777"/>
                    </a:lnTo>
                    <a:lnTo>
                      <a:pt x="31060" y="44358"/>
                    </a:lnTo>
                    <a:lnTo>
                      <a:pt x="5406" y="29546"/>
                    </a:lnTo>
                    <a:lnTo>
                      <a:pt x="5406" y="312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7444365" y="3637359"/>
                <a:ext cx="64695" cy="123309"/>
              </a:xfrm>
              <a:custGeom>
                <a:rect b="b" l="l" r="r" t="t"/>
                <a:pathLst>
                  <a:path extrusionOk="0" h="8312" w="4361">
                    <a:moveTo>
                      <a:pt x="1" y="1"/>
                    </a:moveTo>
                    <a:lnTo>
                      <a:pt x="1" y="7153"/>
                    </a:lnTo>
                    <a:cubicBezTo>
                      <a:pt x="1" y="7794"/>
                      <a:pt x="976" y="8312"/>
                      <a:pt x="2182" y="8312"/>
                    </a:cubicBezTo>
                    <a:cubicBezTo>
                      <a:pt x="3385" y="8312"/>
                      <a:pt x="4360" y="7794"/>
                      <a:pt x="4360" y="7153"/>
                    </a:cubicBezTo>
                    <a:lnTo>
                      <a:pt x="43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1"/>
              <p:cNvSpPr/>
              <p:nvPr/>
            </p:nvSpPr>
            <p:spPr>
              <a:xfrm>
                <a:off x="7912795" y="3365122"/>
                <a:ext cx="64681" cy="123309"/>
              </a:xfrm>
              <a:custGeom>
                <a:rect b="b" l="l" r="r" t="t"/>
                <a:pathLst>
                  <a:path extrusionOk="0" h="8312" w="4360">
                    <a:moveTo>
                      <a:pt x="0" y="1"/>
                    </a:moveTo>
                    <a:lnTo>
                      <a:pt x="0" y="7153"/>
                    </a:lnTo>
                    <a:cubicBezTo>
                      <a:pt x="0" y="7794"/>
                      <a:pt x="976" y="8312"/>
                      <a:pt x="2181" y="8312"/>
                    </a:cubicBezTo>
                    <a:cubicBezTo>
                      <a:pt x="3384" y="8312"/>
                      <a:pt x="4360" y="7794"/>
                      <a:pt x="4360" y="7153"/>
                    </a:cubicBezTo>
                    <a:lnTo>
                      <a:pt x="43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1"/>
              <p:cNvSpPr/>
              <p:nvPr/>
            </p:nvSpPr>
            <p:spPr>
              <a:xfrm>
                <a:off x="6925140" y="3337573"/>
                <a:ext cx="64695" cy="123338"/>
              </a:xfrm>
              <a:custGeom>
                <a:rect b="b" l="l" r="r" t="t"/>
                <a:pathLst>
                  <a:path extrusionOk="0" h="8314" w="4361">
                    <a:moveTo>
                      <a:pt x="1" y="0"/>
                    </a:moveTo>
                    <a:lnTo>
                      <a:pt x="1" y="7155"/>
                    </a:lnTo>
                    <a:cubicBezTo>
                      <a:pt x="1" y="7796"/>
                      <a:pt x="979" y="8314"/>
                      <a:pt x="2182" y="8314"/>
                    </a:cubicBezTo>
                    <a:cubicBezTo>
                      <a:pt x="3385" y="8314"/>
                      <a:pt x="4361" y="7796"/>
                      <a:pt x="4361" y="7155"/>
                    </a:cubicBezTo>
                    <a:lnTo>
                      <a:pt x="43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1"/>
              <p:cNvSpPr/>
              <p:nvPr/>
            </p:nvSpPr>
            <p:spPr>
              <a:xfrm>
                <a:off x="6894150" y="2690886"/>
                <a:ext cx="602865" cy="343074"/>
              </a:xfrm>
              <a:custGeom>
                <a:rect b="b" l="l" r="r" t="t"/>
                <a:pathLst>
                  <a:path extrusionOk="0" h="23126" w="40638">
                    <a:moveTo>
                      <a:pt x="35232" y="0"/>
                    </a:moveTo>
                    <a:lnTo>
                      <a:pt x="0" y="20004"/>
                    </a:lnTo>
                    <a:lnTo>
                      <a:pt x="5408" y="23126"/>
                    </a:lnTo>
                    <a:lnTo>
                      <a:pt x="40638" y="3119"/>
                    </a:lnTo>
                    <a:lnTo>
                      <a:pt x="352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1"/>
              <p:cNvSpPr/>
              <p:nvPr/>
            </p:nvSpPr>
            <p:spPr>
              <a:xfrm>
                <a:off x="6974378" y="2730569"/>
                <a:ext cx="532725" cy="694545"/>
              </a:xfrm>
              <a:custGeom>
                <a:rect b="b" l="l" r="r" t="t"/>
                <a:pathLst>
                  <a:path extrusionOk="0" h="46818" w="35910">
                    <a:moveTo>
                      <a:pt x="35910" y="1"/>
                    </a:moveTo>
                    <a:lnTo>
                      <a:pt x="0" y="20451"/>
                    </a:lnTo>
                    <a:lnTo>
                      <a:pt x="0" y="46818"/>
                    </a:lnTo>
                    <a:lnTo>
                      <a:pt x="35910" y="26368"/>
                    </a:lnTo>
                    <a:lnTo>
                      <a:pt x="359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1"/>
              <p:cNvSpPr/>
              <p:nvPr/>
            </p:nvSpPr>
            <p:spPr>
              <a:xfrm>
                <a:off x="6973859" y="3012004"/>
                <a:ext cx="971307" cy="548687"/>
              </a:xfrm>
              <a:custGeom>
                <a:rect b="b" l="l" r="r" t="t"/>
                <a:pathLst>
                  <a:path extrusionOk="0" h="36986" w="65474">
                    <a:moveTo>
                      <a:pt x="35987" y="0"/>
                    </a:moveTo>
                    <a:lnTo>
                      <a:pt x="0" y="20781"/>
                    </a:lnTo>
                    <a:lnTo>
                      <a:pt x="28492" y="36986"/>
                    </a:lnTo>
                    <a:lnTo>
                      <a:pt x="65473" y="17164"/>
                    </a:lnTo>
                    <a:lnTo>
                      <a:pt x="35987" y="0"/>
                    </a:lnTo>
                    <a:close/>
                  </a:path>
                </a:pathLst>
              </a:custGeom>
              <a:solidFill>
                <a:srgbClr val="FF76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1"/>
              <p:cNvSpPr/>
              <p:nvPr/>
            </p:nvSpPr>
            <p:spPr>
              <a:xfrm>
                <a:off x="6973859" y="2929121"/>
                <a:ext cx="883454" cy="506437"/>
              </a:xfrm>
              <a:custGeom>
                <a:rect b="b" l="l" r="r" t="t"/>
                <a:pathLst>
                  <a:path extrusionOk="0" h="34138" w="59552">
                    <a:moveTo>
                      <a:pt x="31062" y="1"/>
                    </a:moveTo>
                    <a:lnTo>
                      <a:pt x="0" y="17934"/>
                    </a:lnTo>
                    <a:lnTo>
                      <a:pt x="28492" y="34137"/>
                    </a:lnTo>
                    <a:lnTo>
                      <a:pt x="59552" y="16206"/>
                    </a:lnTo>
                    <a:lnTo>
                      <a:pt x="310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1"/>
              <p:cNvSpPr/>
              <p:nvPr/>
            </p:nvSpPr>
            <p:spPr>
              <a:xfrm>
                <a:off x="6973859" y="3195172"/>
                <a:ext cx="422679" cy="365520"/>
              </a:xfrm>
              <a:custGeom>
                <a:rect b="b" l="l" r="r" t="t"/>
                <a:pathLst>
                  <a:path extrusionOk="0" h="24639" w="28492">
                    <a:moveTo>
                      <a:pt x="0" y="0"/>
                    </a:moveTo>
                    <a:lnTo>
                      <a:pt x="0" y="8434"/>
                    </a:lnTo>
                    <a:lnTo>
                      <a:pt x="28492" y="24639"/>
                    </a:lnTo>
                    <a:lnTo>
                      <a:pt x="28492" y="16203"/>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
              <p:cNvSpPr/>
              <p:nvPr/>
            </p:nvSpPr>
            <p:spPr>
              <a:xfrm>
                <a:off x="7396523" y="3169522"/>
                <a:ext cx="460790" cy="391169"/>
              </a:xfrm>
              <a:custGeom>
                <a:rect b="b" l="l" r="r" t="t"/>
                <a:pathLst>
                  <a:path extrusionOk="0" h="26368" w="31061">
                    <a:moveTo>
                      <a:pt x="31061" y="1"/>
                    </a:moveTo>
                    <a:lnTo>
                      <a:pt x="1" y="17932"/>
                    </a:lnTo>
                    <a:lnTo>
                      <a:pt x="1" y="26368"/>
                    </a:lnTo>
                    <a:lnTo>
                      <a:pt x="31061" y="8434"/>
                    </a:lnTo>
                    <a:lnTo>
                      <a:pt x="31061" y="1"/>
                    </a:lnTo>
                    <a:close/>
                  </a:path>
                </a:pathLst>
              </a:custGeom>
              <a:solidFill>
                <a:srgbClr val="CE34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1"/>
              <p:cNvSpPr/>
              <p:nvPr/>
            </p:nvSpPr>
            <p:spPr>
              <a:xfrm>
                <a:off x="7354821" y="2537492"/>
                <a:ext cx="502877" cy="286716"/>
              </a:xfrm>
              <a:custGeom>
                <a:rect b="b" l="l" r="r" t="t"/>
                <a:pathLst>
                  <a:path extrusionOk="0" h="19327" w="33898">
                    <a:moveTo>
                      <a:pt x="5406" y="0"/>
                    </a:moveTo>
                    <a:lnTo>
                      <a:pt x="0" y="3122"/>
                    </a:lnTo>
                    <a:lnTo>
                      <a:pt x="28492" y="19327"/>
                    </a:lnTo>
                    <a:lnTo>
                      <a:pt x="33897" y="16205"/>
                    </a:lnTo>
                    <a:lnTo>
                      <a:pt x="5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1"/>
              <p:cNvSpPr/>
              <p:nvPr/>
            </p:nvSpPr>
            <p:spPr>
              <a:xfrm>
                <a:off x="7354821" y="2583792"/>
                <a:ext cx="422679" cy="631570"/>
              </a:xfrm>
              <a:custGeom>
                <a:rect b="b" l="l" r="r" t="t"/>
                <a:pathLst>
                  <a:path extrusionOk="0" h="42573" w="28492">
                    <a:moveTo>
                      <a:pt x="0" y="1"/>
                    </a:moveTo>
                    <a:lnTo>
                      <a:pt x="0" y="26370"/>
                    </a:lnTo>
                    <a:lnTo>
                      <a:pt x="28492" y="42573"/>
                    </a:lnTo>
                    <a:lnTo>
                      <a:pt x="28492" y="16206"/>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1"/>
              <p:cNvSpPr/>
              <p:nvPr/>
            </p:nvSpPr>
            <p:spPr>
              <a:xfrm>
                <a:off x="7777485" y="2777893"/>
                <a:ext cx="80213" cy="437469"/>
              </a:xfrm>
              <a:custGeom>
                <a:rect b="b" l="l" r="r" t="t"/>
                <a:pathLst>
                  <a:path extrusionOk="0" h="29489" w="5407">
                    <a:moveTo>
                      <a:pt x="5406" y="0"/>
                    </a:moveTo>
                    <a:lnTo>
                      <a:pt x="1" y="3122"/>
                    </a:lnTo>
                    <a:lnTo>
                      <a:pt x="1" y="29489"/>
                    </a:lnTo>
                    <a:lnTo>
                      <a:pt x="5406" y="26369"/>
                    </a:lnTo>
                    <a:lnTo>
                      <a:pt x="54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1"/>
              <p:cNvSpPr/>
              <p:nvPr/>
            </p:nvSpPr>
            <p:spPr>
              <a:xfrm>
                <a:off x="7396523" y="2929062"/>
                <a:ext cx="612967" cy="395783"/>
              </a:xfrm>
              <a:custGeom>
                <a:rect b="b" l="l" r="r" t="t"/>
                <a:pathLst>
                  <a:path extrusionOk="0" h="26679" w="41319">
                    <a:moveTo>
                      <a:pt x="31086" y="0"/>
                    </a:moveTo>
                    <a:lnTo>
                      <a:pt x="31061" y="5922"/>
                    </a:lnTo>
                    <a:lnTo>
                      <a:pt x="1" y="23557"/>
                    </a:lnTo>
                    <a:lnTo>
                      <a:pt x="5407" y="26679"/>
                    </a:lnTo>
                    <a:lnTo>
                      <a:pt x="36091" y="9254"/>
                    </a:lnTo>
                    <a:lnTo>
                      <a:pt x="36452" y="9411"/>
                    </a:lnTo>
                    <a:lnTo>
                      <a:pt x="41319" y="6229"/>
                    </a:lnTo>
                    <a:lnTo>
                      <a:pt x="310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1"/>
              <p:cNvSpPr/>
              <p:nvPr/>
            </p:nvSpPr>
            <p:spPr>
              <a:xfrm>
                <a:off x="7476721" y="3021454"/>
                <a:ext cx="532769" cy="694590"/>
              </a:xfrm>
              <a:custGeom>
                <a:rect b="b" l="l" r="r" t="t"/>
                <a:pathLst>
                  <a:path extrusionOk="0" h="46821" w="35913">
                    <a:moveTo>
                      <a:pt x="35913" y="1"/>
                    </a:moveTo>
                    <a:lnTo>
                      <a:pt x="1" y="20451"/>
                    </a:lnTo>
                    <a:lnTo>
                      <a:pt x="1" y="46820"/>
                    </a:lnTo>
                    <a:lnTo>
                      <a:pt x="35913" y="26368"/>
                    </a:lnTo>
                    <a:lnTo>
                      <a:pt x="359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6894150" y="2987645"/>
                <a:ext cx="582585" cy="728399"/>
              </a:xfrm>
              <a:custGeom>
                <a:rect b="b" l="l" r="r" t="t"/>
                <a:pathLst>
                  <a:path extrusionOk="0" h="49100" w="39271">
                    <a:moveTo>
                      <a:pt x="0" y="0"/>
                    </a:moveTo>
                    <a:lnTo>
                      <a:pt x="0" y="26367"/>
                    </a:lnTo>
                    <a:lnTo>
                      <a:pt x="5408" y="29489"/>
                    </a:lnTo>
                    <a:lnTo>
                      <a:pt x="5408" y="26660"/>
                    </a:lnTo>
                    <a:lnTo>
                      <a:pt x="33865" y="42844"/>
                    </a:lnTo>
                    <a:lnTo>
                      <a:pt x="33865" y="45978"/>
                    </a:lnTo>
                    <a:lnTo>
                      <a:pt x="39271" y="49099"/>
                    </a:lnTo>
                    <a:lnTo>
                      <a:pt x="39271" y="22730"/>
                    </a:lnTo>
                    <a:lnTo>
                      <a:pt x="33865" y="19608"/>
                    </a:lnTo>
                    <a:lnTo>
                      <a:pt x="33865" y="38628"/>
                    </a:lnTo>
                    <a:lnTo>
                      <a:pt x="5408" y="22441"/>
                    </a:lnTo>
                    <a:lnTo>
                      <a:pt x="5408" y="3122"/>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7181593" y="2649081"/>
                <a:ext cx="295246" cy="257654"/>
              </a:xfrm>
              <a:custGeom>
                <a:rect b="b" l="l" r="r" t="t"/>
                <a:pathLst>
                  <a:path extrusionOk="0" h="17368" w="19902">
                    <a:moveTo>
                      <a:pt x="16692" y="1"/>
                    </a:moveTo>
                    <a:cubicBezTo>
                      <a:pt x="16424" y="1"/>
                      <a:pt x="12654" y="3238"/>
                      <a:pt x="11142" y="5794"/>
                    </a:cubicBezTo>
                    <a:cubicBezTo>
                      <a:pt x="9604" y="8393"/>
                      <a:pt x="7655" y="12154"/>
                      <a:pt x="7655" y="12154"/>
                    </a:cubicBezTo>
                    <a:cubicBezTo>
                      <a:pt x="7655" y="12154"/>
                      <a:pt x="5350" y="9162"/>
                      <a:pt x="4168" y="7684"/>
                    </a:cubicBezTo>
                    <a:cubicBezTo>
                      <a:pt x="2986" y="6207"/>
                      <a:pt x="1923" y="5358"/>
                      <a:pt x="1923" y="5358"/>
                    </a:cubicBezTo>
                    <a:cubicBezTo>
                      <a:pt x="1923" y="5358"/>
                      <a:pt x="1391" y="6043"/>
                      <a:pt x="859" y="6420"/>
                    </a:cubicBezTo>
                    <a:cubicBezTo>
                      <a:pt x="329" y="6798"/>
                      <a:pt x="0" y="7344"/>
                      <a:pt x="0" y="7344"/>
                    </a:cubicBezTo>
                    <a:cubicBezTo>
                      <a:pt x="0" y="7344"/>
                      <a:pt x="3284" y="13397"/>
                      <a:pt x="5232" y="15700"/>
                    </a:cubicBezTo>
                    <a:cubicBezTo>
                      <a:pt x="6287" y="16946"/>
                      <a:pt x="7012" y="17368"/>
                      <a:pt x="7662" y="17368"/>
                    </a:cubicBezTo>
                    <a:cubicBezTo>
                      <a:pt x="8215" y="17368"/>
                      <a:pt x="8712" y="17062"/>
                      <a:pt x="9311" y="16699"/>
                    </a:cubicBezTo>
                    <a:cubicBezTo>
                      <a:pt x="10436" y="16017"/>
                      <a:pt x="13964" y="12351"/>
                      <a:pt x="13964" y="12351"/>
                    </a:cubicBezTo>
                    <a:cubicBezTo>
                      <a:pt x="13964" y="12351"/>
                      <a:pt x="19902" y="2602"/>
                      <a:pt x="16703" y="4"/>
                    </a:cubicBezTo>
                    <a:cubicBezTo>
                      <a:pt x="16700" y="2"/>
                      <a:pt x="16697" y="1"/>
                      <a:pt x="16692"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7074484" y="2659806"/>
                <a:ext cx="135651" cy="98237"/>
              </a:xfrm>
              <a:custGeom>
                <a:rect b="b" l="l" r="r" t="t"/>
                <a:pathLst>
                  <a:path extrusionOk="0" h="6622" w="9144">
                    <a:moveTo>
                      <a:pt x="922" y="1"/>
                    </a:moveTo>
                    <a:cubicBezTo>
                      <a:pt x="0" y="1"/>
                      <a:pt x="150" y="1556"/>
                      <a:pt x="1817" y="3061"/>
                    </a:cubicBezTo>
                    <a:cubicBezTo>
                      <a:pt x="3649" y="4717"/>
                      <a:pt x="5600" y="4717"/>
                      <a:pt x="6249" y="5336"/>
                    </a:cubicBezTo>
                    <a:cubicBezTo>
                      <a:pt x="6639" y="5709"/>
                      <a:pt x="6967" y="6143"/>
                      <a:pt x="7220" y="6621"/>
                    </a:cubicBezTo>
                    <a:cubicBezTo>
                      <a:pt x="7220" y="6621"/>
                      <a:pt x="8848" y="6152"/>
                      <a:pt x="9143" y="4635"/>
                    </a:cubicBezTo>
                    <a:cubicBezTo>
                      <a:pt x="9143" y="4635"/>
                      <a:pt x="8198" y="3272"/>
                      <a:pt x="7549" y="2606"/>
                    </a:cubicBezTo>
                    <a:cubicBezTo>
                      <a:pt x="6899" y="1938"/>
                      <a:pt x="6721" y="2025"/>
                      <a:pt x="4713" y="1656"/>
                    </a:cubicBezTo>
                    <a:cubicBezTo>
                      <a:pt x="2703" y="1288"/>
                      <a:pt x="2467" y="404"/>
                      <a:pt x="1226" y="48"/>
                    </a:cubicBezTo>
                    <a:cubicBezTo>
                      <a:pt x="1115" y="16"/>
                      <a:pt x="1013" y="1"/>
                      <a:pt x="922"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7038272" y="3501886"/>
                <a:ext cx="130593" cy="153157"/>
              </a:xfrm>
              <a:custGeom>
                <a:rect b="b" l="l" r="r" t="t"/>
                <a:pathLst>
                  <a:path extrusionOk="0" h="10324" w="8803">
                    <a:moveTo>
                      <a:pt x="3653" y="0"/>
                    </a:moveTo>
                    <a:cubicBezTo>
                      <a:pt x="3637" y="399"/>
                      <a:pt x="3622" y="765"/>
                      <a:pt x="3608" y="1063"/>
                    </a:cubicBezTo>
                    <a:cubicBezTo>
                      <a:pt x="3470" y="4266"/>
                      <a:pt x="1362" y="7149"/>
                      <a:pt x="574" y="8270"/>
                    </a:cubicBezTo>
                    <a:cubicBezTo>
                      <a:pt x="1" y="9085"/>
                      <a:pt x="1026" y="10324"/>
                      <a:pt x="2337" y="10324"/>
                    </a:cubicBezTo>
                    <a:cubicBezTo>
                      <a:pt x="2830" y="10324"/>
                      <a:pt x="3363" y="10149"/>
                      <a:pt x="3866" y="9712"/>
                    </a:cubicBezTo>
                    <a:cubicBezTo>
                      <a:pt x="5712" y="8110"/>
                      <a:pt x="5911" y="7789"/>
                      <a:pt x="6932" y="7310"/>
                    </a:cubicBezTo>
                    <a:cubicBezTo>
                      <a:pt x="7954" y="6830"/>
                      <a:pt x="8803" y="4588"/>
                      <a:pt x="8137" y="2024"/>
                    </a:cubicBezTo>
                    <a:cubicBezTo>
                      <a:pt x="8024" y="1588"/>
                      <a:pt x="7980" y="1082"/>
                      <a:pt x="7963" y="549"/>
                    </a:cubicBezTo>
                    <a:cubicBezTo>
                      <a:pt x="7401" y="767"/>
                      <a:pt x="6819" y="939"/>
                      <a:pt x="6228" y="1065"/>
                    </a:cubicBezTo>
                    <a:cubicBezTo>
                      <a:pt x="6108" y="1090"/>
                      <a:pt x="5987" y="1102"/>
                      <a:pt x="5868" y="1102"/>
                    </a:cubicBezTo>
                    <a:cubicBezTo>
                      <a:pt x="5039" y="1102"/>
                      <a:pt x="4235" y="541"/>
                      <a:pt x="3653" y="0"/>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7081294" y="3009942"/>
                <a:ext cx="397667" cy="519284"/>
              </a:xfrm>
              <a:custGeom>
                <a:rect b="b" l="l" r="r" t="t"/>
                <a:pathLst>
                  <a:path extrusionOk="0" h="35004" w="26806">
                    <a:moveTo>
                      <a:pt x="20420" y="1"/>
                    </a:moveTo>
                    <a:cubicBezTo>
                      <a:pt x="20420" y="1"/>
                      <a:pt x="6227" y="7726"/>
                      <a:pt x="4191" y="9224"/>
                    </a:cubicBezTo>
                    <a:cubicBezTo>
                      <a:pt x="1935" y="10885"/>
                      <a:pt x="1492" y="12669"/>
                      <a:pt x="1374" y="14883"/>
                    </a:cubicBezTo>
                    <a:cubicBezTo>
                      <a:pt x="1037" y="21241"/>
                      <a:pt x="153" y="30049"/>
                      <a:pt x="0" y="33945"/>
                    </a:cubicBezTo>
                    <a:cubicBezTo>
                      <a:pt x="577" y="34481"/>
                      <a:pt x="2152" y="35004"/>
                      <a:pt x="3181" y="35004"/>
                    </a:cubicBezTo>
                    <a:cubicBezTo>
                      <a:pt x="3339" y="35004"/>
                      <a:pt x="3485" y="34991"/>
                      <a:pt x="3612" y="34965"/>
                    </a:cubicBezTo>
                    <a:cubicBezTo>
                      <a:pt x="4287" y="34822"/>
                      <a:pt x="5063" y="34067"/>
                      <a:pt x="5772" y="33518"/>
                    </a:cubicBezTo>
                    <a:cubicBezTo>
                      <a:pt x="5690" y="30919"/>
                      <a:pt x="5917" y="27838"/>
                      <a:pt x="6787" y="24250"/>
                    </a:cubicBezTo>
                    <a:cubicBezTo>
                      <a:pt x="7416" y="21654"/>
                      <a:pt x="8462" y="18652"/>
                      <a:pt x="8426" y="16250"/>
                    </a:cubicBezTo>
                    <a:cubicBezTo>
                      <a:pt x="8403" y="14653"/>
                      <a:pt x="24273" y="10108"/>
                      <a:pt x="26377" y="3575"/>
                    </a:cubicBezTo>
                    <a:cubicBezTo>
                      <a:pt x="26806" y="2245"/>
                      <a:pt x="20420" y="1"/>
                      <a:pt x="204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6992462" y="3547014"/>
                <a:ext cx="181521" cy="141748"/>
              </a:xfrm>
              <a:custGeom>
                <a:rect b="b" l="l" r="r" t="t"/>
                <a:pathLst>
                  <a:path extrusionOk="0" h="9555" w="12236">
                    <a:moveTo>
                      <a:pt x="11415" y="0"/>
                    </a:moveTo>
                    <a:cubicBezTo>
                      <a:pt x="11415" y="0"/>
                      <a:pt x="10716" y="3429"/>
                      <a:pt x="8209" y="4759"/>
                    </a:cubicBezTo>
                    <a:cubicBezTo>
                      <a:pt x="6843" y="5484"/>
                      <a:pt x="5942" y="5850"/>
                      <a:pt x="5199" y="5850"/>
                    </a:cubicBezTo>
                    <a:cubicBezTo>
                      <a:pt x="4640" y="5850"/>
                      <a:pt x="4171" y="5643"/>
                      <a:pt x="3662" y="5228"/>
                    </a:cubicBezTo>
                    <a:cubicBezTo>
                      <a:pt x="3662" y="5228"/>
                      <a:pt x="1406" y="6930"/>
                      <a:pt x="634" y="7779"/>
                    </a:cubicBezTo>
                    <a:cubicBezTo>
                      <a:pt x="0" y="8478"/>
                      <a:pt x="1372" y="9555"/>
                      <a:pt x="3090" y="9555"/>
                    </a:cubicBezTo>
                    <a:cubicBezTo>
                      <a:pt x="3458" y="9555"/>
                      <a:pt x="3841" y="9505"/>
                      <a:pt x="4225" y="9393"/>
                    </a:cubicBezTo>
                    <a:cubicBezTo>
                      <a:pt x="6399" y="8752"/>
                      <a:pt x="8251" y="6822"/>
                      <a:pt x="10020" y="5389"/>
                    </a:cubicBezTo>
                    <a:cubicBezTo>
                      <a:pt x="11755" y="3985"/>
                      <a:pt x="12236" y="3473"/>
                      <a:pt x="12236" y="1766"/>
                    </a:cubicBezTo>
                    <a:cubicBezTo>
                      <a:pt x="12236" y="926"/>
                      <a:pt x="11415" y="0"/>
                      <a:pt x="114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7155929" y="3565127"/>
                <a:ext cx="130578" cy="167710"/>
              </a:xfrm>
              <a:custGeom>
                <a:rect b="b" l="l" r="r" t="t"/>
                <a:pathLst>
                  <a:path extrusionOk="0" h="11305" w="8802">
                    <a:moveTo>
                      <a:pt x="4228" y="1"/>
                    </a:moveTo>
                    <a:cubicBezTo>
                      <a:pt x="4228" y="1"/>
                      <a:pt x="4228" y="1"/>
                      <a:pt x="4228" y="1"/>
                    </a:cubicBezTo>
                    <a:cubicBezTo>
                      <a:pt x="4087" y="3202"/>
                      <a:pt x="1360" y="8132"/>
                      <a:pt x="572" y="9253"/>
                    </a:cubicBezTo>
                    <a:cubicBezTo>
                      <a:pt x="1" y="10068"/>
                      <a:pt x="1024" y="11305"/>
                      <a:pt x="2335" y="11305"/>
                    </a:cubicBezTo>
                    <a:cubicBezTo>
                      <a:pt x="2827" y="11305"/>
                      <a:pt x="3360" y="11130"/>
                      <a:pt x="3864" y="10693"/>
                    </a:cubicBezTo>
                    <a:cubicBezTo>
                      <a:pt x="5710" y="9091"/>
                      <a:pt x="5909" y="8772"/>
                      <a:pt x="6932" y="8291"/>
                    </a:cubicBezTo>
                    <a:cubicBezTo>
                      <a:pt x="7952" y="7810"/>
                      <a:pt x="8801" y="5568"/>
                      <a:pt x="8137" y="3005"/>
                    </a:cubicBezTo>
                    <a:cubicBezTo>
                      <a:pt x="8011" y="2520"/>
                      <a:pt x="7945" y="1926"/>
                      <a:pt x="7905" y="1291"/>
                    </a:cubicBezTo>
                    <a:cubicBezTo>
                      <a:pt x="7669" y="1446"/>
                      <a:pt x="7407" y="1511"/>
                      <a:pt x="7135" y="1511"/>
                    </a:cubicBezTo>
                    <a:cubicBezTo>
                      <a:pt x="5816" y="1511"/>
                      <a:pt x="4252" y="1"/>
                      <a:pt x="4228" y="1"/>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1"/>
              <p:cNvSpPr/>
              <p:nvPr/>
            </p:nvSpPr>
            <p:spPr>
              <a:xfrm>
                <a:off x="7187186" y="3018992"/>
                <a:ext cx="382550" cy="593578"/>
              </a:xfrm>
              <a:custGeom>
                <a:rect b="b" l="l" r="r" t="t"/>
                <a:pathLst>
                  <a:path extrusionOk="0" h="40012" w="25787">
                    <a:moveTo>
                      <a:pt x="21270" y="1"/>
                    </a:moveTo>
                    <a:cubicBezTo>
                      <a:pt x="18719" y="1"/>
                      <a:pt x="17738" y="2853"/>
                      <a:pt x="16300" y="3506"/>
                    </a:cubicBezTo>
                    <a:cubicBezTo>
                      <a:pt x="15402" y="3914"/>
                      <a:pt x="4555" y="9878"/>
                      <a:pt x="2081" y="12732"/>
                    </a:cubicBezTo>
                    <a:cubicBezTo>
                      <a:pt x="1136" y="13823"/>
                      <a:pt x="1" y="15812"/>
                      <a:pt x="432" y="18016"/>
                    </a:cubicBezTo>
                    <a:cubicBezTo>
                      <a:pt x="831" y="20061"/>
                      <a:pt x="1148" y="21621"/>
                      <a:pt x="1159" y="23785"/>
                    </a:cubicBezTo>
                    <a:cubicBezTo>
                      <a:pt x="1171" y="26217"/>
                      <a:pt x="1286" y="35509"/>
                      <a:pt x="1159" y="38804"/>
                    </a:cubicBezTo>
                    <a:cubicBezTo>
                      <a:pt x="2130" y="39499"/>
                      <a:pt x="3036" y="40011"/>
                      <a:pt x="3953" y="40011"/>
                    </a:cubicBezTo>
                    <a:cubicBezTo>
                      <a:pt x="4702" y="40011"/>
                      <a:pt x="5459" y="39669"/>
                      <a:pt x="6263" y="38804"/>
                    </a:cubicBezTo>
                    <a:cubicBezTo>
                      <a:pt x="6098" y="36079"/>
                      <a:pt x="7039" y="31627"/>
                      <a:pt x="7581" y="27598"/>
                    </a:cubicBezTo>
                    <a:cubicBezTo>
                      <a:pt x="8174" y="23187"/>
                      <a:pt x="7196" y="19686"/>
                      <a:pt x="8089" y="18614"/>
                    </a:cubicBezTo>
                    <a:cubicBezTo>
                      <a:pt x="9895" y="16452"/>
                      <a:pt x="20603" y="13973"/>
                      <a:pt x="24213" y="9576"/>
                    </a:cubicBezTo>
                    <a:cubicBezTo>
                      <a:pt x="25786" y="7660"/>
                      <a:pt x="25052" y="1164"/>
                      <a:pt x="22850" y="322"/>
                    </a:cubicBezTo>
                    <a:cubicBezTo>
                      <a:pt x="22262" y="97"/>
                      <a:pt x="21740" y="1"/>
                      <a:pt x="21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7110118" y="3624794"/>
                <a:ext cx="181491" cy="141793"/>
              </a:xfrm>
              <a:custGeom>
                <a:rect b="b" l="l" r="r" t="t"/>
                <a:pathLst>
                  <a:path extrusionOk="0" h="9558" w="12234">
                    <a:moveTo>
                      <a:pt x="11413" y="1"/>
                    </a:moveTo>
                    <a:cubicBezTo>
                      <a:pt x="11413" y="1"/>
                      <a:pt x="10714" y="3432"/>
                      <a:pt x="8207" y="4762"/>
                    </a:cubicBezTo>
                    <a:cubicBezTo>
                      <a:pt x="6841" y="5486"/>
                      <a:pt x="5940" y="5851"/>
                      <a:pt x="5197" y="5851"/>
                    </a:cubicBezTo>
                    <a:cubicBezTo>
                      <a:pt x="4639" y="5851"/>
                      <a:pt x="4170" y="5645"/>
                      <a:pt x="3660" y="5231"/>
                    </a:cubicBezTo>
                    <a:cubicBezTo>
                      <a:pt x="3660" y="5231"/>
                      <a:pt x="1404" y="6931"/>
                      <a:pt x="635" y="7780"/>
                    </a:cubicBezTo>
                    <a:cubicBezTo>
                      <a:pt x="1" y="8479"/>
                      <a:pt x="1371" y="9558"/>
                      <a:pt x="3090" y="9558"/>
                    </a:cubicBezTo>
                    <a:cubicBezTo>
                      <a:pt x="3457" y="9558"/>
                      <a:pt x="3840" y="9508"/>
                      <a:pt x="4223" y="9396"/>
                    </a:cubicBezTo>
                    <a:cubicBezTo>
                      <a:pt x="6397" y="8753"/>
                      <a:pt x="8249" y="6823"/>
                      <a:pt x="10020" y="5390"/>
                    </a:cubicBezTo>
                    <a:cubicBezTo>
                      <a:pt x="11755" y="3985"/>
                      <a:pt x="12234" y="3477"/>
                      <a:pt x="12234" y="1767"/>
                    </a:cubicBezTo>
                    <a:cubicBezTo>
                      <a:pt x="12234" y="927"/>
                      <a:pt x="11413" y="1"/>
                      <a:pt x="114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7335017" y="2659361"/>
                <a:ext cx="301299" cy="443062"/>
              </a:xfrm>
              <a:custGeom>
                <a:rect b="b" l="l" r="r" t="t"/>
                <a:pathLst>
                  <a:path extrusionOk="0" h="29866" w="20310">
                    <a:moveTo>
                      <a:pt x="8289" y="0"/>
                    </a:moveTo>
                    <a:cubicBezTo>
                      <a:pt x="7390" y="903"/>
                      <a:pt x="5446" y="2481"/>
                      <a:pt x="4485" y="3476"/>
                    </a:cubicBezTo>
                    <a:cubicBezTo>
                      <a:pt x="3561" y="4435"/>
                      <a:pt x="1" y="7399"/>
                      <a:pt x="803" y="10683"/>
                    </a:cubicBezTo>
                    <a:cubicBezTo>
                      <a:pt x="1037" y="11658"/>
                      <a:pt x="1349" y="12509"/>
                      <a:pt x="1802" y="13724"/>
                    </a:cubicBezTo>
                    <a:cubicBezTo>
                      <a:pt x="2308" y="15089"/>
                      <a:pt x="2046" y="17629"/>
                      <a:pt x="2008" y="19013"/>
                    </a:cubicBezTo>
                    <a:cubicBezTo>
                      <a:pt x="1942" y="21628"/>
                      <a:pt x="1462" y="23776"/>
                      <a:pt x="653" y="25307"/>
                    </a:cubicBezTo>
                    <a:cubicBezTo>
                      <a:pt x="2526" y="28484"/>
                      <a:pt x="6442" y="29865"/>
                      <a:pt x="10400" y="29865"/>
                    </a:cubicBezTo>
                    <a:cubicBezTo>
                      <a:pt x="12379" y="29865"/>
                      <a:pt x="14369" y="29520"/>
                      <a:pt x="16119" y="28881"/>
                    </a:cubicBezTo>
                    <a:cubicBezTo>
                      <a:pt x="15917" y="27847"/>
                      <a:pt x="15657" y="26909"/>
                      <a:pt x="15486" y="26083"/>
                    </a:cubicBezTo>
                    <a:cubicBezTo>
                      <a:pt x="14986" y="23682"/>
                      <a:pt x="14728" y="19130"/>
                      <a:pt x="15015" y="16288"/>
                    </a:cubicBezTo>
                    <a:cubicBezTo>
                      <a:pt x="15015" y="16288"/>
                      <a:pt x="20310" y="13523"/>
                      <a:pt x="19212" y="8047"/>
                    </a:cubicBezTo>
                    <a:cubicBezTo>
                      <a:pt x="18882" y="6389"/>
                      <a:pt x="14632" y="2962"/>
                      <a:pt x="14632" y="2962"/>
                    </a:cubicBezTo>
                    <a:cubicBezTo>
                      <a:pt x="14632" y="2962"/>
                      <a:pt x="11476" y="4742"/>
                      <a:pt x="10451" y="5469"/>
                    </a:cubicBezTo>
                    <a:cubicBezTo>
                      <a:pt x="9468" y="6163"/>
                      <a:pt x="7770" y="7055"/>
                      <a:pt x="7630" y="7212"/>
                    </a:cubicBezTo>
                    <a:cubicBezTo>
                      <a:pt x="7623" y="7212"/>
                      <a:pt x="7981" y="5331"/>
                      <a:pt x="9091" y="2707"/>
                    </a:cubicBezTo>
                    <a:cubicBezTo>
                      <a:pt x="9440" y="1881"/>
                      <a:pt x="8851" y="129"/>
                      <a:pt x="82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p:nvPr/>
            </p:nvSpPr>
            <p:spPr>
              <a:xfrm>
                <a:off x="7390781" y="2651870"/>
                <a:ext cx="67203" cy="63790"/>
              </a:xfrm>
              <a:custGeom>
                <a:rect b="b" l="l" r="r" t="t"/>
                <a:pathLst>
                  <a:path extrusionOk="0" h="4300" w="4530">
                    <a:moveTo>
                      <a:pt x="2744" y="1"/>
                    </a:moveTo>
                    <a:cubicBezTo>
                      <a:pt x="2270" y="1"/>
                      <a:pt x="1767" y="127"/>
                      <a:pt x="1326" y="505"/>
                    </a:cubicBezTo>
                    <a:cubicBezTo>
                      <a:pt x="1" y="1640"/>
                      <a:pt x="402" y="4300"/>
                      <a:pt x="402" y="4300"/>
                    </a:cubicBezTo>
                    <a:lnTo>
                      <a:pt x="4530" y="505"/>
                    </a:lnTo>
                    <a:cubicBezTo>
                      <a:pt x="4530" y="505"/>
                      <a:pt x="3694" y="1"/>
                      <a:pt x="2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1"/>
              <p:cNvSpPr/>
              <p:nvPr/>
            </p:nvSpPr>
            <p:spPr>
              <a:xfrm>
                <a:off x="7417573" y="2588213"/>
                <a:ext cx="134524" cy="190378"/>
              </a:xfrm>
              <a:custGeom>
                <a:rect b="b" l="l" r="r" t="t"/>
                <a:pathLst>
                  <a:path extrusionOk="0" h="12833" w="9068">
                    <a:moveTo>
                      <a:pt x="6933" y="1"/>
                    </a:moveTo>
                    <a:cubicBezTo>
                      <a:pt x="5693" y="1"/>
                      <a:pt x="3211" y="4559"/>
                      <a:pt x="3211" y="4559"/>
                    </a:cubicBezTo>
                    <a:cubicBezTo>
                      <a:pt x="3211" y="4559"/>
                      <a:pt x="3296" y="6811"/>
                      <a:pt x="2724" y="8291"/>
                    </a:cubicBezTo>
                    <a:cubicBezTo>
                      <a:pt x="1656" y="9318"/>
                      <a:pt x="1" y="11398"/>
                      <a:pt x="1171" y="12596"/>
                    </a:cubicBezTo>
                    <a:cubicBezTo>
                      <a:pt x="1333" y="12763"/>
                      <a:pt x="1594" y="12832"/>
                      <a:pt x="1914" y="12832"/>
                    </a:cubicBezTo>
                    <a:cubicBezTo>
                      <a:pt x="3059" y="12832"/>
                      <a:pt x="4952" y="11938"/>
                      <a:pt x="5718" y="11396"/>
                    </a:cubicBezTo>
                    <a:cubicBezTo>
                      <a:pt x="6680" y="10716"/>
                      <a:pt x="8758" y="8180"/>
                      <a:pt x="9067" y="7758"/>
                    </a:cubicBezTo>
                    <a:cubicBezTo>
                      <a:pt x="8134" y="6930"/>
                      <a:pt x="7655" y="1410"/>
                      <a:pt x="7543" y="814"/>
                    </a:cubicBezTo>
                    <a:cubicBezTo>
                      <a:pt x="7433" y="236"/>
                      <a:pt x="7215" y="1"/>
                      <a:pt x="6933" y="1"/>
                    </a:cubicBezTo>
                    <a:close/>
                  </a:path>
                </a:pathLst>
              </a:custGeom>
              <a:solidFill>
                <a:srgbClr val="B795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1"/>
              <p:cNvSpPr/>
              <p:nvPr/>
            </p:nvSpPr>
            <p:spPr>
              <a:xfrm>
                <a:off x="7388942" y="2684373"/>
                <a:ext cx="78225" cy="94232"/>
              </a:xfrm>
              <a:custGeom>
                <a:rect b="b" l="l" r="r" t="t"/>
                <a:pathLst>
                  <a:path extrusionOk="0" h="6352" w="5273">
                    <a:moveTo>
                      <a:pt x="4757" y="0"/>
                    </a:moveTo>
                    <a:cubicBezTo>
                      <a:pt x="4757" y="0"/>
                      <a:pt x="3359" y="760"/>
                      <a:pt x="2250" y="1445"/>
                    </a:cubicBezTo>
                    <a:cubicBezTo>
                      <a:pt x="1138" y="2130"/>
                      <a:pt x="1" y="3922"/>
                      <a:pt x="1" y="3922"/>
                    </a:cubicBezTo>
                    <a:cubicBezTo>
                      <a:pt x="1" y="3922"/>
                      <a:pt x="8" y="3921"/>
                      <a:pt x="21" y="3921"/>
                    </a:cubicBezTo>
                    <a:cubicBezTo>
                      <a:pt x="188" y="3921"/>
                      <a:pt x="1360" y="3958"/>
                      <a:pt x="1677" y="4963"/>
                    </a:cubicBezTo>
                    <a:cubicBezTo>
                      <a:pt x="2020" y="6049"/>
                      <a:pt x="3333" y="6351"/>
                      <a:pt x="3333" y="6351"/>
                    </a:cubicBezTo>
                    <a:cubicBezTo>
                      <a:pt x="3333" y="6351"/>
                      <a:pt x="3218" y="4299"/>
                      <a:pt x="3962" y="3441"/>
                    </a:cubicBezTo>
                    <a:cubicBezTo>
                      <a:pt x="4703" y="2585"/>
                      <a:pt x="5045" y="1959"/>
                      <a:pt x="5160" y="1215"/>
                    </a:cubicBezTo>
                    <a:cubicBezTo>
                      <a:pt x="5273" y="474"/>
                      <a:pt x="5160" y="43"/>
                      <a:pt x="5160" y="43"/>
                    </a:cubicBezTo>
                    <a:lnTo>
                      <a:pt x="4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1"/>
              <p:cNvSpPr/>
              <p:nvPr/>
            </p:nvSpPr>
            <p:spPr>
              <a:xfrm>
                <a:off x="7438417" y="2704104"/>
                <a:ext cx="118932" cy="101175"/>
              </a:xfrm>
              <a:custGeom>
                <a:rect b="b" l="l" r="r" t="t"/>
                <a:pathLst>
                  <a:path extrusionOk="0" h="6820" w="8017">
                    <a:moveTo>
                      <a:pt x="6532" y="0"/>
                    </a:moveTo>
                    <a:cubicBezTo>
                      <a:pt x="6532" y="0"/>
                      <a:pt x="4963" y="1238"/>
                      <a:pt x="4222" y="1846"/>
                    </a:cubicBezTo>
                    <a:cubicBezTo>
                      <a:pt x="3478" y="2456"/>
                      <a:pt x="1980" y="3025"/>
                      <a:pt x="1319" y="3511"/>
                    </a:cubicBezTo>
                    <a:cubicBezTo>
                      <a:pt x="657" y="3994"/>
                      <a:pt x="1" y="5021"/>
                      <a:pt x="1" y="5021"/>
                    </a:cubicBezTo>
                    <a:cubicBezTo>
                      <a:pt x="1" y="5021"/>
                      <a:pt x="338" y="5294"/>
                      <a:pt x="916" y="5294"/>
                    </a:cubicBezTo>
                    <a:cubicBezTo>
                      <a:pt x="1040" y="5294"/>
                      <a:pt x="1174" y="5281"/>
                      <a:pt x="1319" y="5251"/>
                    </a:cubicBezTo>
                    <a:cubicBezTo>
                      <a:pt x="1569" y="5199"/>
                      <a:pt x="1775" y="5168"/>
                      <a:pt x="1939" y="5168"/>
                    </a:cubicBezTo>
                    <a:cubicBezTo>
                      <a:pt x="2312" y="5168"/>
                      <a:pt x="2471" y="5328"/>
                      <a:pt x="2463" y="5765"/>
                    </a:cubicBezTo>
                    <a:cubicBezTo>
                      <a:pt x="2454" y="6391"/>
                      <a:pt x="2653" y="6820"/>
                      <a:pt x="2653" y="6820"/>
                    </a:cubicBezTo>
                    <a:cubicBezTo>
                      <a:pt x="2653" y="6820"/>
                      <a:pt x="6077" y="5450"/>
                      <a:pt x="7048" y="4566"/>
                    </a:cubicBezTo>
                    <a:cubicBezTo>
                      <a:pt x="8016" y="3680"/>
                      <a:pt x="6532" y="0"/>
                      <a:pt x="65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1"/>
              <p:cNvSpPr/>
              <p:nvPr/>
            </p:nvSpPr>
            <p:spPr>
              <a:xfrm>
                <a:off x="7478530" y="2604220"/>
                <a:ext cx="106827" cy="276673"/>
              </a:xfrm>
              <a:custGeom>
                <a:rect b="b" l="l" r="r" t="t"/>
                <a:pathLst>
                  <a:path extrusionOk="0" h="18650" w="7201">
                    <a:moveTo>
                      <a:pt x="4660" y="0"/>
                    </a:moveTo>
                    <a:lnTo>
                      <a:pt x="3528" y="1431"/>
                    </a:lnTo>
                    <a:cubicBezTo>
                      <a:pt x="3528" y="1431"/>
                      <a:pt x="3178" y="5253"/>
                      <a:pt x="2824" y="6449"/>
                    </a:cubicBezTo>
                    <a:cubicBezTo>
                      <a:pt x="1506" y="10901"/>
                      <a:pt x="566" y="12258"/>
                      <a:pt x="334" y="14383"/>
                    </a:cubicBezTo>
                    <a:cubicBezTo>
                      <a:pt x="1" y="17441"/>
                      <a:pt x="1408" y="18649"/>
                      <a:pt x="1408" y="18649"/>
                    </a:cubicBezTo>
                    <a:cubicBezTo>
                      <a:pt x="1408" y="18649"/>
                      <a:pt x="2683" y="14524"/>
                      <a:pt x="4004" y="13164"/>
                    </a:cubicBezTo>
                    <a:cubicBezTo>
                      <a:pt x="5326" y="11803"/>
                      <a:pt x="7200" y="8675"/>
                      <a:pt x="6572" y="6023"/>
                    </a:cubicBezTo>
                    <a:cubicBezTo>
                      <a:pt x="5943" y="3370"/>
                      <a:pt x="4660" y="0"/>
                      <a:pt x="4660" y="0"/>
                    </a:cubicBezTo>
                    <a:close/>
                  </a:path>
                </a:pathLst>
              </a:custGeom>
              <a:solidFill>
                <a:srgbClr val="3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1"/>
              <p:cNvSpPr/>
              <p:nvPr/>
            </p:nvSpPr>
            <p:spPr>
              <a:xfrm>
                <a:off x="7373054" y="2475660"/>
                <a:ext cx="187974" cy="209381"/>
              </a:xfrm>
              <a:custGeom>
                <a:rect b="b" l="l" r="r" t="t"/>
                <a:pathLst>
                  <a:path extrusionOk="0" h="14114" w="12671">
                    <a:moveTo>
                      <a:pt x="6611" y="0"/>
                    </a:moveTo>
                    <a:cubicBezTo>
                      <a:pt x="4702" y="0"/>
                      <a:pt x="2639" y="971"/>
                      <a:pt x="1630" y="3828"/>
                    </a:cubicBezTo>
                    <a:cubicBezTo>
                      <a:pt x="0" y="8439"/>
                      <a:pt x="3733" y="14113"/>
                      <a:pt x="6208" y="14113"/>
                    </a:cubicBezTo>
                    <a:cubicBezTo>
                      <a:pt x="6411" y="14113"/>
                      <a:pt x="6606" y="14075"/>
                      <a:pt x="6789" y="13994"/>
                    </a:cubicBezTo>
                    <a:cubicBezTo>
                      <a:pt x="8138" y="13401"/>
                      <a:pt x="10973" y="11295"/>
                      <a:pt x="11770" y="8666"/>
                    </a:cubicBezTo>
                    <a:cubicBezTo>
                      <a:pt x="12671" y="5709"/>
                      <a:pt x="11374" y="2175"/>
                      <a:pt x="9864" y="1023"/>
                    </a:cubicBezTo>
                    <a:cubicBezTo>
                      <a:pt x="9086" y="431"/>
                      <a:pt x="7883" y="0"/>
                      <a:pt x="6611" y="0"/>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1"/>
              <p:cNvSpPr/>
              <p:nvPr/>
            </p:nvSpPr>
            <p:spPr>
              <a:xfrm>
                <a:off x="7382162" y="2463688"/>
                <a:ext cx="212689" cy="144434"/>
              </a:xfrm>
              <a:custGeom>
                <a:rect b="b" l="l" r="r" t="t"/>
                <a:pathLst>
                  <a:path extrusionOk="0" h="9736" w="14337">
                    <a:moveTo>
                      <a:pt x="6957" y="1"/>
                    </a:moveTo>
                    <a:cubicBezTo>
                      <a:pt x="5091" y="1"/>
                      <a:pt x="2936" y="1110"/>
                      <a:pt x="1837" y="2229"/>
                    </a:cubicBezTo>
                    <a:cubicBezTo>
                      <a:pt x="0" y="4098"/>
                      <a:pt x="528" y="7140"/>
                      <a:pt x="528" y="7140"/>
                    </a:cubicBezTo>
                    <a:cubicBezTo>
                      <a:pt x="528" y="7140"/>
                      <a:pt x="1264" y="6706"/>
                      <a:pt x="2385" y="6005"/>
                    </a:cubicBezTo>
                    <a:cubicBezTo>
                      <a:pt x="3370" y="7112"/>
                      <a:pt x="4224" y="8125"/>
                      <a:pt x="5247" y="8695"/>
                    </a:cubicBezTo>
                    <a:cubicBezTo>
                      <a:pt x="7113" y="9736"/>
                      <a:pt x="7676" y="9736"/>
                      <a:pt x="8919" y="9736"/>
                    </a:cubicBezTo>
                    <a:cubicBezTo>
                      <a:pt x="9259" y="9412"/>
                      <a:pt x="9824" y="8303"/>
                      <a:pt x="10122" y="8186"/>
                    </a:cubicBezTo>
                    <a:cubicBezTo>
                      <a:pt x="10211" y="8151"/>
                      <a:pt x="10292" y="8136"/>
                      <a:pt x="10366" y="8136"/>
                    </a:cubicBezTo>
                    <a:cubicBezTo>
                      <a:pt x="11055" y="8136"/>
                      <a:pt x="11156" y="9473"/>
                      <a:pt x="11156" y="9473"/>
                    </a:cubicBezTo>
                    <a:cubicBezTo>
                      <a:pt x="11156" y="9473"/>
                      <a:pt x="14337" y="3704"/>
                      <a:pt x="8706" y="428"/>
                    </a:cubicBezTo>
                    <a:cubicBezTo>
                      <a:pt x="8191" y="129"/>
                      <a:pt x="7591" y="1"/>
                      <a:pt x="6957" y="1"/>
                    </a:cubicBezTo>
                    <a:close/>
                  </a:path>
                </a:pathLst>
              </a:custGeom>
              <a:solidFill>
                <a:srgbClr val="332A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1"/>
              <p:cNvSpPr/>
              <p:nvPr/>
            </p:nvSpPr>
            <p:spPr>
              <a:xfrm>
                <a:off x="7395202" y="2794701"/>
                <a:ext cx="37562" cy="264108"/>
              </a:xfrm>
              <a:custGeom>
                <a:rect b="b" l="l" r="r" t="t"/>
                <a:pathLst>
                  <a:path extrusionOk="0" h="17803" w="2532">
                    <a:moveTo>
                      <a:pt x="2278" y="0"/>
                    </a:moveTo>
                    <a:cubicBezTo>
                      <a:pt x="2278" y="0"/>
                      <a:pt x="1293" y="1712"/>
                      <a:pt x="1375" y="3337"/>
                    </a:cubicBezTo>
                    <a:cubicBezTo>
                      <a:pt x="1457" y="4962"/>
                      <a:pt x="2140" y="6377"/>
                      <a:pt x="1603" y="10982"/>
                    </a:cubicBezTo>
                    <a:cubicBezTo>
                      <a:pt x="1502" y="11838"/>
                      <a:pt x="177" y="13377"/>
                      <a:pt x="90" y="14648"/>
                    </a:cubicBezTo>
                    <a:cubicBezTo>
                      <a:pt x="1" y="15921"/>
                      <a:pt x="90" y="17802"/>
                      <a:pt x="90" y="17802"/>
                    </a:cubicBezTo>
                    <a:lnTo>
                      <a:pt x="1164" y="17375"/>
                    </a:lnTo>
                    <a:cubicBezTo>
                      <a:pt x="1164" y="17375"/>
                      <a:pt x="273" y="15070"/>
                      <a:pt x="1164" y="13611"/>
                    </a:cubicBezTo>
                    <a:cubicBezTo>
                      <a:pt x="2055" y="12153"/>
                      <a:pt x="2043" y="12143"/>
                      <a:pt x="2278" y="9927"/>
                    </a:cubicBezTo>
                    <a:cubicBezTo>
                      <a:pt x="2531" y="7551"/>
                      <a:pt x="2379" y="5246"/>
                      <a:pt x="2184" y="3759"/>
                    </a:cubicBezTo>
                    <a:cubicBezTo>
                      <a:pt x="1990" y="2275"/>
                      <a:pt x="2278" y="0"/>
                      <a:pt x="22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1"/>
              <p:cNvSpPr/>
              <p:nvPr/>
            </p:nvSpPr>
            <p:spPr>
              <a:xfrm>
                <a:off x="7301341" y="2766322"/>
                <a:ext cx="337481" cy="362582"/>
              </a:xfrm>
              <a:custGeom>
                <a:rect b="b" l="l" r="r" t="t"/>
                <a:pathLst>
                  <a:path extrusionOk="0" h="24441" w="22749">
                    <a:moveTo>
                      <a:pt x="20775" y="0"/>
                    </a:moveTo>
                    <a:cubicBezTo>
                      <a:pt x="20314" y="0"/>
                      <a:pt x="19769" y="232"/>
                      <a:pt x="19137" y="766"/>
                    </a:cubicBezTo>
                    <a:cubicBezTo>
                      <a:pt x="17918" y="1798"/>
                      <a:pt x="15795" y="8222"/>
                      <a:pt x="13143" y="13390"/>
                    </a:cubicBezTo>
                    <a:cubicBezTo>
                      <a:pt x="12453" y="14732"/>
                      <a:pt x="10099" y="17581"/>
                      <a:pt x="6375" y="18892"/>
                    </a:cubicBezTo>
                    <a:lnTo>
                      <a:pt x="6372" y="18892"/>
                    </a:lnTo>
                    <a:cubicBezTo>
                      <a:pt x="5207" y="19122"/>
                      <a:pt x="3720" y="19507"/>
                      <a:pt x="2672" y="20112"/>
                    </a:cubicBezTo>
                    <a:cubicBezTo>
                      <a:pt x="704" y="21256"/>
                      <a:pt x="0" y="22703"/>
                      <a:pt x="172" y="23948"/>
                    </a:cubicBezTo>
                    <a:cubicBezTo>
                      <a:pt x="221" y="24304"/>
                      <a:pt x="464" y="24441"/>
                      <a:pt x="827" y="24441"/>
                    </a:cubicBezTo>
                    <a:cubicBezTo>
                      <a:pt x="1737" y="24441"/>
                      <a:pt x="3407" y="23587"/>
                      <a:pt x="4731" y="23172"/>
                    </a:cubicBezTo>
                    <a:cubicBezTo>
                      <a:pt x="6375" y="22654"/>
                      <a:pt x="7428" y="21399"/>
                      <a:pt x="8467" y="20834"/>
                    </a:cubicBezTo>
                    <a:cubicBezTo>
                      <a:pt x="9897" y="20421"/>
                      <a:pt x="12866" y="20311"/>
                      <a:pt x="16098" y="16699"/>
                    </a:cubicBezTo>
                    <a:cubicBezTo>
                      <a:pt x="18155" y="14396"/>
                      <a:pt x="20153" y="11674"/>
                      <a:pt x="21154" y="8897"/>
                    </a:cubicBezTo>
                    <a:cubicBezTo>
                      <a:pt x="21684" y="7431"/>
                      <a:pt x="22641" y="5794"/>
                      <a:pt x="22686" y="4183"/>
                    </a:cubicBezTo>
                    <a:cubicBezTo>
                      <a:pt x="22749" y="2005"/>
                      <a:pt x="22129" y="0"/>
                      <a:pt x="20775" y="0"/>
                    </a:cubicBezTo>
                    <a:close/>
                  </a:path>
                </a:pathLst>
              </a:custGeom>
              <a:solidFill>
                <a:srgbClr val="C1A3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1"/>
              <p:cNvSpPr/>
              <p:nvPr/>
            </p:nvSpPr>
            <p:spPr>
              <a:xfrm>
                <a:off x="7547795" y="2760788"/>
                <a:ext cx="96205" cy="89722"/>
              </a:xfrm>
              <a:custGeom>
                <a:rect b="b" l="l" r="r" t="t"/>
                <a:pathLst>
                  <a:path extrusionOk="0" h="6048" w="6485">
                    <a:moveTo>
                      <a:pt x="4498" y="1"/>
                    </a:moveTo>
                    <a:cubicBezTo>
                      <a:pt x="4107" y="1"/>
                      <a:pt x="3624" y="111"/>
                      <a:pt x="3026" y="375"/>
                    </a:cubicBezTo>
                    <a:cubicBezTo>
                      <a:pt x="622" y="1432"/>
                      <a:pt x="1" y="6048"/>
                      <a:pt x="1" y="6048"/>
                    </a:cubicBezTo>
                    <a:cubicBezTo>
                      <a:pt x="1" y="6048"/>
                      <a:pt x="887" y="3541"/>
                      <a:pt x="3981" y="2610"/>
                    </a:cubicBezTo>
                    <a:cubicBezTo>
                      <a:pt x="4286" y="2518"/>
                      <a:pt x="4564" y="2482"/>
                      <a:pt x="4810" y="2482"/>
                    </a:cubicBezTo>
                    <a:cubicBezTo>
                      <a:pt x="5607" y="2482"/>
                      <a:pt x="6077" y="2849"/>
                      <a:pt x="6077" y="2849"/>
                    </a:cubicBezTo>
                    <a:cubicBezTo>
                      <a:pt x="6077" y="2849"/>
                      <a:pt x="6485" y="1"/>
                      <a:pt x="44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1"/>
              <p:cNvSpPr/>
              <p:nvPr/>
            </p:nvSpPr>
            <p:spPr>
              <a:xfrm>
                <a:off x="5939696" y="2578689"/>
                <a:ext cx="243442" cy="340033"/>
              </a:xfrm>
              <a:custGeom>
                <a:rect b="b" l="l" r="r" t="t"/>
                <a:pathLst>
                  <a:path extrusionOk="0" h="22921" w="16410">
                    <a:moveTo>
                      <a:pt x="1620" y="1"/>
                    </a:moveTo>
                    <a:cubicBezTo>
                      <a:pt x="722" y="1"/>
                      <a:pt x="0" y="375"/>
                      <a:pt x="0" y="375"/>
                    </a:cubicBezTo>
                    <a:cubicBezTo>
                      <a:pt x="2317" y="2781"/>
                      <a:pt x="4083" y="8736"/>
                      <a:pt x="4280" y="12263"/>
                    </a:cubicBezTo>
                    <a:cubicBezTo>
                      <a:pt x="4498" y="13309"/>
                      <a:pt x="3098" y="17298"/>
                      <a:pt x="7019" y="20823"/>
                    </a:cubicBezTo>
                    <a:cubicBezTo>
                      <a:pt x="7695" y="21430"/>
                      <a:pt x="8401" y="22129"/>
                      <a:pt x="10631" y="22596"/>
                    </a:cubicBezTo>
                    <a:cubicBezTo>
                      <a:pt x="11522" y="22782"/>
                      <a:pt x="12323" y="22921"/>
                      <a:pt x="13004" y="22921"/>
                    </a:cubicBezTo>
                    <a:cubicBezTo>
                      <a:pt x="13730" y="22921"/>
                      <a:pt x="14321" y="22763"/>
                      <a:pt x="14740" y="22335"/>
                    </a:cubicBezTo>
                    <a:cubicBezTo>
                      <a:pt x="15805" y="21254"/>
                      <a:pt x="16281" y="19333"/>
                      <a:pt x="16109" y="17940"/>
                    </a:cubicBezTo>
                    <a:cubicBezTo>
                      <a:pt x="16410" y="16871"/>
                      <a:pt x="16027" y="15736"/>
                      <a:pt x="14712" y="15286"/>
                    </a:cubicBezTo>
                    <a:cubicBezTo>
                      <a:pt x="13396" y="14838"/>
                      <a:pt x="11743" y="15232"/>
                      <a:pt x="10305" y="14512"/>
                    </a:cubicBezTo>
                    <a:cubicBezTo>
                      <a:pt x="9580" y="11946"/>
                      <a:pt x="7871" y="6719"/>
                      <a:pt x="7381" y="5753"/>
                    </a:cubicBezTo>
                    <a:cubicBezTo>
                      <a:pt x="6363" y="3747"/>
                      <a:pt x="4355" y="1517"/>
                      <a:pt x="3467" y="701"/>
                    </a:cubicBezTo>
                    <a:cubicBezTo>
                      <a:pt x="2878" y="163"/>
                      <a:pt x="2211" y="1"/>
                      <a:pt x="16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1"/>
              <p:cNvSpPr/>
              <p:nvPr/>
            </p:nvSpPr>
            <p:spPr>
              <a:xfrm>
                <a:off x="6214826" y="3491931"/>
                <a:ext cx="203418" cy="112271"/>
              </a:xfrm>
              <a:custGeom>
                <a:rect b="b" l="l" r="r" t="t"/>
                <a:pathLst>
                  <a:path extrusionOk="0" h="7568" w="13712">
                    <a:moveTo>
                      <a:pt x="0" y="1"/>
                    </a:moveTo>
                    <a:lnTo>
                      <a:pt x="0" y="2332"/>
                    </a:lnTo>
                    <a:cubicBezTo>
                      <a:pt x="0" y="2332"/>
                      <a:pt x="216" y="3293"/>
                      <a:pt x="1311" y="3988"/>
                    </a:cubicBezTo>
                    <a:cubicBezTo>
                      <a:pt x="2409" y="4682"/>
                      <a:pt x="4554" y="5868"/>
                      <a:pt x="5725" y="6288"/>
                    </a:cubicBezTo>
                    <a:cubicBezTo>
                      <a:pt x="7373" y="6881"/>
                      <a:pt x="10319" y="7515"/>
                      <a:pt x="11621" y="7564"/>
                    </a:cubicBezTo>
                    <a:cubicBezTo>
                      <a:pt x="11677" y="7566"/>
                      <a:pt x="11732" y="7567"/>
                      <a:pt x="11786" y="7567"/>
                    </a:cubicBezTo>
                    <a:cubicBezTo>
                      <a:pt x="13147" y="7567"/>
                      <a:pt x="13711" y="6895"/>
                      <a:pt x="12964" y="6166"/>
                    </a:cubicBezTo>
                    <a:cubicBezTo>
                      <a:pt x="11635" y="4869"/>
                      <a:pt x="11191" y="4466"/>
                      <a:pt x="9758" y="3071"/>
                    </a:cubicBezTo>
                    <a:cubicBezTo>
                      <a:pt x="8208" y="1560"/>
                      <a:pt x="7050" y="299"/>
                      <a:pt x="7050" y="299"/>
                    </a:cubicBez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1"/>
              <p:cNvSpPr/>
              <p:nvPr/>
            </p:nvSpPr>
            <p:spPr>
              <a:xfrm>
                <a:off x="6030842" y="3574666"/>
                <a:ext cx="203388" cy="138737"/>
              </a:xfrm>
              <a:custGeom>
                <a:rect b="b" l="l" r="r" t="t"/>
                <a:pathLst>
                  <a:path extrusionOk="0" h="9352" w="13710">
                    <a:moveTo>
                      <a:pt x="1" y="1"/>
                    </a:moveTo>
                    <a:lnTo>
                      <a:pt x="1" y="4114"/>
                    </a:lnTo>
                    <a:cubicBezTo>
                      <a:pt x="1" y="4114"/>
                      <a:pt x="214" y="5078"/>
                      <a:pt x="1309" y="5772"/>
                    </a:cubicBezTo>
                    <a:cubicBezTo>
                      <a:pt x="2407" y="6464"/>
                      <a:pt x="4553" y="7651"/>
                      <a:pt x="5723" y="8073"/>
                    </a:cubicBezTo>
                    <a:cubicBezTo>
                      <a:pt x="7372" y="8664"/>
                      <a:pt x="10320" y="9299"/>
                      <a:pt x="11619" y="9348"/>
                    </a:cubicBezTo>
                    <a:cubicBezTo>
                      <a:pt x="11675" y="9351"/>
                      <a:pt x="11730" y="9352"/>
                      <a:pt x="11784" y="9352"/>
                    </a:cubicBezTo>
                    <a:cubicBezTo>
                      <a:pt x="13147" y="9352"/>
                      <a:pt x="13709" y="8679"/>
                      <a:pt x="12963" y="7951"/>
                    </a:cubicBezTo>
                    <a:cubicBezTo>
                      <a:pt x="11633" y="6651"/>
                      <a:pt x="11190" y="6250"/>
                      <a:pt x="9757" y="4853"/>
                    </a:cubicBezTo>
                    <a:cubicBezTo>
                      <a:pt x="8209" y="3345"/>
                      <a:pt x="7048" y="2083"/>
                      <a:pt x="7048" y="2083"/>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1"/>
              <p:cNvSpPr/>
              <p:nvPr/>
            </p:nvSpPr>
            <p:spPr>
              <a:xfrm>
                <a:off x="5748725" y="2963390"/>
                <a:ext cx="588950" cy="661908"/>
              </a:xfrm>
              <a:custGeom>
                <a:rect b="b" l="l" r="r" t="t"/>
                <a:pathLst>
                  <a:path extrusionOk="0" h="44618" w="39700">
                    <a:moveTo>
                      <a:pt x="17683" y="1"/>
                    </a:moveTo>
                    <a:lnTo>
                      <a:pt x="2414" y="2454"/>
                    </a:lnTo>
                    <a:cubicBezTo>
                      <a:pt x="2414" y="2454"/>
                      <a:pt x="1" y="8929"/>
                      <a:pt x="3016" y="13138"/>
                    </a:cubicBezTo>
                    <a:cubicBezTo>
                      <a:pt x="5331" y="16372"/>
                      <a:pt x="17453" y="24663"/>
                      <a:pt x="17453" y="24663"/>
                    </a:cubicBezTo>
                    <a:lnTo>
                      <a:pt x="18152" y="42451"/>
                    </a:lnTo>
                    <a:cubicBezTo>
                      <a:pt x="18152" y="42451"/>
                      <a:pt x="20336" y="44606"/>
                      <a:pt x="22986" y="44618"/>
                    </a:cubicBezTo>
                    <a:cubicBezTo>
                      <a:pt x="22994" y="44618"/>
                      <a:pt x="23001" y="44618"/>
                      <a:pt x="23009" y="44618"/>
                    </a:cubicBezTo>
                    <a:cubicBezTo>
                      <a:pt x="26443" y="44618"/>
                      <a:pt x="26952" y="42057"/>
                      <a:pt x="26952" y="42057"/>
                    </a:cubicBezTo>
                    <a:cubicBezTo>
                      <a:pt x="26952" y="42057"/>
                      <a:pt x="26869" y="36977"/>
                      <a:pt x="26623" y="29215"/>
                    </a:cubicBezTo>
                    <a:cubicBezTo>
                      <a:pt x="26508" y="25612"/>
                      <a:pt x="26255" y="23399"/>
                      <a:pt x="25502" y="20512"/>
                    </a:cubicBezTo>
                    <a:cubicBezTo>
                      <a:pt x="24562" y="16917"/>
                      <a:pt x="18025" y="12870"/>
                      <a:pt x="18023" y="12869"/>
                    </a:cubicBezTo>
                    <a:lnTo>
                      <a:pt x="18023" y="12869"/>
                    </a:lnTo>
                    <a:lnTo>
                      <a:pt x="29555" y="19531"/>
                    </a:lnTo>
                    <a:lnTo>
                      <a:pt x="30092" y="37104"/>
                    </a:lnTo>
                    <a:cubicBezTo>
                      <a:pt x="30092" y="37104"/>
                      <a:pt x="32073" y="37927"/>
                      <a:pt x="34723" y="37936"/>
                    </a:cubicBezTo>
                    <a:cubicBezTo>
                      <a:pt x="34735" y="37936"/>
                      <a:pt x="34746" y="37936"/>
                      <a:pt x="34757" y="37936"/>
                    </a:cubicBezTo>
                    <a:cubicBezTo>
                      <a:pt x="38188" y="37936"/>
                      <a:pt x="39700" y="35816"/>
                      <a:pt x="39700" y="35816"/>
                    </a:cubicBezTo>
                    <a:cubicBezTo>
                      <a:pt x="39700" y="35816"/>
                      <a:pt x="39064" y="27099"/>
                      <a:pt x="38199" y="19463"/>
                    </a:cubicBezTo>
                    <a:cubicBezTo>
                      <a:pt x="37674" y="14841"/>
                      <a:pt x="37071" y="12787"/>
                      <a:pt x="35723" y="11835"/>
                    </a:cubicBezTo>
                    <a:cubicBezTo>
                      <a:pt x="33537" y="10291"/>
                      <a:pt x="26712" y="6279"/>
                      <a:pt x="24236" y="4785"/>
                    </a:cubicBezTo>
                    <a:cubicBezTo>
                      <a:pt x="19982" y="2217"/>
                      <a:pt x="17683" y="1"/>
                      <a:pt x="176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1"/>
              <p:cNvSpPr/>
              <p:nvPr/>
            </p:nvSpPr>
            <p:spPr>
              <a:xfrm>
                <a:off x="5752107" y="2589088"/>
                <a:ext cx="279135" cy="457155"/>
              </a:xfrm>
              <a:custGeom>
                <a:rect b="b" l="l" r="r" t="t"/>
                <a:pathLst>
                  <a:path extrusionOk="0" h="30816" w="18816">
                    <a:moveTo>
                      <a:pt x="11928" y="1"/>
                    </a:moveTo>
                    <a:cubicBezTo>
                      <a:pt x="8788" y="1"/>
                      <a:pt x="6250" y="1965"/>
                      <a:pt x="6250" y="1965"/>
                    </a:cubicBezTo>
                    <a:cubicBezTo>
                      <a:pt x="6250" y="1965"/>
                      <a:pt x="537" y="4695"/>
                      <a:pt x="202" y="7214"/>
                    </a:cubicBezTo>
                    <a:cubicBezTo>
                      <a:pt x="0" y="8719"/>
                      <a:pt x="1109" y="17922"/>
                      <a:pt x="1848" y="23616"/>
                    </a:cubicBezTo>
                    <a:cubicBezTo>
                      <a:pt x="2015" y="24896"/>
                      <a:pt x="1496" y="26972"/>
                      <a:pt x="1006" y="29169"/>
                    </a:cubicBezTo>
                    <a:cubicBezTo>
                      <a:pt x="3007" y="30301"/>
                      <a:pt x="5272" y="30816"/>
                      <a:pt x="7557" y="30816"/>
                    </a:cubicBezTo>
                    <a:cubicBezTo>
                      <a:pt x="9589" y="30816"/>
                      <a:pt x="11637" y="30408"/>
                      <a:pt x="13527" y="29667"/>
                    </a:cubicBezTo>
                    <a:cubicBezTo>
                      <a:pt x="15912" y="28728"/>
                      <a:pt x="16691" y="28065"/>
                      <a:pt x="18100" y="26168"/>
                    </a:cubicBezTo>
                    <a:cubicBezTo>
                      <a:pt x="18178" y="20556"/>
                      <a:pt x="18816" y="11015"/>
                      <a:pt x="18562" y="8593"/>
                    </a:cubicBezTo>
                    <a:cubicBezTo>
                      <a:pt x="18028" y="3469"/>
                      <a:pt x="14498" y="481"/>
                      <a:pt x="14498" y="481"/>
                    </a:cubicBezTo>
                    <a:cubicBezTo>
                      <a:pt x="13623" y="137"/>
                      <a:pt x="12755" y="1"/>
                      <a:pt x="11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1"/>
              <p:cNvSpPr/>
              <p:nvPr/>
            </p:nvSpPr>
            <p:spPr>
              <a:xfrm>
                <a:off x="5846695" y="2537655"/>
                <a:ext cx="114897" cy="174979"/>
              </a:xfrm>
              <a:custGeom>
                <a:rect b="b" l="l" r="r" t="t"/>
                <a:pathLst>
                  <a:path extrusionOk="0" h="11795" w="7745">
                    <a:moveTo>
                      <a:pt x="1305" y="1"/>
                    </a:moveTo>
                    <a:cubicBezTo>
                      <a:pt x="1305" y="1"/>
                      <a:pt x="1190" y="3089"/>
                      <a:pt x="1" y="5306"/>
                    </a:cubicBezTo>
                    <a:cubicBezTo>
                      <a:pt x="507" y="7529"/>
                      <a:pt x="4987" y="11349"/>
                      <a:pt x="6412" y="11795"/>
                    </a:cubicBezTo>
                    <a:cubicBezTo>
                      <a:pt x="7744" y="10667"/>
                      <a:pt x="6790" y="7738"/>
                      <a:pt x="6790" y="7738"/>
                    </a:cubicBezTo>
                    <a:lnTo>
                      <a:pt x="6520" y="3791"/>
                    </a:lnTo>
                    <a:lnTo>
                      <a:pt x="1305" y="1"/>
                    </a:lnTo>
                    <a:close/>
                  </a:path>
                </a:pathLst>
              </a:custGeom>
              <a:solidFill>
                <a:srgbClr val="FFA0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
              <p:cNvSpPr/>
              <p:nvPr/>
            </p:nvSpPr>
            <p:spPr>
              <a:xfrm>
                <a:off x="5834560" y="2408783"/>
                <a:ext cx="191015" cy="201088"/>
              </a:xfrm>
              <a:custGeom>
                <a:rect b="b" l="l" r="r" t="t"/>
                <a:pathLst>
                  <a:path extrusionOk="0" h="13555" w="12876">
                    <a:moveTo>
                      <a:pt x="5666" y="0"/>
                    </a:moveTo>
                    <a:cubicBezTo>
                      <a:pt x="3918" y="0"/>
                      <a:pt x="2310" y="933"/>
                      <a:pt x="1510" y="1952"/>
                    </a:cubicBezTo>
                    <a:cubicBezTo>
                      <a:pt x="359" y="3423"/>
                      <a:pt x="0" y="7107"/>
                      <a:pt x="1588" y="9699"/>
                    </a:cubicBezTo>
                    <a:cubicBezTo>
                      <a:pt x="2997" y="12004"/>
                      <a:pt x="6217" y="13308"/>
                      <a:pt x="7648" y="13538"/>
                    </a:cubicBezTo>
                    <a:cubicBezTo>
                      <a:pt x="7719" y="13549"/>
                      <a:pt x="7791" y="13555"/>
                      <a:pt x="7863" y="13555"/>
                    </a:cubicBezTo>
                    <a:cubicBezTo>
                      <a:pt x="10352" y="13555"/>
                      <a:pt x="12876" y="6775"/>
                      <a:pt x="10042" y="2581"/>
                    </a:cubicBezTo>
                    <a:cubicBezTo>
                      <a:pt x="8760" y="684"/>
                      <a:pt x="7162" y="0"/>
                      <a:pt x="5666"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1"/>
              <p:cNvSpPr/>
              <p:nvPr/>
            </p:nvSpPr>
            <p:spPr>
              <a:xfrm>
                <a:off x="5827603" y="2388311"/>
                <a:ext cx="191609" cy="164387"/>
              </a:xfrm>
              <a:custGeom>
                <a:rect b="b" l="l" r="r" t="t"/>
                <a:pathLst>
                  <a:path extrusionOk="0" h="11081" w="12916">
                    <a:moveTo>
                      <a:pt x="5660" y="0"/>
                    </a:moveTo>
                    <a:cubicBezTo>
                      <a:pt x="5445" y="0"/>
                      <a:pt x="5234" y="12"/>
                      <a:pt x="5031" y="38"/>
                    </a:cubicBezTo>
                    <a:cubicBezTo>
                      <a:pt x="1635" y="457"/>
                      <a:pt x="14" y="4475"/>
                      <a:pt x="9" y="6327"/>
                    </a:cubicBezTo>
                    <a:cubicBezTo>
                      <a:pt x="0" y="9301"/>
                      <a:pt x="2059" y="11081"/>
                      <a:pt x="2059" y="11081"/>
                    </a:cubicBezTo>
                    <a:cubicBezTo>
                      <a:pt x="2059" y="11081"/>
                      <a:pt x="1979" y="9273"/>
                      <a:pt x="2524" y="8801"/>
                    </a:cubicBezTo>
                    <a:cubicBezTo>
                      <a:pt x="2675" y="8671"/>
                      <a:pt x="2820" y="8605"/>
                      <a:pt x="2956" y="8605"/>
                    </a:cubicBezTo>
                    <a:cubicBezTo>
                      <a:pt x="3255" y="8605"/>
                      <a:pt x="3510" y="8925"/>
                      <a:pt x="3687" y="9604"/>
                    </a:cubicBezTo>
                    <a:cubicBezTo>
                      <a:pt x="3944" y="9694"/>
                      <a:pt x="4246" y="9703"/>
                      <a:pt x="4356" y="9703"/>
                    </a:cubicBezTo>
                    <a:cubicBezTo>
                      <a:pt x="4384" y="9703"/>
                      <a:pt x="4400" y="9702"/>
                      <a:pt x="4400" y="9702"/>
                    </a:cubicBezTo>
                    <a:lnTo>
                      <a:pt x="4243" y="7251"/>
                    </a:lnTo>
                    <a:lnTo>
                      <a:pt x="4243" y="7251"/>
                    </a:lnTo>
                    <a:cubicBezTo>
                      <a:pt x="4243" y="7251"/>
                      <a:pt x="5577" y="7305"/>
                      <a:pt x="7470" y="7770"/>
                    </a:cubicBezTo>
                    <a:cubicBezTo>
                      <a:pt x="7945" y="7887"/>
                      <a:pt x="8381" y="7938"/>
                      <a:pt x="8779" y="7938"/>
                    </a:cubicBezTo>
                    <a:cubicBezTo>
                      <a:pt x="10341" y="7938"/>
                      <a:pt x="11313" y="7143"/>
                      <a:pt x="11808" y="6405"/>
                    </a:cubicBezTo>
                    <a:cubicBezTo>
                      <a:pt x="12404" y="5516"/>
                      <a:pt x="12915" y="3806"/>
                      <a:pt x="12404" y="2146"/>
                    </a:cubicBezTo>
                    <a:lnTo>
                      <a:pt x="12404" y="2146"/>
                    </a:lnTo>
                    <a:cubicBezTo>
                      <a:pt x="12031" y="2455"/>
                      <a:pt x="11958" y="2617"/>
                      <a:pt x="11766" y="2676"/>
                    </a:cubicBezTo>
                    <a:cubicBezTo>
                      <a:pt x="11876" y="2146"/>
                      <a:pt x="11738" y="1553"/>
                      <a:pt x="11543" y="1259"/>
                    </a:cubicBezTo>
                    <a:cubicBezTo>
                      <a:pt x="11390" y="1575"/>
                      <a:pt x="11126" y="1711"/>
                      <a:pt x="10902" y="1711"/>
                    </a:cubicBezTo>
                    <a:cubicBezTo>
                      <a:pt x="10802" y="1711"/>
                      <a:pt x="10711" y="1684"/>
                      <a:pt x="10640" y="1635"/>
                    </a:cubicBezTo>
                    <a:cubicBezTo>
                      <a:pt x="9404" y="767"/>
                      <a:pt x="7382" y="0"/>
                      <a:pt x="5660" y="0"/>
                    </a:cubicBezTo>
                    <a:close/>
                  </a:path>
                </a:pathLst>
              </a:custGeom>
              <a:solidFill>
                <a:srgbClr val="774C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1"/>
              <p:cNvSpPr/>
              <p:nvPr/>
            </p:nvSpPr>
            <p:spPr>
              <a:xfrm>
                <a:off x="5703463" y="2676125"/>
                <a:ext cx="174489" cy="378752"/>
              </a:xfrm>
              <a:custGeom>
                <a:rect b="b" l="l" r="r" t="t"/>
                <a:pathLst>
                  <a:path extrusionOk="0" h="25531" w="11762">
                    <a:moveTo>
                      <a:pt x="4079" y="0"/>
                    </a:moveTo>
                    <a:cubicBezTo>
                      <a:pt x="3847" y="0"/>
                      <a:pt x="3605" y="78"/>
                      <a:pt x="3352" y="245"/>
                    </a:cubicBezTo>
                    <a:cubicBezTo>
                      <a:pt x="43" y="2421"/>
                      <a:pt x="0" y="7674"/>
                      <a:pt x="866" y="13757"/>
                    </a:cubicBezTo>
                    <a:cubicBezTo>
                      <a:pt x="1274" y="16607"/>
                      <a:pt x="929" y="21309"/>
                      <a:pt x="3455" y="23218"/>
                    </a:cubicBezTo>
                    <a:cubicBezTo>
                      <a:pt x="5766" y="24965"/>
                      <a:pt x="7278" y="25530"/>
                      <a:pt x="8343" y="25530"/>
                    </a:cubicBezTo>
                    <a:cubicBezTo>
                      <a:pt x="9080" y="25530"/>
                      <a:pt x="9604" y="25260"/>
                      <a:pt x="10031" y="24923"/>
                    </a:cubicBezTo>
                    <a:cubicBezTo>
                      <a:pt x="11762" y="23560"/>
                      <a:pt x="11257" y="20096"/>
                      <a:pt x="10734" y="17937"/>
                    </a:cubicBezTo>
                    <a:cubicBezTo>
                      <a:pt x="10120" y="16680"/>
                      <a:pt x="9355" y="17125"/>
                      <a:pt x="8098" y="16855"/>
                    </a:cubicBezTo>
                    <a:cubicBezTo>
                      <a:pt x="7676" y="14787"/>
                      <a:pt x="7939" y="10728"/>
                      <a:pt x="7826" y="9911"/>
                    </a:cubicBezTo>
                    <a:cubicBezTo>
                      <a:pt x="7243" y="5610"/>
                      <a:pt x="6046" y="0"/>
                      <a:pt x="40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1"/>
              <p:cNvSpPr/>
              <p:nvPr/>
            </p:nvSpPr>
            <p:spPr>
              <a:xfrm>
                <a:off x="5829783" y="2607765"/>
                <a:ext cx="139746" cy="126127"/>
              </a:xfrm>
              <a:custGeom>
                <a:rect b="b" l="l" r="r" t="t"/>
                <a:pathLst>
                  <a:path extrusionOk="0" h="8502" w="9420">
                    <a:moveTo>
                      <a:pt x="7412" y="0"/>
                    </a:moveTo>
                    <a:cubicBezTo>
                      <a:pt x="7412" y="0"/>
                      <a:pt x="7740" y="1445"/>
                      <a:pt x="7930" y="3012"/>
                    </a:cubicBezTo>
                    <a:cubicBezTo>
                      <a:pt x="8066" y="4121"/>
                      <a:pt x="7412" y="6337"/>
                      <a:pt x="7412" y="6337"/>
                    </a:cubicBezTo>
                    <a:cubicBezTo>
                      <a:pt x="7412" y="6337"/>
                      <a:pt x="5350" y="5455"/>
                      <a:pt x="4161" y="4313"/>
                    </a:cubicBezTo>
                    <a:cubicBezTo>
                      <a:pt x="2330" y="2557"/>
                      <a:pt x="1141" y="580"/>
                      <a:pt x="1141" y="580"/>
                    </a:cubicBezTo>
                    <a:lnTo>
                      <a:pt x="1" y="1236"/>
                    </a:lnTo>
                    <a:cubicBezTo>
                      <a:pt x="1" y="1236"/>
                      <a:pt x="1521" y="3870"/>
                      <a:pt x="3404" y="5495"/>
                    </a:cubicBezTo>
                    <a:cubicBezTo>
                      <a:pt x="5287" y="7123"/>
                      <a:pt x="8261" y="8502"/>
                      <a:pt x="8261" y="8502"/>
                    </a:cubicBezTo>
                    <a:cubicBezTo>
                      <a:pt x="8261" y="8502"/>
                      <a:pt x="9419" y="6175"/>
                      <a:pt x="9149" y="4039"/>
                    </a:cubicBezTo>
                    <a:cubicBezTo>
                      <a:pt x="8882" y="1900"/>
                      <a:pt x="7972" y="125"/>
                      <a:pt x="7972" y="125"/>
                    </a:cubicBezTo>
                    <a:lnTo>
                      <a:pt x="74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1"/>
              <p:cNvSpPr/>
              <p:nvPr/>
            </p:nvSpPr>
            <p:spPr>
              <a:xfrm>
                <a:off x="5807872" y="2940856"/>
                <a:ext cx="52101" cy="99142"/>
              </a:xfrm>
              <a:custGeom>
                <a:rect b="b" l="l" r="r" t="t"/>
                <a:pathLst>
                  <a:path extrusionOk="0" h="6683" w="3512">
                    <a:moveTo>
                      <a:pt x="2721" y="0"/>
                    </a:moveTo>
                    <a:cubicBezTo>
                      <a:pt x="2439" y="0"/>
                      <a:pt x="2007" y="101"/>
                      <a:pt x="1478" y="547"/>
                    </a:cubicBezTo>
                    <a:cubicBezTo>
                      <a:pt x="514" y="1360"/>
                      <a:pt x="0" y="3030"/>
                      <a:pt x="172" y="4613"/>
                    </a:cubicBezTo>
                    <a:cubicBezTo>
                      <a:pt x="306" y="5860"/>
                      <a:pt x="788" y="6683"/>
                      <a:pt x="1530" y="6683"/>
                    </a:cubicBezTo>
                    <a:cubicBezTo>
                      <a:pt x="1730" y="6683"/>
                      <a:pt x="1948" y="6623"/>
                      <a:pt x="2184" y="6496"/>
                    </a:cubicBezTo>
                    <a:cubicBezTo>
                      <a:pt x="3298" y="5896"/>
                      <a:pt x="3511" y="5682"/>
                      <a:pt x="3511" y="4400"/>
                    </a:cubicBezTo>
                    <a:cubicBezTo>
                      <a:pt x="3511" y="3115"/>
                      <a:pt x="3082" y="68"/>
                      <a:pt x="3082" y="68"/>
                    </a:cubicBezTo>
                    <a:cubicBezTo>
                      <a:pt x="3082" y="68"/>
                      <a:pt x="2952" y="0"/>
                      <a:pt x="27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1"/>
              <p:cNvSpPr/>
              <p:nvPr/>
            </p:nvSpPr>
            <p:spPr>
              <a:xfrm>
                <a:off x="6111411" y="2814610"/>
                <a:ext cx="57575" cy="95448"/>
              </a:xfrm>
              <a:custGeom>
                <a:rect b="b" l="l" r="r" t="t"/>
                <a:pathLst>
                  <a:path extrusionOk="0" h="6434" w="3881">
                    <a:moveTo>
                      <a:pt x="3118" y="0"/>
                    </a:moveTo>
                    <a:cubicBezTo>
                      <a:pt x="2846" y="0"/>
                      <a:pt x="2475" y="79"/>
                      <a:pt x="2013" y="356"/>
                    </a:cubicBezTo>
                    <a:cubicBezTo>
                      <a:pt x="932" y="1003"/>
                      <a:pt x="158" y="2570"/>
                      <a:pt x="72" y="4160"/>
                    </a:cubicBezTo>
                    <a:cubicBezTo>
                      <a:pt x="0" y="5507"/>
                      <a:pt x="402" y="6434"/>
                      <a:pt x="1253" y="6434"/>
                    </a:cubicBezTo>
                    <a:cubicBezTo>
                      <a:pt x="1406" y="6434"/>
                      <a:pt x="1573" y="6404"/>
                      <a:pt x="1755" y="6341"/>
                    </a:cubicBezTo>
                    <a:cubicBezTo>
                      <a:pt x="2949" y="5928"/>
                      <a:pt x="3470" y="4892"/>
                      <a:pt x="3674" y="3623"/>
                    </a:cubicBezTo>
                    <a:cubicBezTo>
                      <a:pt x="3880" y="2356"/>
                      <a:pt x="3674" y="143"/>
                      <a:pt x="3674" y="143"/>
                    </a:cubicBezTo>
                    <a:cubicBezTo>
                      <a:pt x="3674" y="143"/>
                      <a:pt x="3484" y="0"/>
                      <a:pt x="31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1"/>
              <p:cNvSpPr/>
              <p:nvPr/>
            </p:nvSpPr>
            <p:spPr>
              <a:xfrm>
                <a:off x="5819206" y="2887539"/>
                <a:ext cx="314636" cy="133752"/>
              </a:xfrm>
              <a:custGeom>
                <a:rect b="b" l="l" r="r" t="t"/>
                <a:pathLst>
                  <a:path extrusionOk="0" h="9016" w="21209">
                    <a:moveTo>
                      <a:pt x="17113" y="0"/>
                    </a:moveTo>
                    <a:cubicBezTo>
                      <a:pt x="16762" y="0"/>
                      <a:pt x="16232" y="168"/>
                      <a:pt x="15850" y="245"/>
                    </a:cubicBezTo>
                    <a:cubicBezTo>
                      <a:pt x="15167" y="386"/>
                      <a:pt x="14210" y="656"/>
                      <a:pt x="13258" y="1040"/>
                    </a:cubicBezTo>
                    <a:cubicBezTo>
                      <a:pt x="12543" y="1329"/>
                      <a:pt x="12761" y="1744"/>
                      <a:pt x="11818" y="1969"/>
                    </a:cubicBezTo>
                    <a:cubicBezTo>
                      <a:pt x="7639" y="2966"/>
                      <a:pt x="3915" y="3064"/>
                      <a:pt x="2318" y="3662"/>
                    </a:cubicBezTo>
                    <a:cubicBezTo>
                      <a:pt x="1664" y="3908"/>
                      <a:pt x="1" y="6350"/>
                      <a:pt x="815" y="8292"/>
                    </a:cubicBezTo>
                    <a:cubicBezTo>
                      <a:pt x="1034" y="8815"/>
                      <a:pt x="1498" y="9016"/>
                      <a:pt x="2122" y="9016"/>
                    </a:cubicBezTo>
                    <a:cubicBezTo>
                      <a:pt x="3355" y="9016"/>
                      <a:pt x="5210" y="8233"/>
                      <a:pt x="7027" y="7607"/>
                    </a:cubicBezTo>
                    <a:cubicBezTo>
                      <a:pt x="9384" y="6798"/>
                      <a:pt x="12264" y="4956"/>
                      <a:pt x="13963" y="4956"/>
                    </a:cubicBezTo>
                    <a:cubicBezTo>
                      <a:pt x="14238" y="4956"/>
                      <a:pt x="14483" y="5004"/>
                      <a:pt x="14689" y="5114"/>
                    </a:cubicBezTo>
                    <a:cubicBezTo>
                      <a:pt x="15493" y="5541"/>
                      <a:pt x="16645" y="5840"/>
                      <a:pt x="17721" y="5840"/>
                    </a:cubicBezTo>
                    <a:cubicBezTo>
                      <a:pt x="18619" y="5840"/>
                      <a:pt x="19465" y="5631"/>
                      <a:pt x="20010" y="5114"/>
                    </a:cubicBezTo>
                    <a:cubicBezTo>
                      <a:pt x="21209" y="3974"/>
                      <a:pt x="20552" y="2729"/>
                      <a:pt x="19095" y="2429"/>
                    </a:cubicBezTo>
                    <a:cubicBezTo>
                      <a:pt x="17641" y="2128"/>
                      <a:pt x="15102" y="1758"/>
                      <a:pt x="15388" y="1444"/>
                    </a:cubicBezTo>
                    <a:cubicBezTo>
                      <a:pt x="15850" y="937"/>
                      <a:pt x="17290" y="937"/>
                      <a:pt x="17449" y="438"/>
                    </a:cubicBezTo>
                    <a:cubicBezTo>
                      <a:pt x="17555" y="104"/>
                      <a:pt x="17389" y="0"/>
                      <a:pt x="17113"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1"/>
              <p:cNvSpPr/>
              <p:nvPr/>
            </p:nvSpPr>
            <p:spPr>
              <a:xfrm>
                <a:off x="5766720" y="2929685"/>
                <a:ext cx="46078" cy="80895"/>
              </a:xfrm>
              <a:custGeom>
                <a:rect b="b" l="l" r="r" t="t"/>
                <a:pathLst>
                  <a:path extrusionOk="0" h="5453" w="3106">
                    <a:moveTo>
                      <a:pt x="2744" y="0"/>
                    </a:moveTo>
                    <a:cubicBezTo>
                      <a:pt x="2227" y="0"/>
                      <a:pt x="1262" y="245"/>
                      <a:pt x="593" y="1883"/>
                    </a:cubicBezTo>
                    <a:cubicBezTo>
                      <a:pt x="0" y="3335"/>
                      <a:pt x="422" y="5453"/>
                      <a:pt x="422" y="5453"/>
                    </a:cubicBezTo>
                    <a:cubicBezTo>
                      <a:pt x="422" y="5453"/>
                      <a:pt x="793" y="3574"/>
                      <a:pt x="1234" y="2273"/>
                    </a:cubicBezTo>
                    <a:cubicBezTo>
                      <a:pt x="1674" y="971"/>
                      <a:pt x="3105" y="45"/>
                      <a:pt x="3105" y="45"/>
                    </a:cubicBezTo>
                    <a:cubicBezTo>
                      <a:pt x="3105" y="45"/>
                      <a:pt x="2966" y="0"/>
                      <a:pt x="27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1"/>
              <p:cNvSpPr/>
              <p:nvPr/>
            </p:nvSpPr>
            <p:spPr>
              <a:xfrm>
                <a:off x="6050439" y="2805100"/>
                <a:ext cx="32400" cy="60408"/>
              </a:xfrm>
              <a:custGeom>
                <a:rect b="b" l="l" r="r" t="t"/>
                <a:pathLst>
                  <a:path extrusionOk="0" h="4072" w="2184">
                    <a:moveTo>
                      <a:pt x="2183" y="0"/>
                    </a:moveTo>
                    <a:cubicBezTo>
                      <a:pt x="1625" y="486"/>
                      <a:pt x="1147" y="1058"/>
                      <a:pt x="769" y="1696"/>
                    </a:cubicBezTo>
                    <a:cubicBezTo>
                      <a:pt x="171" y="2721"/>
                      <a:pt x="0" y="4071"/>
                      <a:pt x="0" y="4071"/>
                    </a:cubicBezTo>
                    <a:cubicBezTo>
                      <a:pt x="0" y="4071"/>
                      <a:pt x="1290" y="2552"/>
                      <a:pt x="1607" y="1696"/>
                    </a:cubicBezTo>
                    <a:cubicBezTo>
                      <a:pt x="1925" y="838"/>
                      <a:pt x="2183" y="0"/>
                      <a:pt x="2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1"/>
              <p:cNvSpPr/>
              <p:nvPr/>
            </p:nvSpPr>
            <p:spPr>
              <a:xfrm>
                <a:off x="6124748" y="2779451"/>
                <a:ext cx="267030" cy="107569"/>
              </a:xfrm>
              <a:custGeom>
                <a:rect b="b" l="l" r="r" t="t"/>
                <a:pathLst>
                  <a:path extrusionOk="0" h="7251" w="18000">
                    <a:moveTo>
                      <a:pt x="12343" y="0"/>
                    </a:moveTo>
                    <a:cubicBezTo>
                      <a:pt x="12031" y="0"/>
                      <a:pt x="11522" y="197"/>
                      <a:pt x="10913" y="683"/>
                    </a:cubicBezTo>
                    <a:cubicBezTo>
                      <a:pt x="9843" y="1539"/>
                      <a:pt x="8610" y="2224"/>
                      <a:pt x="6546" y="2369"/>
                    </a:cubicBezTo>
                    <a:cubicBezTo>
                      <a:pt x="5542" y="2439"/>
                      <a:pt x="4637" y="2461"/>
                      <a:pt x="3900" y="2461"/>
                    </a:cubicBezTo>
                    <a:cubicBezTo>
                      <a:pt x="2686" y="2461"/>
                      <a:pt x="1926" y="2402"/>
                      <a:pt x="1926" y="2402"/>
                    </a:cubicBezTo>
                    <a:cubicBezTo>
                      <a:pt x="472" y="2923"/>
                      <a:pt x="0" y="5615"/>
                      <a:pt x="427" y="6687"/>
                    </a:cubicBezTo>
                    <a:cubicBezTo>
                      <a:pt x="591" y="7095"/>
                      <a:pt x="1097" y="7251"/>
                      <a:pt x="1747" y="7251"/>
                    </a:cubicBezTo>
                    <a:cubicBezTo>
                      <a:pt x="2804" y="7251"/>
                      <a:pt x="4243" y="6839"/>
                      <a:pt x="5221" y="6424"/>
                    </a:cubicBezTo>
                    <a:cubicBezTo>
                      <a:pt x="6801" y="5754"/>
                      <a:pt x="9252" y="4715"/>
                      <a:pt x="10057" y="4665"/>
                    </a:cubicBezTo>
                    <a:cubicBezTo>
                      <a:pt x="10092" y="4663"/>
                      <a:pt x="10128" y="4662"/>
                      <a:pt x="10167" y="4662"/>
                    </a:cubicBezTo>
                    <a:cubicBezTo>
                      <a:pt x="10646" y="4662"/>
                      <a:pt x="11388" y="4817"/>
                      <a:pt x="12313" y="4817"/>
                    </a:cubicBezTo>
                    <a:cubicBezTo>
                      <a:pt x="13021" y="4817"/>
                      <a:pt x="13836" y="4726"/>
                      <a:pt x="14724" y="4407"/>
                    </a:cubicBezTo>
                    <a:cubicBezTo>
                      <a:pt x="16862" y="3638"/>
                      <a:pt x="18000" y="1999"/>
                      <a:pt x="16846" y="1204"/>
                    </a:cubicBezTo>
                    <a:cubicBezTo>
                      <a:pt x="16335" y="853"/>
                      <a:pt x="15802" y="724"/>
                      <a:pt x="15263" y="724"/>
                    </a:cubicBezTo>
                    <a:cubicBezTo>
                      <a:pt x="14583" y="724"/>
                      <a:pt x="13893" y="930"/>
                      <a:pt x="13225" y="1155"/>
                    </a:cubicBezTo>
                    <a:cubicBezTo>
                      <a:pt x="12639" y="1353"/>
                      <a:pt x="12186" y="1456"/>
                      <a:pt x="11916" y="1456"/>
                    </a:cubicBezTo>
                    <a:cubicBezTo>
                      <a:pt x="11634" y="1456"/>
                      <a:pt x="11551" y="1344"/>
                      <a:pt x="11726" y="1112"/>
                    </a:cubicBezTo>
                    <a:cubicBezTo>
                      <a:pt x="12069" y="660"/>
                      <a:pt x="12582" y="768"/>
                      <a:pt x="12669" y="299"/>
                    </a:cubicBezTo>
                    <a:cubicBezTo>
                      <a:pt x="12703" y="113"/>
                      <a:pt x="12580" y="0"/>
                      <a:pt x="12343" y="0"/>
                    </a:cubicBezTo>
                    <a:close/>
                  </a:path>
                </a:pathLst>
              </a:custGeom>
              <a:solidFill>
                <a:srgbClr val="FFC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1"/>
              <p:cNvSpPr/>
              <p:nvPr/>
            </p:nvSpPr>
            <p:spPr>
              <a:xfrm>
                <a:off x="6581443" y="3833121"/>
                <a:ext cx="41493" cy="288615"/>
              </a:xfrm>
              <a:custGeom>
                <a:rect b="b" l="l" r="r" t="t"/>
                <a:pathLst>
                  <a:path extrusionOk="0" h="19455" w="2797">
                    <a:moveTo>
                      <a:pt x="1401" y="1"/>
                    </a:moveTo>
                    <a:cubicBezTo>
                      <a:pt x="730" y="1"/>
                      <a:pt x="172" y="252"/>
                      <a:pt x="34" y="587"/>
                    </a:cubicBezTo>
                    <a:lnTo>
                      <a:pt x="1" y="587"/>
                    </a:lnTo>
                    <a:lnTo>
                      <a:pt x="1" y="18711"/>
                    </a:lnTo>
                    <a:cubicBezTo>
                      <a:pt x="1" y="19121"/>
                      <a:pt x="627" y="19454"/>
                      <a:pt x="1398" y="19454"/>
                    </a:cubicBezTo>
                    <a:cubicBezTo>
                      <a:pt x="2170" y="19454"/>
                      <a:pt x="2796" y="19121"/>
                      <a:pt x="2796" y="18711"/>
                    </a:cubicBezTo>
                    <a:lnTo>
                      <a:pt x="2796" y="587"/>
                    </a:lnTo>
                    <a:lnTo>
                      <a:pt x="2766" y="587"/>
                    </a:lnTo>
                    <a:cubicBezTo>
                      <a:pt x="2630" y="252"/>
                      <a:pt x="2069" y="1"/>
                      <a:pt x="14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1"/>
              <p:cNvSpPr/>
              <p:nvPr/>
            </p:nvSpPr>
            <p:spPr>
              <a:xfrm>
                <a:off x="6333254" y="3649331"/>
                <a:ext cx="41508" cy="288600"/>
              </a:xfrm>
              <a:custGeom>
                <a:rect b="b" l="l" r="r" t="t"/>
                <a:pathLst>
                  <a:path extrusionOk="0" h="19454" w="2798">
                    <a:moveTo>
                      <a:pt x="1398" y="0"/>
                    </a:moveTo>
                    <a:cubicBezTo>
                      <a:pt x="730" y="0"/>
                      <a:pt x="169" y="251"/>
                      <a:pt x="33" y="584"/>
                    </a:cubicBezTo>
                    <a:lnTo>
                      <a:pt x="0" y="584"/>
                    </a:lnTo>
                    <a:lnTo>
                      <a:pt x="0" y="18710"/>
                    </a:lnTo>
                    <a:cubicBezTo>
                      <a:pt x="0" y="19121"/>
                      <a:pt x="626" y="19454"/>
                      <a:pt x="1398" y="19454"/>
                    </a:cubicBezTo>
                    <a:cubicBezTo>
                      <a:pt x="2169" y="19454"/>
                      <a:pt x="2798" y="19121"/>
                      <a:pt x="2798" y="18710"/>
                    </a:cubicBezTo>
                    <a:lnTo>
                      <a:pt x="2798" y="584"/>
                    </a:lnTo>
                    <a:lnTo>
                      <a:pt x="2765" y="584"/>
                    </a:lnTo>
                    <a:cubicBezTo>
                      <a:pt x="2627" y="251"/>
                      <a:pt x="2069" y="0"/>
                      <a:pt x="13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1"/>
              <p:cNvSpPr/>
              <p:nvPr/>
            </p:nvSpPr>
            <p:spPr>
              <a:xfrm>
                <a:off x="6922366" y="3699874"/>
                <a:ext cx="41479" cy="288615"/>
              </a:xfrm>
              <a:custGeom>
                <a:rect b="b" l="l" r="r" t="t"/>
                <a:pathLst>
                  <a:path extrusionOk="0" h="19455" w="2796">
                    <a:moveTo>
                      <a:pt x="1398" y="1"/>
                    </a:moveTo>
                    <a:cubicBezTo>
                      <a:pt x="727" y="1"/>
                      <a:pt x="169" y="252"/>
                      <a:pt x="33" y="587"/>
                    </a:cubicBezTo>
                    <a:lnTo>
                      <a:pt x="0" y="587"/>
                    </a:lnTo>
                    <a:lnTo>
                      <a:pt x="0" y="18711"/>
                    </a:lnTo>
                    <a:cubicBezTo>
                      <a:pt x="0" y="19121"/>
                      <a:pt x="626" y="19454"/>
                      <a:pt x="1398" y="19454"/>
                    </a:cubicBezTo>
                    <a:cubicBezTo>
                      <a:pt x="2170" y="19454"/>
                      <a:pt x="2796" y="19121"/>
                      <a:pt x="2796" y="18711"/>
                    </a:cubicBezTo>
                    <a:lnTo>
                      <a:pt x="2796" y="587"/>
                    </a:lnTo>
                    <a:lnTo>
                      <a:pt x="2765" y="587"/>
                    </a:lnTo>
                    <a:cubicBezTo>
                      <a:pt x="2627" y="252"/>
                      <a:pt x="2069" y="1"/>
                      <a:pt x="139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1"/>
              <p:cNvSpPr/>
              <p:nvPr/>
            </p:nvSpPr>
            <p:spPr>
              <a:xfrm>
                <a:off x="6734140" y="3523322"/>
                <a:ext cx="41523" cy="288600"/>
              </a:xfrm>
              <a:custGeom>
                <a:rect b="b" l="l" r="r" t="t"/>
                <a:pathLst>
                  <a:path extrusionOk="0" h="19454" w="2799">
                    <a:moveTo>
                      <a:pt x="1399" y="0"/>
                    </a:moveTo>
                    <a:cubicBezTo>
                      <a:pt x="730" y="0"/>
                      <a:pt x="170" y="251"/>
                      <a:pt x="34" y="584"/>
                    </a:cubicBezTo>
                    <a:lnTo>
                      <a:pt x="1" y="584"/>
                    </a:lnTo>
                    <a:lnTo>
                      <a:pt x="1" y="18710"/>
                    </a:lnTo>
                    <a:cubicBezTo>
                      <a:pt x="1" y="19120"/>
                      <a:pt x="627" y="19453"/>
                      <a:pt x="1399" y="19453"/>
                    </a:cubicBezTo>
                    <a:cubicBezTo>
                      <a:pt x="2172" y="19453"/>
                      <a:pt x="2799" y="19120"/>
                      <a:pt x="2799" y="18710"/>
                    </a:cubicBezTo>
                    <a:lnTo>
                      <a:pt x="2799" y="584"/>
                    </a:lnTo>
                    <a:lnTo>
                      <a:pt x="2766" y="584"/>
                    </a:lnTo>
                    <a:cubicBezTo>
                      <a:pt x="2627" y="251"/>
                      <a:pt x="2069" y="0"/>
                      <a:pt x="139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1"/>
              <p:cNvSpPr/>
              <p:nvPr/>
            </p:nvSpPr>
            <p:spPr>
              <a:xfrm>
                <a:off x="4586284" y="3821758"/>
                <a:ext cx="252566" cy="197795"/>
              </a:xfrm>
              <a:custGeom>
                <a:rect b="b" l="l" r="r" t="t"/>
                <a:pathLst>
                  <a:path extrusionOk="0" h="13333" w="17025">
                    <a:moveTo>
                      <a:pt x="866" y="0"/>
                    </a:moveTo>
                    <a:cubicBezTo>
                      <a:pt x="866" y="0"/>
                      <a:pt x="1" y="3272"/>
                      <a:pt x="866" y="6487"/>
                    </a:cubicBezTo>
                    <a:cubicBezTo>
                      <a:pt x="1190" y="7692"/>
                      <a:pt x="1647" y="8597"/>
                      <a:pt x="2196" y="9292"/>
                    </a:cubicBezTo>
                    <a:cubicBezTo>
                      <a:pt x="2273" y="9418"/>
                      <a:pt x="2360" y="9538"/>
                      <a:pt x="2456" y="9650"/>
                    </a:cubicBezTo>
                    <a:cubicBezTo>
                      <a:pt x="2445" y="9737"/>
                      <a:pt x="2440" y="9824"/>
                      <a:pt x="2440" y="9911"/>
                    </a:cubicBezTo>
                    <a:cubicBezTo>
                      <a:pt x="2440" y="11801"/>
                      <a:pt x="5163" y="13332"/>
                      <a:pt x="8523" y="13332"/>
                    </a:cubicBezTo>
                    <a:cubicBezTo>
                      <a:pt x="11882" y="13332"/>
                      <a:pt x="14604" y="11801"/>
                      <a:pt x="14604" y="9911"/>
                    </a:cubicBezTo>
                    <a:cubicBezTo>
                      <a:pt x="14604" y="9803"/>
                      <a:pt x="14595" y="9695"/>
                      <a:pt x="14579" y="9587"/>
                    </a:cubicBezTo>
                    <a:cubicBezTo>
                      <a:pt x="15238" y="8862"/>
                      <a:pt x="15786" y="7870"/>
                      <a:pt x="16159" y="6487"/>
                    </a:cubicBezTo>
                    <a:cubicBezTo>
                      <a:pt x="17025" y="3272"/>
                      <a:pt x="16159" y="0"/>
                      <a:pt x="16159" y="0"/>
                    </a:cubicBezTo>
                    <a:lnTo>
                      <a:pt x="8514" y="2204"/>
                    </a:lnTo>
                    <a:lnTo>
                      <a:pt x="8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1"/>
              <p:cNvSpPr/>
              <p:nvPr/>
            </p:nvSpPr>
            <p:spPr>
              <a:xfrm>
                <a:off x="4599131" y="3757804"/>
                <a:ext cx="227168" cy="127878"/>
              </a:xfrm>
              <a:custGeom>
                <a:rect b="b" l="l" r="r" t="t"/>
                <a:pathLst>
                  <a:path extrusionOk="0" h="8620" w="15313">
                    <a:moveTo>
                      <a:pt x="7655" y="1"/>
                    </a:moveTo>
                    <a:cubicBezTo>
                      <a:pt x="3427" y="1"/>
                      <a:pt x="0" y="1931"/>
                      <a:pt x="0" y="4311"/>
                    </a:cubicBezTo>
                    <a:cubicBezTo>
                      <a:pt x="0" y="6691"/>
                      <a:pt x="3429" y="8619"/>
                      <a:pt x="7655" y="8619"/>
                    </a:cubicBezTo>
                    <a:cubicBezTo>
                      <a:pt x="11883" y="8619"/>
                      <a:pt x="15312" y="6689"/>
                      <a:pt x="15312" y="4311"/>
                    </a:cubicBezTo>
                    <a:cubicBezTo>
                      <a:pt x="15312" y="1931"/>
                      <a:pt x="11883" y="1"/>
                      <a:pt x="7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1"/>
              <p:cNvSpPr/>
              <p:nvPr/>
            </p:nvSpPr>
            <p:spPr>
              <a:xfrm>
                <a:off x="4616384" y="3767551"/>
                <a:ext cx="192692" cy="61180"/>
              </a:xfrm>
              <a:custGeom>
                <a:rect b="b" l="l" r="r" t="t"/>
                <a:pathLst>
                  <a:path extrusionOk="0" h="4124" w="12989">
                    <a:moveTo>
                      <a:pt x="6494" y="0"/>
                    </a:moveTo>
                    <a:cubicBezTo>
                      <a:pt x="2909" y="0"/>
                      <a:pt x="1" y="1635"/>
                      <a:pt x="1" y="3654"/>
                    </a:cubicBezTo>
                    <a:cubicBezTo>
                      <a:pt x="1" y="3811"/>
                      <a:pt x="22" y="3968"/>
                      <a:pt x="59" y="4123"/>
                    </a:cubicBezTo>
                    <a:cubicBezTo>
                      <a:pt x="470" y="2327"/>
                      <a:pt x="3190" y="938"/>
                      <a:pt x="6494" y="938"/>
                    </a:cubicBezTo>
                    <a:cubicBezTo>
                      <a:pt x="9796" y="938"/>
                      <a:pt x="12517" y="2327"/>
                      <a:pt x="12930" y="4123"/>
                    </a:cubicBezTo>
                    <a:cubicBezTo>
                      <a:pt x="12965" y="3968"/>
                      <a:pt x="12986" y="3811"/>
                      <a:pt x="12988" y="3654"/>
                    </a:cubicBezTo>
                    <a:cubicBezTo>
                      <a:pt x="12988" y="1635"/>
                      <a:pt x="10080" y="0"/>
                      <a:pt x="6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1"/>
              <p:cNvSpPr/>
              <p:nvPr/>
            </p:nvSpPr>
            <p:spPr>
              <a:xfrm>
                <a:off x="4617289" y="3781466"/>
                <a:ext cx="190912" cy="94499"/>
              </a:xfrm>
              <a:custGeom>
                <a:rect b="b" l="l" r="r" t="t"/>
                <a:pathLst>
                  <a:path extrusionOk="0" h="6370" w="12869">
                    <a:moveTo>
                      <a:pt x="6433" y="0"/>
                    </a:moveTo>
                    <a:cubicBezTo>
                      <a:pt x="3131" y="0"/>
                      <a:pt x="411" y="1389"/>
                      <a:pt x="1" y="3185"/>
                    </a:cubicBezTo>
                    <a:cubicBezTo>
                      <a:pt x="409" y="4981"/>
                      <a:pt x="3129" y="6370"/>
                      <a:pt x="6433" y="6370"/>
                    </a:cubicBezTo>
                    <a:cubicBezTo>
                      <a:pt x="9735" y="6370"/>
                      <a:pt x="12456" y="4981"/>
                      <a:pt x="12869" y="3185"/>
                    </a:cubicBezTo>
                    <a:cubicBezTo>
                      <a:pt x="12458" y="1389"/>
                      <a:pt x="9735" y="0"/>
                      <a:pt x="64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1"/>
              <p:cNvSpPr/>
              <p:nvPr/>
            </p:nvSpPr>
            <p:spPr>
              <a:xfrm>
                <a:off x="4695885" y="3163440"/>
                <a:ext cx="33379" cy="661775"/>
              </a:xfrm>
              <a:custGeom>
                <a:rect b="b" l="l" r="r" t="t"/>
                <a:pathLst>
                  <a:path extrusionOk="0" h="44609" w="2250">
                    <a:moveTo>
                      <a:pt x="0" y="1"/>
                    </a:moveTo>
                    <a:lnTo>
                      <a:pt x="0" y="43848"/>
                    </a:lnTo>
                    <a:lnTo>
                      <a:pt x="24" y="43848"/>
                    </a:lnTo>
                    <a:cubicBezTo>
                      <a:pt x="7" y="43888"/>
                      <a:pt x="0" y="43933"/>
                      <a:pt x="0" y="43975"/>
                    </a:cubicBezTo>
                    <a:cubicBezTo>
                      <a:pt x="0" y="44324"/>
                      <a:pt x="505" y="44608"/>
                      <a:pt x="1126" y="44608"/>
                    </a:cubicBezTo>
                    <a:cubicBezTo>
                      <a:pt x="1745" y="44608"/>
                      <a:pt x="2249" y="44324"/>
                      <a:pt x="2249" y="43975"/>
                    </a:cubicBezTo>
                    <a:cubicBezTo>
                      <a:pt x="2249" y="43933"/>
                      <a:pt x="2242" y="43888"/>
                      <a:pt x="2226" y="43848"/>
                    </a:cubicBezTo>
                    <a:lnTo>
                      <a:pt x="2249" y="43848"/>
                    </a:lnTo>
                    <a:lnTo>
                      <a:pt x="224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1"/>
              <p:cNvSpPr/>
              <p:nvPr/>
            </p:nvSpPr>
            <p:spPr>
              <a:xfrm>
                <a:off x="4716372" y="3153070"/>
                <a:ext cx="3605" cy="267"/>
              </a:xfrm>
              <a:custGeom>
                <a:rect b="b" l="l" r="r" t="t"/>
                <a:pathLst>
                  <a:path extrusionOk="0" h="18" w="243">
                    <a:moveTo>
                      <a:pt x="1" y="1"/>
                    </a:moveTo>
                    <a:lnTo>
                      <a:pt x="242" y="17"/>
                    </a:lnTo>
                    <a:cubicBezTo>
                      <a:pt x="240" y="12"/>
                      <a:pt x="226" y="1"/>
                      <a:pt x="226" y="1"/>
                    </a:cubicBezTo>
                    <a:close/>
                  </a:path>
                </a:pathLst>
              </a:custGeom>
              <a:solidFill>
                <a:srgbClr val="98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1"/>
              <p:cNvSpPr/>
              <p:nvPr/>
            </p:nvSpPr>
            <p:spPr>
              <a:xfrm>
                <a:off x="4700513" y="3099249"/>
                <a:ext cx="320926" cy="130489"/>
              </a:xfrm>
              <a:custGeom>
                <a:rect b="b" l="l" r="r" t="t"/>
                <a:pathLst>
                  <a:path extrusionOk="0" h="8796" w="21633">
                    <a:moveTo>
                      <a:pt x="12399" y="1"/>
                    </a:moveTo>
                    <a:cubicBezTo>
                      <a:pt x="12380" y="1"/>
                      <a:pt x="12362" y="1"/>
                      <a:pt x="12343" y="1"/>
                    </a:cubicBezTo>
                    <a:cubicBezTo>
                      <a:pt x="7113" y="8"/>
                      <a:pt x="0" y="1900"/>
                      <a:pt x="0" y="1900"/>
                    </a:cubicBezTo>
                    <a:lnTo>
                      <a:pt x="814" y="3629"/>
                    </a:lnTo>
                    <a:cubicBezTo>
                      <a:pt x="814" y="3629"/>
                      <a:pt x="1049" y="3715"/>
                      <a:pt x="1492" y="3826"/>
                    </a:cubicBezTo>
                    <a:cubicBezTo>
                      <a:pt x="2357" y="4656"/>
                      <a:pt x="6161" y="8028"/>
                      <a:pt x="11532" y="8622"/>
                    </a:cubicBezTo>
                    <a:cubicBezTo>
                      <a:pt x="12649" y="8745"/>
                      <a:pt x="13695" y="8795"/>
                      <a:pt x="14658" y="8795"/>
                    </a:cubicBezTo>
                    <a:cubicBezTo>
                      <a:pt x="18979" y="8795"/>
                      <a:pt x="21632" y="7782"/>
                      <a:pt x="21632" y="7782"/>
                    </a:cubicBezTo>
                    <a:cubicBezTo>
                      <a:pt x="21632" y="7782"/>
                      <a:pt x="15994" y="6007"/>
                      <a:pt x="11712" y="5012"/>
                    </a:cubicBezTo>
                    <a:cubicBezTo>
                      <a:pt x="10375" y="4705"/>
                      <a:pt x="8842" y="4454"/>
                      <a:pt x="7359" y="4255"/>
                    </a:cubicBezTo>
                    <a:cubicBezTo>
                      <a:pt x="8122" y="4206"/>
                      <a:pt x="8942" y="4116"/>
                      <a:pt x="9817" y="3976"/>
                    </a:cubicBezTo>
                    <a:cubicBezTo>
                      <a:pt x="15408" y="3075"/>
                      <a:pt x="21091" y="1305"/>
                      <a:pt x="21091" y="1305"/>
                    </a:cubicBezTo>
                    <a:cubicBezTo>
                      <a:pt x="21091" y="1305"/>
                      <a:pt x="17598" y="1"/>
                      <a:pt x="12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1"/>
              <p:cNvSpPr/>
              <p:nvPr/>
            </p:nvSpPr>
            <p:spPr>
              <a:xfrm>
                <a:off x="4441494" y="3140831"/>
                <a:ext cx="214737" cy="272282"/>
              </a:xfrm>
              <a:custGeom>
                <a:rect b="b" l="l" r="r" t="t"/>
                <a:pathLst>
                  <a:path extrusionOk="0" h="18354" w="14475">
                    <a:moveTo>
                      <a:pt x="14475" y="0"/>
                    </a:moveTo>
                    <a:cubicBezTo>
                      <a:pt x="14475" y="0"/>
                      <a:pt x="10099" y="1525"/>
                      <a:pt x="4777" y="7305"/>
                    </a:cubicBezTo>
                    <a:cubicBezTo>
                      <a:pt x="2550" y="9726"/>
                      <a:pt x="0" y="18354"/>
                      <a:pt x="0" y="18354"/>
                    </a:cubicBezTo>
                    <a:cubicBezTo>
                      <a:pt x="0" y="18354"/>
                      <a:pt x="6672" y="11048"/>
                      <a:pt x="9198" y="7803"/>
                    </a:cubicBezTo>
                    <a:cubicBezTo>
                      <a:pt x="11722" y="4555"/>
                      <a:pt x="14475" y="0"/>
                      <a:pt x="14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1"/>
              <p:cNvSpPr/>
              <p:nvPr/>
            </p:nvSpPr>
            <p:spPr>
              <a:xfrm>
                <a:off x="4586640" y="3122035"/>
                <a:ext cx="245074" cy="414000"/>
              </a:xfrm>
              <a:custGeom>
                <a:rect b="b" l="l" r="r" t="t"/>
                <a:pathLst>
                  <a:path extrusionOk="0" h="27907" w="16520">
                    <a:moveTo>
                      <a:pt x="7667" y="1"/>
                    </a:moveTo>
                    <a:cubicBezTo>
                      <a:pt x="7667" y="1"/>
                      <a:pt x="1909" y="10627"/>
                      <a:pt x="955" y="17601"/>
                    </a:cubicBezTo>
                    <a:cubicBezTo>
                      <a:pt x="0" y="24574"/>
                      <a:pt x="955" y="27906"/>
                      <a:pt x="955" y="27906"/>
                    </a:cubicBezTo>
                    <a:cubicBezTo>
                      <a:pt x="955" y="27906"/>
                      <a:pt x="4637" y="17632"/>
                      <a:pt x="6248" y="11499"/>
                    </a:cubicBezTo>
                    <a:cubicBezTo>
                      <a:pt x="6682" y="9836"/>
                      <a:pt x="7015" y="8150"/>
                      <a:pt x="7247" y="6448"/>
                    </a:cubicBezTo>
                    <a:cubicBezTo>
                      <a:pt x="7437" y="9163"/>
                      <a:pt x="8037" y="12557"/>
                      <a:pt x="9613" y="15800"/>
                    </a:cubicBezTo>
                    <a:cubicBezTo>
                      <a:pt x="13030" y="22822"/>
                      <a:pt x="14991" y="26867"/>
                      <a:pt x="14991" y="26867"/>
                    </a:cubicBezTo>
                    <a:cubicBezTo>
                      <a:pt x="14991" y="26867"/>
                      <a:pt x="16520" y="16809"/>
                      <a:pt x="13886" y="11323"/>
                    </a:cubicBezTo>
                    <a:cubicBezTo>
                      <a:pt x="11691" y="6750"/>
                      <a:pt x="8624" y="2656"/>
                      <a:pt x="7665" y="1420"/>
                    </a:cubicBezTo>
                    <a:cubicBezTo>
                      <a:pt x="7686" y="519"/>
                      <a:pt x="7667" y="1"/>
                      <a:pt x="76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1"/>
              <p:cNvSpPr/>
              <p:nvPr/>
            </p:nvSpPr>
            <p:spPr>
              <a:xfrm>
                <a:off x="4325262" y="3050546"/>
                <a:ext cx="658704" cy="481826"/>
              </a:xfrm>
              <a:custGeom>
                <a:rect b="b" l="l" r="r" t="t"/>
                <a:pathLst>
                  <a:path extrusionOk="0" h="32479" w="44402">
                    <a:moveTo>
                      <a:pt x="21894" y="0"/>
                    </a:moveTo>
                    <a:cubicBezTo>
                      <a:pt x="20451" y="0"/>
                      <a:pt x="18947" y="992"/>
                      <a:pt x="18947" y="992"/>
                    </a:cubicBezTo>
                    <a:lnTo>
                      <a:pt x="23579" y="4051"/>
                    </a:lnTo>
                    <a:cubicBezTo>
                      <a:pt x="22269" y="3857"/>
                      <a:pt x="20550" y="3688"/>
                      <a:pt x="18534" y="3688"/>
                    </a:cubicBezTo>
                    <a:cubicBezTo>
                      <a:pt x="16644" y="3688"/>
                      <a:pt x="14492" y="3837"/>
                      <a:pt x="12174" y="4252"/>
                    </a:cubicBezTo>
                    <a:cubicBezTo>
                      <a:pt x="4060" y="5709"/>
                      <a:pt x="0" y="8741"/>
                      <a:pt x="0" y="8741"/>
                    </a:cubicBezTo>
                    <a:cubicBezTo>
                      <a:pt x="0" y="8741"/>
                      <a:pt x="3842" y="10134"/>
                      <a:pt x="8576" y="10134"/>
                    </a:cubicBezTo>
                    <a:cubicBezTo>
                      <a:pt x="10054" y="10134"/>
                      <a:pt x="11620" y="9998"/>
                      <a:pt x="13182" y="9641"/>
                    </a:cubicBezTo>
                    <a:cubicBezTo>
                      <a:pt x="16552" y="8875"/>
                      <a:pt x="19934" y="7571"/>
                      <a:pt x="22429" y="6483"/>
                    </a:cubicBezTo>
                    <a:lnTo>
                      <a:pt x="22429" y="6483"/>
                    </a:lnTo>
                    <a:cubicBezTo>
                      <a:pt x="20026" y="8185"/>
                      <a:pt x="16963" y="11037"/>
                      <a:pt x="14456" y="15047"/>
                    </a:cubicBezTo>
                    <a:cubicBezTo>
                      <a:pt x="9859" y="22409"/>
                      <a:pt x="6613" y="30239"/>
                      <a:pt x="6613" y="30239"/>
                    </a:cubicBezTo>
                    <a:cubicBezTo>
                      <a:pt x="6613" y="30239"/>
                      <a:pt x="15830" y="20396"/>
                      <a:pt x="19200" y="15992"/>
                    </a:cubicBezTo>
                    <a:cubicBezTo>
                      <a:pt x="21482" y="13014"/>
                      <a:pt x="23951" y="8865"/>
                      <a:pt x="25314" y="6487"/>
                    </a:cubicBezTo>
                    <a:cubicBezTo>
                      <a:pt x="26072" y="9782"/>
                      <a:pt x="28787" y="17359"/>
                      <a:pt x="32692" y="22115"/>
                    </a:cubicBezTo>
                    <a:cubicBezTo>
                      <a:pt x="37464" y="27929"/>
                      <a:pt x="41428" y="32479"/>
                      <a:pt x="41428" y="32479"/>
                    </a:cubicBezTo>
                    <a:cubicBezTo>
                      <a:pt x="41428" y="32479"/>
                      <a:pt x="39627" y="24100"/>
                      <a:pt x="35926" y="17653"/>
                    </a:cubicBezTo>
                    <a:cubicBezTo>
                      <a:pt x="35366" y="16682"/>
                      <a:pt x="34756" y="15741"/>
                      <a:pt x="34099" y="14831"/>
                    </a:cubicBezTo>
                    <a:lnTo>
                      <a:pt x="34099" y="14831"/>
                    </a:lnTo>
                    <a:cubicBezTo>
                      <a:pt x="37966" y="16360"/>
                      <a:pt x="44402" y="16593"/>
                      <a:pt x="44402" y="16593"/>
                    </a:cubicBezTo>
                    <a:cubicBezTo>
                      <a:pt x="44402" y="16593"/>
                      <a:pt x="39976" y="13122"/>
                      <a:pt x="35448" y="10643"/>
                    </a:cubicBezTo>
                    <a:cubicBezTo>
                      <a:pt x="31876" y="8687"/>
                      <a:pt x="27502" y="6464"/>
                      <a:pt x="25814" y="5612"/>
                    </a:cubicBezTo>
                    <a:cubicBezTo>
                      <a:pt x="26165" y="4989"/>
                      <a:pt x="26365" y="4618"/>
                      <a:pt x="26365" y="4618"/>
                    </a:cubicBezTo>
                    <a:cubicBezTo>
                      <a:pt x="26339" y="4606"/>
                      <a:pt x="26313" y="4599"/>
                      <a:pt x="26283" y="4595"/>
                    </a:cubicBezTo>
                    <a:cubicBezTo>
                      <a:pt x="26172" y="4564"/>
                      <a:pt x="25952" y="4506"/>
                      <a:pt x="25628" y="4431"/>
                    </a:cubicBezTo>
                    <a:lnTo>
                      <a:pt x="33264" y="3617"/>
                    </a:lnTo>
                    <a:cubicBezTo>
                      <a:pt x="33264" y="3617"/>
                      <a:pt x="30785" y="475"/>
                      <a:pt x="27827" y="475"/>
                    </a:cubicBezTo>
                    <a:cubicBezTo>
                      <a:pt x="27630" y="475"/>
                      <a:pt x="27432" y="489"/>
                      <a:pt x="27232" y="519"/>
                    </a:cubicBezTo>
                    <a:cubicBezTo>
                      <a:pt x="25788" y="732"/>
                      <a:pt x="25021" y="1576"/>
                      <a:pt x="24613" y="2442"/>
                    </a:cubicBezTo>
                    <a:cubicBezTo>
                      <a:pt x="24390" y="1935"/>
                      <a:pt x="24125" y="1450"/>
                      <a:pt x="23818" y="992"/>
                    </a:cubicBezTo>
                    <a:cubicBezTo>
                      <a:pt x="23322" y="248"/>
                      <a:pt x="22616" y="0"/>
                      <a:pt x="21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1"/>
              <p:cNvSpPr/>
              <p:nvPr/>
            </p:nvSpPr>
            <p:spPr>
              <a:xfrm>
                <a:off x="4387213" y="2879409"/>
                <a:ext cx="710730" cy="443730"/>
              </a:xfrm>
              <a:custGeom>
                <a:rect b="b" l="l" r="r" t="t"/>
                <a:pathLst>
                  <a:path extrusionOk="0" h="29911" w="47909">
                    <a:moveTo>
                      <a:pt x="41133" y="1"/>
                    </a:moveTo>
                    <a:cubicBezTo>
                      <a:pt x="41133" y="1"/>
                      <a:pt x="33286" y="4001"/>
                      <a:pt x="28687" y="6816"/>
                    </a:cubicBezTo>
                    <a:cubicBezTo>
                      <a:pt x="25282" y="8900"/>
                      <a:pt x="22930" y="13696"/>
                      <a:pt x="21938" y="16046"/>
                    </a:cubicBezTo>
                    <a:cubicBezTo>
                      <a:pt x="21795" y="14529"/>
                      <a:pt x="21382" y="11928"/>
                      <a:pt x="20181" y="9618"/>
                    </a:cubicBezTo>
                    <a:cubicBezTo>
                      <a:pt x="18357" y="6100"/>
                      <a:pt x="14433" y="4682"/>
                      <a:pt x="14433" y="4682"/>
                    </a:cubicBezTo>
                    <a:lnTo>
                      <a:pt x="14433" y="4682"/>
                    </a:lnTo>
                    <a:cubicBezTo>
                      <a:pt x="14433" y="4682"/>
                      <a:pt x="15517" y="9034"/>
                      <a:pt x="17003" y="10950"/>
                    </a:cubicBezTo>
                    <a:cubicBezTo>
                      <a:pt x="18160" y="12437"/>
                      <a:pt x="19459" y="14719"/>
                      <a:pt x="20404" y="15955"/>
                    </a:cubicBezTo>
                    <a:cubicBezTo>
                      <a:pt x="18708" y="14217"/>
                      <a:pt x="14274" y="10125"/>
                      <a:pt x="10130" y="10111"/>
                    </a:cubicBezTo>
                    <a:cubicBezTo>
                      <a:pt x="8376" y="10104"/>
                      <a:pt x="6666" y="10102"/>
                      <a:pt x="5166" y="10102"/>
                    </a:cubicBezTo>
                    <a:cubicBezTo>
                      <a:pt x="2165" y="10102"/>
                      <a:pt x="1" y="10111"/>
                      <a:pt x="1" y="10111"/>
                    </a:cubicBezTo>
                    <a:cubicBezTo>
                      <a:pt x="1" y="10111"/>
                      <a:pt x="3364" y="13427"/>
                      <a:pt x="9121" y="14060"/>
                    </a:cubicBezTo>
                    <a:cubicBezTo>
                      <a:pt x="14881" y="14691"/>
                      <a:pt x="21119" y="16717"/>
                      <a:pt x="21119" y="16717"/>
                    </a:cubicBezTo>
                    <a:cubicBezTo>
                      <a:pt x="21119" y="16717"/>
                      <a:pt x="21220" y="16951"/>
                      <a:pt x="21424" y="17355"/>
                    </a:cubicBezTo>
                    <a:lnTo>
                      <a:pt x="21410" y="17395"/>
                    </a:lnTo>
                    <a:lnTo>
                      <a:pt x="21443" y="17392"/>
                    </a:lnTo>
                    <a:cubicBezTo>
                      <a:pt x="22132" y="18743"/>
                      <a:pt x="23929" y="21865"/>
                      <a:pt x="26884" y="24341"/>
                    </a:cubicBezTo>
                    <a:cubicBezTo>
                      <a:pt x="30767" y="27594"/>
                      <a:pt x="36302" y="29911"/>
                      <a:pt x="36302" y="29911"/>
                    </a:cubicBezTo>
                    <a:cubicBezTo>
                      <a:pt x="36302" y="29911"/>
                      <a:pt x="31375" y="24311"/>
                      <a:pt x="28185" y="21586"/>
                    </a:cubicBezTo>
                    <a:cubicBezTo>
                      <a:pt x="26016" y="19731"/>
                      <a:pt x="23530" y="18148"/>
                      <a:pt x="22161" y="17324"/>
                    </a:cubicBezTo>
                    <a:cubicBezTo>
                      <a:pt x="24703" y="17085"/>
                      <a:pt x="33115" y="16269"/>
                      <a:pt x="37897" y="15486"/>
                    </a:cubicBezTo>
                    <a:cubicBezTo>
                      <a:pt x="43579" y="14557"/>
                      <a:pt x="47908" y="13101"/>
                      <a:pt x="47908" y="13101"/>
                    </a:cubicBezTo>
                    <a:cubicBezTo>
                      <a:pt x="47908" y="13101"/>
                      <a:pt x="46062" y="13055"/>
                      <a:pt x="42136" y="13055"/>
                    </a:cubicBezTo>
                    <a:cubicBezTo>
                      <a:pt x="40173" y="13055"/>
                      <a:pt x="37690" y="13066"/>
                      <a:pt x="34658" y="13101"/>
                    </a:cubicBezTo>
                    <a:cubicBezTo>
                      <a:pt x="30373" y="13150"/>
                      <a:pt x="27184" y="14107"/>
                      <a:pt x="25012" y="15103"/>
                    </a:cubicBezTo>
                    <a:cubicBezTo>
                      <a:pt x="27784" y="13312"/>
                      <a:pt x="31598" y="10784"/>
                      <a:pt x="34370" y="8696"/>
                    </a:cubicBezTo>
                    <a:cubicBezTo>
                      <a:pt x="39238" y="5033"/>
                      <a:pt x="41133" y="1"/>
                      <a:pt x="4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1"/>
              <p:cNvSpPr/>
              <p:nvPr/>
            </p:nvSpPr>
            <p:spPr>
              <a:xfrm>
                <a:off x="4412017" y="3126516"/>
                <a:ext cx="288467" cy="176344"/>
              </a:xfrm>
              <a:custGeom>
                <a:rect b="b" l="l" r="r" t="t"/>
                <a:pathLst>
                  <a:path extrusionOk="0" h="11887" w="19445">
                    <a:moveTo>
                      <a:pt x="18702" y="1"/>
                    </a:moveTo>
                    <a:cubicBezTo>
                      <a:pt x="17420" y="1"/>
                      <a:pt x="14341" y="445"/>
                      <a:pt x="8343" y="3716"/>
                    </a:cubicBezTo>
                    <a:cubicBezTo>
                      <a:pt x="4490" y="5817"/>
                      <a:pt x="1" y="11887"/>
                      <a:pt x="1" y="11887"/>
                    </a:cubicBezTo>
                    <a:cubicBezTo>
                      <a:pt x="1" y="11887"/>
                      <a:pt x="6359" y="9047"/>
                      <a:pt x="9154" y="7278"/>
                    </a:cubicBezTo>
                    <a:cubicBezTo>
                      <a:pt x="11950" y="5510"/>
                      <a:pt x="19445" y="62"/>
                      <a:pt x="19445" y="62"/>
                    </a:cubicBezTo>
                    <a:cubicBezTo>
                      <a:pt x="19409" y="62"/>
                      <a:pt x="19180" y="1"/>
                      <a:pt x="187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
              <p:cNvSpPr/>
              <p:nvPr/>
            </p:nvSpPr>
            <p:spPr>
              <a:xfrm>
                <a:off x="8051265" y="3559876"/>
                <a:ext cx="252521" cy="197840"/>
              </a:xfrm>
              <a:custGeom>
                <a:rect b="b" l="l" r="r" t="t"/>
                <a:pathLst>
                  <a:path extrusionOk="0" h="13336" w="17022">
                    <a:moveTo>
                      <a:pt x="865" y="1"/>
                    </a:moveTo>
                    <a:cubicBezTo>
                      <a:pt x="865" y="1"/>
                      <a:pt x="0" y="3272"/>
                      <a:pt x="865" y="6488"/>
                    </a:cubicBezTo>
                    <a:cubicBezTo>
                      <a:pt x="1187" y="7693"/>
                      <a:pt x="1646" y="8598"/>
                      <a:pt x="2195" y="9292"/>
                    </a:cubicBezTo>
                    <a:cubicBezTo>
                      <a:pt x="2273" y="9419"/>
                      <a:pt x="2359" y="9539"/>
                      <a:pt x="2456" y="9654"/>
                    </a:cubicBezTo>
                    <a:cubicBezTo>
                      <a:pt x="2444" y="9738"/>
                      <a:pt x="2437" y="9825"/>
                      <a:pt x="2437" y="9912"/>
                    </a:cubicBezTo>
                    <a:cubicBezTo>
                      <a:pt x="2437" y="11802"/>
                      <a:pt x="5160" y="13336"/>
                      <a:pt x="8520" y="13336"/>
                    </a:cubicBezTo>
                    <a:cubicBezTo>
                      <a:pt x="11881" y="13336"/>
                      <a:pt x="14604" y="11802"/>
                      <a:pt x="14604" y="9912"/>
                    </a:cubicBezTo>
                    <a:cubicBezTo>
                      <a:pt x="14604" y="9804"/>
                      <a:pt x="14594" y="9696"/>
                      <a:pt x="14575" y="9590"/>
                    </a:cubicBezTo>
                    <a:cubicBezTo>
                      <a:pt x="15234" y="8863"/>
                      <a:pt x="15783" y="7871"/>
                      <a:pt x="16156" y="6488"/>
                    </a:cubicBezTo>
                    <a:cubicBezTo>
                      <a:pt x="17022" y="3272"/>
                      <a:pt x="16156" y="1"/>
                      <a:pt x="16156" y="1"/>
                    </a:cubicBezTo>
                    <a:lnTo>
                      <a:pt x="8511" y="2205"/>
                    </a:lnTo>
                    <a:lnTo>
                      <a:pt x="8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1"/>
              <p:cNvSpPr/>
              <p:nvPr/>
            </p:nvSpPr>
            <p:spPr>
              <a:xfrm>
                <a:off x="8064098" y="3495937"/>
                <a:ext cx="227124" cy="127863"/>
              </a:xfrm>
              <a:custGeom>
                <a:rect b="b" l="l" r="r" t="t"/>
                <a:pathLst>
                  <a:path extrusionOk="0" h="8619" w="15310">
                    <a:moveTo>
                      <a:pt x="7655" y="0"/>
                    </a:moveTo>
                    <a:cubicBezTo>
                      <a:pt x="3427" y="0"/>
                      <a:pt x="0" y="1931"/>
                      <a:pt x="0" y="4311"/>
                    </a:cubicBezTo>
                    <a:cubicBezTo>
                      <a:pt x="0" y="6691"/>
                      <a:pt x="3427" y="8619"/>
                      <a:pt x="7655" y="8619"/>
                    </a:cubicBezTo>
                    <a:cubicBezTo>
                      <a:pt x="11884" y="8619"/>
                      <a:pt x="15310" y="6691"/>
                      <a:pt x="15310" y="4311"/>
                    </a:cubicBezTo>
                    <a:cubicBezTo>
                      <a:pt x="15310" y="1931"/>
                      <a:pt x="11884" y="0"/>
                      <a:pt x="7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1"/>
              <p:cNvSpPr/>
              <p:nvPr/>
            </p:nvSpPr>
            <p:spPr>
              <a:xfrm>
                <a:off x="8081291" y="3505683"/>
                <a:ext cx="192677" cy="61165"/>
              </a:xfrm>
              <a:custGeom>
                <a:rect b="b" l="l" r="r" t="t"/>
                <a:pathLst>
                  <a:path extrusionOk="0" h="4123" w="12988">
                    <a:moveTo>
                      <a:pt x="6494" y="0"/>
                    </a:moveTo>
                    <a:cubicBezTo>
                      <a:pt x="2908" y="0"/>
                      <a:pt x="0" y="1637"/>
                      <a:pt x="0" y="3654"/>
                    </a:cubicBezTo>
                    <a:cubicBezTo>
                      <a:pt x="2" y="3813"/>
                      <a:pt x="23" y="3970"/>
                      <a:pt x="59" y="4123"/>
                    </a:cubicBezTo>
                    <a:cubicBezTo>
                      <a:pt x="474" y="2329"/>
                      <a:pt x="3194" y="938"/>
                      <a:pt x="6496" y="938"/>
                    </a:cubicBezTo>
                    <a:cubicBezTo>
                      <a:pt x="9798" y="938"/>
                      <a:pt x="12519" y="2329"/>
                      <a:pt x="12929" y="4123"/>
                    </a:cubicBezTo>
                    <a:cubicBezTo>
                      <a:pt x="12967" y="3970"/>
                      <a:pt x="12988" y="3813"/>
                      <a:pt x="12988" y="3654"/>
                    </a:cubicBezTo>
                    <a:cubicBezTo>
                      <a:pt x="12988" y="1637"/>
                      <a:pt x="10082" y="0"/>
                      <a:pt x="64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1"/>
              <p:cNvSpPr/>
              <p:nvPr/>
            </p:nvSpPr>
            <p:spPr>
              <a:xfrm>
                <a:off x="8082226" y="3519599"/>
                <a:ext cx="190882" cy="94499"/>
              </a:xfrm>
              <a:custGeom>
                <a:rect b="b" l="l" r="r" t="t"/>
                <a:pathLst>
                  <a:path extrusionOk="0" h="6370" w="12867">
                    <a:moveTo>
                      <a:pt x="6433" y="0"/>
                    </a:moveTo>
                    <a:cubicBezTo>
                      <a:pt x="3131" y="0"/>
                      <a:pt x="411" y="1391"/>
                      <a:pt x="0" y="3185"/>
                    </a:cubicBezTo>
                    <a:cubicBezTo>
                      <a:pt x="411" y="4981"/>
                      <a:pt x="3131" y="6370"/>
                      <a:pt x="6433" y="6370"/>
                    </a:cubicBezTo>
                    <a:cubicBezTo>
                      <a:pt x="9735" y="6370"/>
                      <a:pt x="12456" y="4981"/>
                      <a:pt x="12866" y="3185"/>
                    </a:cubicBezTo>
                    <a:cubicBezTo>
                      <a:pt x="12456" y="1391"/>
                      <a:pt x="9735" y="0"/>
                      <a:pt x="64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1"/>
              <p:cNvSpPr/>
              <p:nvPr/>
            </p:nvSpPr>
            <p:spPr>
              <a:xfrm>
                <a:off x="8160822" y="2901572"/>
                <a:ext cx="33408" cy="661775"/>
              </a:xfrm>
              <a:custGeom>
                <a:rect b="b" l="l" r="r" t="t"/>
                <a:pathLst>
                  <a:path extrusionOk="0" h="44609" w="2252">
                    <a:moveTo>
                      <a:pt x="0" y="0"/>
                    </a:moveTo>
                    <a:lnTo>
                      <a:pt x="0" y="43848"/>
                    </a:lnTo>
                    <a:lnTo>
                      <a:pt x="24" y="43848"/>
                    </a:lnTo>
                    <a:cubicBezTo>
                      <a:pt x="10" y="43888"/>
                      <a:pt x="0" y="43933"/>
                      <a:pt x="0" y="43975"/>
                    </a:cubicBezTo>
                    <a:cubicBezTo>
                      <a:pt x="0" y="44327"/>
                      <a:pt x="504" y="44608"/>
                      <a:pt x="1126" y="44608"/>
                    </a:cubicBezTo>
                    <a:cubicBezTo>
                      <a:pt x="1747" y="44608"/>
                      <a:pt x="2252" y="44327"/>
                      <a:pt x="2252" y="43975"/>
                    </a:cubicBezTo>
                    <a:cubicBezTo>
                      <a:pt x="2249" y="43933"/>
                      <a:pt x="2242" y="43888"/>
                      <a:pt x="2228" y="43848"/>
                    </a:cubicBezTo>
                    <a:lnTo>
                      <a:pt x="2252" y="43848"/>
                    </a:lnTo>
                    <a:lnTo>
                      <a:pt x="22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8181339" y="2891203"/>
                <a:ext cx="3560" cy="252"/>
              </a:xfrm>
              <a:custGeom>
                <a:rect b="b" l="l" r="r" t="t"/>
                <a:pathLst>
                  <a:path extrusionOk="0" h="17" w="240">
                    <a:moveTo>
                      <a:pt x="1" y="1"/>
                    </a:moveTo>
                    <a:lnTo>
                      <a:pt x="240" y="17"/>
                    </a:lnTo>
                    <a:lnTo>
                      <a:pt x="226" y="1"/>
                    </a:lnTo>
                    <a:close/>
                  </a:path>
                </a:pathLst>
              </a:custGeom>
              <a:solidFill>
                <a:srgbClr val="98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8165450" y="2837381"/>
                <a:ext cx="320926" cy="130474"/>
              </a:xfrm>
              <a:custGeom>
                <a:rect b="b" l="l" r="r" t="t"/>
                <a:pathLst>
                  <a:path extrusionOk="0" h="8795" w="21633">
                    <a:moveTo>
                      <a:pt x="12399" y="1"/>
                    </a:moveTo>
                    <a:cubicBezTo>
                      <a:pt x="12380" y="1"/>
                      <a:pt x="12361" y="1"/>
                      <a:pt x="12343" y="1"/>
                    </a:cubicBezTo>
                    <a:cubicBezTo>
                      <a:pt x="7115" y="10"/>
                      <a:pt x="0" y="1900"/>
                      <a:pt x="0" y="1900"/>
                    </a:cubicBezTo>
                    <a:lnTo>
                      <a:pt x="814" y="3629"/>
                    </a:lnTo>
                    <a:cubicBezTo>
                      <a:pt x="814" y="3629"/>
                      <a:pt x="1048" y="3715"/>
                      <a:pt x="1494" y="3826"/>
                    </a:cubicBezTo>
                    <a:cubicBezTo>
                      <a:pt x="2359" y="4656"/>
                      <a:pt x="6163" y="8030"/>
                      <a:pt x="11531" y="8621"/>
                    </a:cubicBezTo>
                    <a:cubicBezTo>
                      <a:pt x="12649" y="8745"/>
                      <a:pt x="13695" y="8795"/>
                      <a:pt x="14658" y="8795"/>
                    </a:cubicBezTo>
                    <a:cubicBezTo>
                      <a:pt x="18979" y="8795"/>
                      <a:pt x="21632" y="7782"/>
                      <a:pt x="21632" y="7782"/>
                    </a:cubicBezTo>
                    <a:cubicBezTo>
                      <a:pt x="21632" y="7782"/>
                      <a:pt x="15997" y="6007"/>
                      <a:pt x="11712" y="5015"/>
                    </a:cubicBezTo>
                    <a:cubicBezTo>
                      <a:pt x="10378" y="4705"/>
                      <a:pt x="8841" y="4454"/>
                      <a:pt x="7362" y="4255"/>
                    </a:cubicBezTo>
                    <a:cubicBezTo>
                      <a:pt x="8124" y="4205"/>
                      <a:pt x="8945" y="4119"/>
                      <a:pt x="9819" y="3978"/>
                    </a:cubicBezTo>
                    <a:cubicBezTo>
                      <a:pt x="15410" y="3075"/>
                      <a:pt x="21090" y="1304"/>
                      <a:pt x="21090" y="1304"/>
                    </a:cubicBezTo>
                    <a:cubicBezTo>
                      <a:pt x="21090" y="1304"/>
                      <a:pt x="17598" y="1"/>
                      <a:pt x="12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7906431" y="2878994"/>
                <a:ext cx="214737" cy="272252"/>
              </a:xfrm>
              <a:custGeom>
                <a:rect b="b" l="l" r="r" t="t"/>
                <a:pathLst>
                  <a:path extrusionOk="0" h="18352" w="14475">
                    <a:moveTo>
                      <a:pt x="14475" y="0"/>
                    </a:moveTo>
                    <a:cubicBezTo>
                      <a:pt x="14474" y="1"/>
                      <a:pt x="10098" y="1523"/>
                      <a:pt x="4777" y="7306"/>
                    </a:cubicBezTo>
                    <a:cubicBezTo>
                      <a:pt x="2549" y="9726"/>
                      <a:pt x="0" y="18351"/>
                      <a:pt x="0" y="18351"/>
                    </a:cubicBezTo>
                    <a:cubicBezTo>
                      <a:pt x="0" y="18351"/>
                      <a:pt x="6672" y="11046"/>
                      <a:pt x="9198" y="7800"/>
                    </a:cubicBezTo>
                    <a:cubicBezTo>
                      <a:pt x="11724" y="4555"/>
                      <a:pt x="14474" y="1"/>
                      <a:pt x="144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8051577" y="2860168"/>
                <a:ext cx="245119" cy="413986"/>
              </a:xfrm>
              <a:custGeom>
                <a:rect b="b" l="l" r="r" t="t"/>
                <a:pathLst>
                  <a:path extrusionOk="0" h="27906" w="16523">
                    <a:moveTo>
                      <a:pt x="7669" y="1"/>
                    </a:moveTo>
                    <a:cubicBezTo>
                      <a:pt x="7669" y="1"/>
                      <a:pt x="1912" y="10629"/>
                      <a:pt x="957" y="17601"/>
                    </a:cubicBezTo>
                    <a:cubicBezTo>
                      <a:pt x="0" y="24576"/>
                      <a:pt x="957" y="27906"/>
                      <a:pt x="957" y="27906"/>
                    </a:cubicBezTo>
                    <a:cubicBezTo>
                      <a:pt x="957" y="27906"/>
                      <a:pt x="4639" y="17632"/>
                      <a:pt x="6250" y="11499"/>
                    </a:cubicBezTo>
                    <a:cubicBezTo>
                      <a:pt x="6684" y="9839"/>
                      <a:pt x="7017" y="8152"/>
                      <a:pt x="7249" y="6450"/>
                    </a:cubicBezTo>
                    <a:cubicBezTo>
                      <a:pt x="7439" y="9166"/>
                      <a:pt x="8040" y="12559"/>
                      <a:pt x="9616" y="15800"/>
                    </a:cubicBezTo>
                    <a:cubicBezTo>
                      <a:pt x="13032" y="22822"/>
                      <a:pt x="14995" y="26867"/>
                      <a:pt x="14995" y="26867"/>
                    </a:cubicBezTo>
                    <a:cubicBezTo>
                      <a:pt x="14995" y="26867"/>
                      <a:pt x="16522" y="16809"/>
                      <a:pt x="13888" y="11323"/>
                    </a:cubicBezTo>
                    <a:cubicBezTo>
                      <a:pt x="11693" y="6750"/>
                      <a:pt x="8623" y="2655"/>
                      <a:pt x="7667" y="1419"/>
                    </a:cubicBezTo>
                    <a:cubicBezTo>
                      <a:pt x="7688" y="521"/>
                      <a:pt x="7669" y="1"/>
                      <a:pt x="76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7790184" y="2788708"/>
                <a:ext cx="658719" cy="481841"/>
              </a:xfrm>
              <a:custGeom>
                <a:rect b="b" l="l" r="r" t="t"/>
                <a:pathLst>
                  <a:path extrusionOk="0" h="32480" w="44403">
                    <a:moveTo>
                      <a:pt x="21894" y="0"/>
                    </a:moveTo>
                    <a:cubicBezTo>
                      <a:pt x="20451" y="0"/>
                      <a:pt x="18948" y="993"/>
                      <a:pt x="18948" y="993"/>
                    </a:cubicBezTo>
                    <a:lnTo>
                      <a:pt x="23579" y="4051"/>
                    </a:lnTo>
                    <a:cubicBezTo>
                      <a:pt x="22270" y="3857"/>
                      <a:pt x="20551" y="3689"/>
                      <a:pt x="18535" y="3689"/>
                    </a:cubicBezTo>
                    <a:cubicBezTo>
                      <a:pt x="16644" y="3689"/>
                      <a:pt x="14493" y="3837"/>
                      <a:pt x="12175" y="4252"/>
                    </a:cubicBezTo>
                    <a:cubicBezTo>
                      <a:pt x="4058" y="5709"/>
                      <a:pt x="1" y="8741"/>
                      <a:pt x="1" y="8741"/>
                    </a:cubicBezTo>
                    <a:cubicBezTo>
                      <a:pt x="1" y="8741"/>
                      <a:pt x="3842" y="10134"/>
                      <a:pt x="8576" y="10134"/>
                    </a:cubicBezTo>
                    <a:cubicBezTo>
                      <a:pt x="10055" y="10134"/>
                      <a:pt x="11620" y="9998"/>
                      <a:pt x="13183" y="9642"/>
                    </a:cubicBezTo>
                    <a:cubicBezTo>
                      <a:pt x="16553" y="8872"/>
                      <a:pt x="19935" y="7571"/>
                      <a:pt x="22430" y="6483"/>
                    </a:cubicBezTo>
                    <a:lnTo>
                      <a:pt x="22430" y="6483"/>
                    </a:lnTo>
                    <a:cubicBezTo>
                      <a:pt x="20026" y="8185"/>
                      <a:pt x="16964" y="11037"/>
                      <a:pt x="14457" y="15047"/>
                    </a:cubicBezTo>
                    <a:cubicBezTo>
                      <a:pt x="9860" y="22409"/>
                      <a:pt x="6614" y="30239"/>
                      <a:pt x="6614" y="30239"/>
                    </a:cubicBezTo>
                    <a:cubicBezTo>
                      <a:pt x="6614" y="30239"/>
                      <a:pt x="15831" y="20394"/>
                      <a:pt x="19203" y="15992"/>
                    </a:cubicBezTo>
                    <a:cubicBezTo>
                      <a:pt x="21485" y="13014"/>
                      <a:pt x="23955" y="8865"/>
                      <a:pt x="25317" y="6487"/>
                    </a:cubicBezTo>
                    <a:cubicBezTo>
                      <a:pt x="26075" y="9785"/>
                      <a:pt x="28790" y="17360"/>
                      <a:pt x="32695" y="22116"/>
                    </a:cubicBezTo>
                    <a:cubicBezTo>
                      <a:pt x="37468" y="27927"/>
                      <a:pt x="41431" y="32479"/>
                      <a:pt x="41431" y="32479"/>
                    </a:cubicBezTo>
                    <a:cubicBezTo>
                      <a:pt x="41431" y="32479"/>
                      <a:pt x="39630" y="24100"/>
                      <a:pt x="35929" y="17653"/>
                    </a:cubicBezTo>
                    <a:cubicBezTo>
                      <a:pt x="35366" y="16682"/>
                      <a:pt x="34757" y="15739"/>
                      <a:pt x="34100" y="14832"/>
                    </a:cubicBezTo>
                    <a:lnTo>
                      <a:pt x="34100" y="14832"/>
                    </a:lnTo>
                    <a:cubicBezTo>
                      <a:pt x="37969" y="16358"/>
                      <a:pt x="44402" y="16590"/>
                      <a:pt x="44402" y="16590"/>
                    </a:cubicBezTo>
                    <a:cubicBezTo>
                      <a:pt x="44402" y="16590"/>
                      <a:pt x="39979" y="13120"/>
                      <a:pt x="35451" y="10641"/>
                    </a:cubicBezTo>
                    <a:cubicBezTo>
                      <a:pt x="31877" y="8685"/>
                      <a:pt x="27503" y="6462"/>
                      <a:pt x="25814" y="5610"/>
                    </a:cubicBezTo>
                    <a:cubicBezTo>
                      <a:pt x="26166" y="4987"/>
                      <a:pt x="26368" y="4616"/>
                      <a:pt x="26368" y="4616"/>
                    </a:cubicBezTo>
                    <a:cubicBezTo>
                      <a:pt x="26340" y="4604"/>
                      <a:pt x="26314" y="4597"/>
                      <a:pt x="26286" y="4595"/>
                    </a:cubicBezTo>
                    <a:cubicBezTo>
                      <a:pt x="26173" y="4564"/>
                      <a:pt x="25953" y="4503"/>
                      <a:pt x="25629" y="4431"/>
                    </a:cubicBezTo>
                    <a:lnTo>
                      <a:pt x="33265" y="3615"/>
                    </a:lnTo>
                    <a:cubicBezTo>
                      <a:pt x="33265" y="3615"/>
                      <a:pt x="30786" y="476"/>
                      <a:pt x="27828" y="476"/>
                    </a:cubicBezTo>
                    <a:cubicBezTo>
                      <a:pt x="27632" y="476"/>
                      <a:pt x="27433" y="489"/>
                      <a:pt x="27233" y="519"/>
                    </a:cubicBezTo>
                    <a:cubicBezTo>
                      <a:pt x="25789" y="732"/>
                      <a:pt x="25022" y="1577"/>
                      <a:pt x="24614" y="2442"/>
                    </a:cubicBezTo>
                    <a:cubicBezTo>
                      <a:pt x="24391" y="1935"/>
                      <a:pt x="24126" y="1450"/>
                      <a:pt x="23819" y="993"/>
                    </a:cubicBezTo>
                    <a:cubicBezTo>
                      <a:pt x="23322" y="248"/>
                      <a:pt x="22615" y="0"/>
                      <a:pt x="21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7852150" y="2617571"/>
                <a:ext cx="710730" cy="443700"/>
              </a:xfrm>
              <a:custGeom>
                <a:rect b="b" l="l" r="r" t="t"/>
                <a:pathLst>
                  <a:path extrusionOk="0" h="29909" w="47909">
                    <a:moveTo>
                      <a:pt x="41133" y="1"/>
                    </a:moveTo>
                    <a:cubicBezTo>
                      <a:pt x="41132" y="1"/>
                      <a:pt x="33288" y="3999"/>
                      <a:pt x="28689" y="6816"/>
                    </a:cubicBezTo>
                    <a:cubicBezTo>
                      <a:pt x="25284" y="8901"/>
                      <a:pt x="22932" y="13697"/>
                      <a:pt x="21940" y="16046"/>
                    </a:cubicBezTo>
                    <a:cubicBezTo>
                      <a:pt x="21797" y="14529"/>
                      <a:pt x="21382" y="11926"/>
                      <a:pt x="20183" y="9618"/>
                    </a:cubicBezTo>
                    <a:cubicBezTo>
                      <a:pt x="18356" y="6101"/>
                      <a:pt x="14436" y="4682"/>
                      <a:pt x="14435" y="4682"/>
                    </a:cubicBezTo>
                    <a:lnTo>
                      <a:pt x="14435" y="4682"/>
                    </a:lnTo>
                    <a:cubicBezTo>
                      <a:pt x="14435" y="4682"/>
                      <a:pt x="15516" y="9034"/>
                      <a:pt x="17003" y="10950"/>
                    </a:cubicBezTo>
                    <a:cubicBezTo>
                      <a:pt x="18159" y="12437"/>
                      <a:pt x="19461" y="14717"/>
                      <a:pt x="20404" y="15953"/>
                    </a:cubicBezTo>
                    <a:cubicBezTo>
                      <a:pt x="18711" y="14217"/>
                      <a:pt x="14273" y="10125"/>
                      <a:pt x="10129" y="10111"/>
                    </a:cubicBezTo>
                    <a:cubicBezTo>
                      <a:pt x="8376" y="10105"/>
                      <a:pt x="6666" y="10102"/>
                      <a:pt x="5166" y="10102"/>
                    </a:cubicBezTo>
                    <a:cubicBezTo>
                      <a:pt x="2164" y="10102"/>
                      <a:pt x="1" y="10111"/>
                      <a:pt x="1" y="10111"/>
                    </a:cubicBezTo>
                    <a:cubicBezTo>
                      <a:pt x="1" y="10111"/>
                      <a:pt x="3364" y="13427"/>
                      <a:pt x="9121" y="14058"/>
                    </a:cubicBezTo>
                    <a:cubicBezTo>
                      <a:pt x="14881" y="14691"/>
                      <a:pt x="21119" y="16717"/>
                      <a:pt x="21119" y="16717"/>
                    </a:cubicBezTo>
                    <a:cubicBezTo>
                      <a:pt x="21119" y="16717"/>
                      <a:pt x="21220" y="16952"/>
                      <a:pt x="21424" y="17355"/>
                    </a:cubicBezTo>
                    <a:lnTo>
                      <a:pt x="21412" y="17393"/>
                    </a:lnTo>
                    <a:lnTo>
                      <a:pt x="21412" y="17393"/>
                    </a:lnTo>
                    <a:lnTo>
                      <a:pt x="21443" y="17390"/>
                    </a:lnTo>
                    <a:cubicBezTo>
                      <a:pt x="22132" y="18741"/>
                      <a:pt x="23929" y="21862"/>
                      <a:pt x="26884" y="24339"/>
                    </a:cubicBezTo>
                    <a:cubicBezTo>
                      <a:pt x="30767" y="27592"/>
                      <a:pt x="36304" y="29909"/>
                      <a:pt x="36304" y="29909"/>
                    </a:cubicBezTo>
                    <a:cubicBezTo>
                      <a:pt x="36304" y="29909"/>
                      <a:pt x="31377" y="24308"/>
                      <a:pt x="28187" y="21583"/>
                    </a:cubicBezTo>
                    <a:cubicBezTo>
                      <a:pt x="26018" y="19728"/>
                      <a:pt x="23530" y="18145"/>
                      <a:pt x="22160" y="17322"/>
                    </a:cubicBezTo>
                    <a:cubicBezTo>
                      <a:pt x="24705" y="17083"/>
                      <a:pt x="33117" y="16267"/>
                      <a:pt x="37899" y="15484"/>
                    </a:cubicBezTo>
                    <a:cubicBezTo>
                      <a:pt x="43579" y="14555"/>
                      <a:pt x="47908" y="13101"/>
                      <a:pt x="47908" y="13101"/>
                    </a:cubicBezTo>
                    <a:cubicBezTo>
                      <a:pt x="47908" y="13101"/>
                      <a:pt x="46062" y="13054"/>
                      <a:pt x="42137" y="13054"/>
                    </a:cubicBezTo>
                    <a:cubicBezTo>
                      <a:pt x="40174" y="13054"/>
                      <a:pt x="37692" y="13066"/>
                      <a:pt x="34660" y="13101"/>
                    </a:cubicBezTo>
                    <a:cubicBezTo>
                      <a:pt x="30373" y="13148"/>
                      <a:pt x="27184" y="14105"/>
                      <a:pt x="25012" y="15104"/>
                    </a:cubicBezTo>
                    <a:cubicBezTo>
                      <a:pt x="27784" y="13310"/>
                      <a:pt x="31597" y="10782"/>
                      <a:pt x="34369" y="8697"/>
                    </a:cubicBezTo>
                    <a:cubicBezTo>
                      <a:pt x="39240" y="5034"/>
                      <a:pt x="41133" y="1"/>
                      <a:pt x="41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7876954" y="2864663"/>
                <a:ext cx="288511" cy="176329"/>
              </a:xfrm>
              <a:custGeom>
                <a:rect b="b" l="l" r="r" t="t"/>
                <a:pathLst>
                  <a:path extrusionOk="0" h="11886" w="19448">
                    <a:moveTo>
                      <a:pt x="18704" y="0"/>
                    </a:moveTo>
                    <a:cubicBezTo>
                      <a:pt x="17423" y="0"/>
                      <a:pt x="14344" y="443"/>
                      <a:pt x="8343" y="3715"/>
                    </a:cubicBezTo>
                    <a:cubicBezTo>
                      <a:pt x="4492" y="5816"/>
                      <a:pt x="1" y="11886"/>
                      <a:pt x="1" y="11886"/>
                    </a:cubicBezTo>
                    <a:cubicBezTo>
                      <a:pt x="1" y="11886"/>
                      <a:pt x="6359" y="9046"/>
                      <a:pt x="9154" y="7277"/>
                    </a:cubicBezTo>
                    <a:cubicBezTo>
                      <a:pt x="11949" y="5511"/>
                      <a:pt x="19447" y="61"/>
                      <a:pt x="19447" y="61"/>
                    </a:cubicBezTo>
                    <a:lnTo>
                      <a:pt x="19447" y="61"/>
                    </a:lnTo>
                    <a:cubicBezTo>
                      <a:pt x="19447" y="61"/>
                      <a:pt x="19447" y="61"/>
                      <a:pt x="19446" y="61"/>
                    </a:cubicBezTo>
                    <a:cubicBezTo>
                      <a:pt x="19408" y="61"/>
                      <a:pt x="19180" y="0"/>
                      <a:pt x="187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6299994" y="3688495"/>
                <a:ext cx="719527" cy="237716"/>
              </a:xfrm>
              <a:custGeom>
                <a:rect b="b" l="l" r="r" t="t"/>
                <a:pathLst>
                  <a:path extrusionOk="0" h="16024" w="48502">
                    <a:moveTo>
                      <a:pt x="48501" y="1"/>
                    </a:moveTo>
                    <a:cubicBezTo>
                      <a:pt x="48501" y="7121"/>
                      <a:pt x="37643" y="12897"/>
                      <a:pt x="24249" y="12897"/>
                    </a:cubicBezTo>
                    <a:cubicBezTo>
                      <a:pt x="10875" y="12897"/>
                      <a:pt x="33" y="7137"/>
                      <a:pt x="2" y="31"/>
                    </a:cubicBezTo>
                    <a:lnTo>
                      <a:pt x="2" y="2972"/>
                    </a:lnTo>
                    <a:lnTo>
                      <a:pt x="14" y="2972"/>
                    </a:lnTo>
                    <a:cubicBezTo>
                      <a:pt x="14" y="3024"/>
                      <a:pt x="0" y="3076"/>
                      <a:pt x="0" y="3127"/>
                    </a:cubicBezTo>
                    <a:cubicBezTo>
                      <a:pt x="0" y="10247"/>
                      <a:pt x="10858" y="16023"/>
                      <a:pt x="24249" y="16023"/>
                    </a:cubicBezTo>
                    <a:cubicBezTo>
                      <a:pt x="37640" y="16023"/>
                      <a:pt x="48501" y="10247"/>
                      <a:pt x="48501" y="3127"/>
                    </a:cubicBezTo>
                    <a:cubicBezTo>
                      <a:pt x="48501" y="3076"/>
                      <a:pt x="48487" y="3024"/>
                      <a:pt x="48487" y="2972"/>
                    </a:cubicBezTo>
                    <a:lnTo>
                      <a:pt x="48501" y="2972"/>
                    </a:lnTo>
                    <a:lnTo>
                      <a:pt x="485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7019461" y="3688436"/>
                <a:ext cx="15" cy="74"/>
              </a:xfrm>
              <a:custGeom>
                <a:rect b="b" l="l" r="r" t="t"/>
                <a:pathLst>
                  <a:path extrusionOk="0" h="5" w="1">
                    <a:moveTo>
                      <a:pt x="1" y="0"/>
                    </a:moveTo>
                    <a:lnTo>
                      <a:pt x="1" y="5"/>
                    </a:lnTo>
                    <a:close/>
                  </a:path>
                </a:pathLst>
              </a:custGeom>
              <a:solidFill>
                <a:srgbClr val="DD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6299949" y="3497079"/>
                <a:ext cx="719572" cy="382758"/>
              </a:xfrm>
              <a:custGeom>
                <a:rect b="b" l="l" r="r" t="t"/>
                <a:pathLst>
                  <a:path extrusionOk="0" h="25801" w="48505">
                    <a:moveTo>
                      <a:pt x="24250" y="1"/>
                    </a:moveTo>
                    <a:cubicBezTo>
                      <a:pt x="10859" y="1"/>
                      <a:pt x="1" y="5777"/>
                      <a:pt x="1" y="12906"/>
                    </a:cubicBezTo>
                    <a:cubicBezTo>
                      <a:pt x="1" y="12916"/>
                      <a:pt x="5" y="12925"/>
                      <a:pt x="5" y="12934"/>
                    </a:cubicBezTo>
                    <a:cubicBezTo>
                      <a:pt x="34" y="20043"/>
                      <a:pt x="10878" y="25800"/>
                      <a:pt x="24250" y="25800"/>
                    </a:cubicBezTo>
                    <a:cubicBezTo>
                      <a:pt x="37646" y="25800"/>
                      <a:pt x="48504" y="20026"/>
                      <a:pt x="48504" y="12906"/>
                    </a:cubicBezTo>
                    <a:cubicBezTo>
                      <a:pt x="48504" y="12904"/>
                      <a:pt x="48502" y="12902"/>
                      <a:pt x="48502" y="12899"/>
                    </a:cubicBezTo>
                    <a:cubicBezTo>
                      <a:pt x="48499" y="5775"/>
                      <a:pt x="37643" y="1"/>
                      <a:pt x="24250" y="1"/>
                    </a:cubicBezTo>
                    <a:close/>
                  </a:path>
                </a:pathLst>
              </a:custGeom>
              <a:solidFill>
                <a:srgbClr val="6887B5">
                  <a:alpha val="207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6487716" y="3537786"/>
                <a:ext cx="163437" cy="133055"/>
              </a:xfrm>
              <a:custGeom>
                <a:rect b="b" l="l" r="r" t="t"/>
                <a:pathLst>
                  <a:path extrusionOk="0" h="8969" w="11017">
                    <a:moveTo>
                      <a:pt x="1" y="1"/>
                    </a:moveTo>
                    <a:lnTo>
                      <a:pt x="690" y="6405"/>
                    </a:lnTo>
                    <a:cubicBezTo>
                      <a:pt x="690" y="7820"/>
                      <a:pt x="2848" y="8969"/>
                      <a:pt x="5510" y="8969"/>
                    </a:cubicBezTo>
                    <a:cubicBezTo>
                      <a:pt x="8171" y="8969"/>
                      <a:pt x="10327" y="7820"/>
                      <a:pt x="10327" y="6405"/>
                    </a:cubicBezTo>
                    <a:lnTo>
                      <a:pt x="110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6487760" y="3494305"/>
                <a:ext cx="163393" cy="86948"/>
              </a:xfrm>
              <a:custGeom>
                <a:rect b="b" l="l" r="r" t="t"/>
                <a:pathLst>
                  <a:path extrusionOk="0" h="5861" w="11014">
                    <a:moveTo>
                      <a:pt x="5507" y="0"/>
                    </a:moveTo>
                    <a:cubicBezTo>
                      <a:pt x="2465" y="0"/>
                      <a:pt x="0" y="1314"/>
                      <a:pt x="0" y="2932"/>
                    </a:cubicBezTo>
                    <a:cubicBezTo>
                      <a:pt x="0" y="4550"/>
                      <a:pt x="2465" y="5861"/>
                      <a:pt x="5507" y="5861"/>
                    </a:cubicBezTo>
                    <a:cubicBezTo>
                      <a:pt x="8548" y="5861"/>
                      <a:pt x="11013" y="4550"/>
                      <a:pt x="11013" y="2932"/>
                    </a:cubicBezTo>
                    <a:cubicBezTo>
                      <a:pt x="11013" y="1314"/>
                      <a:pt x="8548" y="0"/>
                      <a:pt x="55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6493427" y="3498162"/>
                <a:ext cx="152044" cy="45410"/>
              </a:xfrm>
              <a:custGeom>
                <a:rect b="b" l="l" r="r" t="t"/>
                <a:pathLst>
                  <a:path extrusionOk="0" h="3061" w="10249">
                    <a:moveTo>
                      <a:pt x="5125" y="1"/>
                    </a:moveTo>
                    <a:cubicBezTo>
                      <a:pt x="2294" y="1"/>
                      <a:pt x="0" y="1197"/>
                      <a:pt x="0" y="2669"/>
                    </a:cubicBezTo>
                    <a:cubicBezTo>
                      <a:pt x="0" y="2803"/>
                      <a:pt x="19" y="2934"/>
                      <a:pt x="57" y="3061"/>
                    </a:cubicBezTo>
                    <a:cubicBezTo>
                      <a:pt x="420" y="1773"/>
                      <a:pt x="2550" y="784"/>
                      <a:pt x="5125" y="784"/>
                    </a:cubicBezTo>
                    <a:cubicBezTo>
                      <a:pt x="7700" y="784"/>
                      <a:pt x="9829" y="1773"/>
                      <a:pt x="10193" y="3061"/>
                    </a:cubicBezTo>
                    <a:cubicBezTo>
                      <a:pt x="10230" y="2934"/>
                      <a:pt x="10249" y="2803"/>
                      <a:pt x="10249" y="2669"/>
                    </a:cubicBezTo>
                    <a:cubicBezTo>
                      <a:pt x="10249" y="1197"/>
                      <a:pt x="7953" y="1"/>
                      <a:pt x="51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6494258" y="3509778"/>
                <a:ext cx="150382" cy="67588"/>
              </a:xfrm>
              <a:custGeom>
                <a:rect b="b" l="l" r="r" t="t"/>
                <a:pathLst>
                  <a:path extrusionOk="0" h="4556" w="10137">
                    <a:moveTo>
                      <a:pt x="5069" y="1"/>
                    </a:moveTo>
                    <a:cubicBezTo>
                      <a:pt x="2494" y="1"/>
                      <a:pt x="364" y="990"/>
                      <a:pt x="1" y="2278"/>
                    </a:cubicBezTo>
                    <a:cubicBezTo>
                      <a:pt x="364" y="3568"/>
                      <a:pt x="2494" y="4555"/>
                      <a:pt x="5069" y="4555"/>
                    </a:cubicBezTo>
                    <a:cubicBezTo>
                      <a:pt x="7644" y="4555"/>
                      <a:pt x="9773" y="3568"/>
                      <a:pt x="10137" y="2278"/>
                    </a:cubicBezTo>
                    <a:cubicBezTo>
                      <a:pt x="9773" y="990"/>
                      <a:pt x="7641" y="1"/>
                      <a:pt x="50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6522548" y="3442442"/>
                <a:ext cx="55053" cy="95359"/>
              </a:xfrm>
              <a:custGeom>
                <a:rect b="b" l="l" r="r" t="t"/>
                <a:pathLst>
                  <a:path extrusionOk="0" h="6428" w="3711">
                    <a:moveTo>
                      <a:pt x="996" y="1"/>
                    </a:moveTo>
                    <a:cubicBezTo>
                      <a:pt x="357" y="1"/>
                      <a:pt x="0" y="687"/>
                      <a:pt x="0" y="687"/>
                    </a:cubicBezTo>
                    <a:lnTo>
                      <a:pt x="2078" y="6266"/>
                    </a:lnTo>
                    <a:lnTo>
                      <a:pt x="3710" y="6428"/>
                    </a:lnTo>
                    <a:cubicBezTo>
                      <a:pt x="3710" y="6428"/>
                      <a:pt x="2976" y="1815"/>
                      <a:pt x="2521" y="1156"/>
                    </a:cubicBezTo>
                    <a:cubicBezTo>
                      <a:pt x="1913" y="272"/>
                      <a:pt x="1399" y="1"/>
                      <a:pt x="996" y="1"/>
                    </a:cubicBezTo>
                    <a:close/>
                  </a:path>
                </a:pathLst>
              </a:custGeom>
              <a:solidFill>
                <a:srgbClr val="98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6419920" y="3484262"/>
                <a:ext cx="95434" cy="53540"/>
              </a:xfrm>
              <a:custGeom>
                <a:rect b="b" l="l" r="r" t="t"/>
                <a:pathLst>
                  <a:path extrusionOk="0" h="3609" w="6433">
                    <a:moveTo>
                      <a:pt x="3043" y="1"/>
                    </a:moveTo>
                    <a:cubicBezTo>
                      <a:pt x="2858" y="1"/>
                      <a:pt x="2673" y="16"/>
                      <a:pt x="2488" y="49"/>
                    </a:cubicBezTo>
                    <a:cubicBezTo>
                      <a:pt x="589" y="391"/>
                      <a:pt x="317" y="1974"/>
                      <a:pt x="0" y="3609"/>
                    </a:cubicBezTo>
                    <a:cubicBezTo>
                      <a:pt x="2236" y="1497"/>
                      <a:pt x="4962" y="1276"/>
                      <a:pt x="6002" y="1276"/>
                    </a:cubicBezTo>
                    <a:cubicBezTo>
                      <a:pt x="6276" y="1276"/>
                      <a:pt x="6433" y="1292"/>
                      <a:pt x="6433" y="1292"/>
                    </a:cubicBezTo>
                    <a:cubicBezTo>
                      <a:pt x="6433" y="1292"/>
                      <a:pt x="4765" y="1"/>
                      <a:pt x="30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6515650" y="3385653"/>
                <a:ext cx="22668" cy="48852"/>
              </a:xfrm>
              <a:custGeom>
                <a:rect b="b" l="l" r="r" t="t"/>
                <a:pathLst>
                  <a:path extrusionOk="0" h="3293" w="1528">
                    <a:moveTo>
                      <a:pt x="1" y="0"/>
                    </a:moveTo>
                    <a:lnTo>
                      <a:pt x="1" y="0"/>
                    </a:lnTo>
                    <a:cubicBezTo>
                      <a:pt x="1" y="0"/>
                      <a:pt x="519" y="1060"/>
                      <a:pt x="465" y="1855"/>
                    </a:cubicBezTo>
                    <a:cubicBezTo>
                      <a:pt x="409" y="2650"/>
                      <a:pt x="566" y="2852"/>
                      <a:pt x="566" y="2852"/>
                    </a:cubicBezTo>
                    <a:lnTo>
                      <a:pt x="1094" y="3293"/>
                    </a:lnTo>
                    <a:cubicBezTo>
                      <a:pt x="1094" y="3293"/>
                      <a:pt x="1528" y="2371"/>
                      <a:pt x="1094" y="1410"/>
                    </a:cubicBezTo>
                    <a:cubicBezTo>
                      <a:pt x="660" y="448"/>
                      <a:pt x="1" y="0"/>
                      <a:pt x="1" y="0"/>
                    </a:cubicBezTo>
                    <a:close/>
                  </a:path>
                </a:pathLst>
              </a:custGeom>
              <a:solidFill>
                <a:srgbClr val="9899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6419920" y="3367139"/>
                <a:ext cx="329649" cy="194457"/>
              </a:xfrm>
              <a:custGeom>
                <a:rect b="b" l="l" r="r" t="t"/>
                <a:pathLst>
                  <a:path extrusionOk="0" h="13108" w="22221">
                    <a:moveTo>
                      <a:pt x="5009" y="1"/>
                    </a:moveTo>
                    <a:cubicBezTo>
                      <a:pt x="5009" y="1"/>
                      <a:pt x="5856" y="1281"/>
                      <a:pt x="7127" y="3464"/>
                    </a:cubicBezTo>
                    <a:cubicBezTo>
                      <a:pt x="7542" y="4180"/>
                      <a:pt x="8133" y="5568"/>
                      <a:pt x="8680" y="7348"/>
                    </a:cubicBezTo>
                    <a:cubicBezTo>
                      <a:pt x="8576" y="7177"/>
                      <a:pt x="8461" y="7015"/>
                      <a:pt x="8337" y="6858"/>
                    </a:cubicBezTo>
                    <a:cubicBezTo>
                      <a:pt x="6738" y="4864"/>
                      <a:pt x="6022" y="4508"/>
                      <a:pt x="5012" y="4273"/>
                    </a:cubicBezTo>
                    <a:cubicBezTo>
                      <a:pt x="4457" y="4145"/>
                      <a:pt x="4004" y="4098"/>
                      <a:pt x="3639" y="4098"/>
                    </a:cubicBezTo>
                    <a:cubicBezTo>
                      <a:pt x="2617" y="4098"/>
                      <a:pt x="2277" y="4468"/>
                      <a:pt x="2277" y="4468"/>
                    </a:cubicBezTo>
                    <a:cubicBezTo>
                      <a:pt x="2277" y="4468"/>
                      <a:pt x="4233" y="4637"/>
                      <a:pt x="5858" y="6445"/>
                    </a:cubicBezTo>
                    <a:cubicBezTo>
                      <a:pt x="6710" y="7390"/>
                      <a:pt x="7383" y="8767"/>
                      <a:pt x="7814" y="9799"/>
                    </a:cubicBezTo>
                    <a:cubicBezTo>
                      <a:pt x="6922" y="8875"/>
                      <a:pt x="5762" y="8584"/>
                      <a:pt x="4673" y="8584"/>
                    </a:cubicBezTo>
                    <a:cubicBezTo>
                      <a:pt x="4004" y="8584"/>
                      <a:pt x="3362" y="8694"/>
                      <a:pt x="2826" y="8835"/>
                    </a:cubicBezTo>
                    <a:cubicBezTo>
                      <a:pt x="901" y="9339"/>
                      <a:pt x="0" y="11504"/>
                      <a:pt x="0" y="11504"/>
                    </a:cubicBezTo>
                    <a:cubicBezTo>
                      <a:pt x="0" y="11504"/>
                      <a:pt x="502" y="10938"/>
                      <a:pt x="1513" y="10488"/>
                    </a:cubicBezTo>
                    <a:cubicBezTo>
                      <a:pt x="2165" y="10197"/>
                      <a:pt x="3028" y="9954"/>
                      <a:pt x="4109" y="9942"/>
                    </a:cubicBezTo>
                    <a:cubicBezTo>
                      <a:pt x="4118" y="9942"/>
                      <a:pt x="4127" y="9942"/>
                      <a:pt x="4136" y="9942"/>
                    </a:cubicBezTo>
                    <a:cubicBezTo>
                      <a:pt x="6149" y="9942"/>
                      <a:pt x="7139" y="12228"/>
                      <a:pt x="7139" y="12228"/>
                    </a:cubicBezTo>
                    <a:cubicBezTo>
                      <a:pt x="7591" y="12784"/>
                      <a:pt x="8266" y="12917"/>
                      <a:pt x="8807" y="12917"/>
                    </a:cubicBezTo>
                    <a:cubicBezTo>
                      <a:pt x="8841" y="12917"/>
                      <a:pt x="8874" y="12916"/>
                      <a:pt x="8907" y="12915"/>
                    </a:cubicBezTo>
                    <a:cubicBezTo>
                      <a:pt x="9036" y="12911"/>
                      <a:pt x="9165" y="12899"/>
                      <a:pt x="9294" y="12883"/>
                    </a:cubicBezTo>
                    <a:lnTo>
                      <a:pt x="10080" y="13026"/>
                    </a:lnTo>
                    <a:cubicBezTo>
                      <a:pt x="10358" y="13079"/>
                      <a:pt x="10641" y="13107"/>
                      <a:pt x="10924" y="13107"/>
                    </a:cubicBezTo>
                    <a:cubicBezTo>
                      <a:pt x="10964" y="13107"/>
                      <a:pt x="11005" y="13107"/>
                      <a:pt x="11046" y="13105"/>
                    </a:cubicBezTo>
                    <a:cubicBezTo>
                      <a:pt x="11355" y="13096"/>
                      <a:pt x="11695" y="13047"/>
                      <a:pt x="11989" y="12915"/>
                    </a:cubicBezTo>
                    <a:lnTo>
                      <a:pt x="12380" y="13033"/>
                    </a:lnTo>
                    <a:cubicBezTo>
                      <a:pt x="12380" y="13033"/>
                      <a:pt x="12920" y="12597"/>
                      <a:pt x="13574" y="12557"/>
                    </a:cubicBezTo>
                    <a:cubicBezTo>
                      <a:pt x="13610" y="12555"/>
                      <a:pt x="13647" y="12554"/>
                      <a:pt x="13685" y="12554"/>
                    </a:cubicBezTo>
                    <a:cubicBezTo>
                      <a:pt x="13945" y="12554"/>
                      <a:pt x="14229" y="12601"/>
                      <a:pt x="14498" y="12667"/>
                    </a:cubicBezTo>
                    <a:cubicBezTo>
                      <a:pt x="15056" y="12826"/>
                      <a:pt x="15586" y="13040"/>
                      <a:pt x="15586" y="13040"/>
                    </a:cubicBezTo>
                    <a:cubicBezTo>
                      <a:pt x="15586" y="13040"/>
                      <a:pt x="14740" y="11755"/>
                      <a:pt x="13862" y="11722"/>
                    </a:cubicBezTo>
                    <a:cubicBezTo>
                      <a:pt x="13843" y="11721"/>
                      <a:pt x="13824" y="11721"/>
                      <a:pt x="13805" y="11721"/>
                    </a:cubicBezTo>
                    <a:cubicBezTo>
                      <a:pt x="13549" y="11721"/>
                      <a:pt x="13300" y="11792"/>
                      <a:pt x="13079" y="11891"/>
                    </a:cubicBezTo>
                    <a:cubicBezTo>
                      <a:pt x="13869" y="10854"/>
                      <a:pt x="14733" y="9445"/>
                      <a:pt x="16430" y="9292"/>
                    </a:cubicBezTo>
                    <a:cubicBezTo>
                      <a:pt x="16649" y="9272"/>
                      <a:pt x="16879" y="9264"/>
                      <a:pt x="17114" y="9264"/>
                    </a:cubicBezTo>
                    <a:cubicBezTo>
                      <a:pt x="18059" y="9264"/>
                      <a:pt x="19109" y="9407"/>
                      <a:pt x="20012" y="9574"/>
                    </a:cubicBezTo>
                    <a:cubicBezTo>
                      <a:pt x="21259" y="9803"/>
                      <a:pt x="22221" y="10075"/>
                      <a:pt x="22221" y="10075"/>
                    </a:cubicBezTo>
                    <a:cubicBezTo>
                      <a:pt x="22221" y="10075"/>
                      <a:pt x="21208" y="8181"/>
                      <a:pt x="19247" y="7676"/>
                    </a:cubicBezTo>
                    <a:cubicBezTo>
                      <a:pt x="18767" y="7553"/>
                      <a:pt x="18231" y="7490"/>
                      <a:pt x="17678" y="7490"/>
                    </a:cubicBezTo>
                    <a:cubicBezTo>
                      <a:pt x="16925" y="7490"/>
                      <a:pt x="16141" y="7607"/>
                      <a:pt x="15431" y="7852"/>
                    </a:cubicBezTo>
                    <a:cubicBezTo>
                      <a:pt x="15715" y="7529"/>
                      <a:pt x="16015" y="7219"/>
                      <a:pt x="16332" y="6928"/>
                    </a:cubicBezTo>
                    <a:cubicBezTo>
                      <a:pt x="17075" y="6253"/>
                      <a:pt x="18006" y="5685"/>
                      <a:pt x="18783" y="5275"/>
                    </a:cubicBezTo>
                    <a:cubicBezTo>
                      <a:pt x="19632" y="4855"/>
                      <a:pt x="20354" y="4541"/>
                      <a:pt x="20354" y="4541"/>
                    </a:cubicBezTo>
                    <a:cubicBezTo>
                      <a:pt x="20354" y="4541"/>
                      <a:pt x="19663" y="4410"/>
                      <a:pt x="18710" y="4410"/>
                    </a:cubicBezTo>
                    <a:cubicBezTo>
                      <a:pt x="17693" y="4410"/>
                      <a:pt x="16377" y="4559"/>
                      <a:pt x="15281" y="5176"/>
                    </a:cubicBezTo>
                    <a:cubicBezTo>
                      <a:pt x="14017" y="5889"/>
                      <a:pt x="12819" y="7369"/>
                      <a:pt x="11874" y="8807"/>
                    </a:cubicBezTo>
                    <a:cubicBezTo>
                      <a:pt x="11975" y="8469"/>
                      <a:pt x="12071" y="8171"/>
                      <a:pt x="12155" y="7955"/>
                    </a:cubicBezTo>
                    <a:cubicBezTo>
                      <a:pt x="12549" y="6928"/>
                      <a:pt x="13574" y="4860"/>
                      <a:pt x="13574" y="4860"/>
                    </a:cubicBezTo>
                    <a:cubicBezTo>
                      <a:pt x="13574" y="4860"/>
                      <a:pt x="13276" y="4297"/>
                      <a:pt x="12838" y="4100"/>
                    </a:cubicBezTo>
                    <a:cubicBezTo>
                      <a:pt x="12602" y="3994"/>
                      <a:pt x="12383" y="3946"/>
                      <a:pt x="12174" y="3946"/>
                    </a:cubicBezTo>
                    <a:cubicBezTo>
                      <a:pt x="11613" y="3946"/>
                      <a:pt x="11134" y="4297"/>
                      <a:pt x="10659" y="4832"/>
                    </a:cubicBezTo>
                    <a:cubicBezTo>
                      <a:pt x="10291" y="5249"/>
                      <a:pt x="10063" y="5866"/>
                      <a:pt x="9932" y="6565"/>
                    </a:cubicBezTo>
                    <a:cubicBezTo>
                      <a:pt x="9679" y="5298"/>
                      <a:pt x="9310" y="4069"/>
                      <a:pt x="8771" y="3160"/>
                    </a:cubicBezTo>
                    <a:cubicBezTo>
                      <a:pt x="7369" y="789"/>
                      <a:pt x="5010" y="1"/>
                      <a:pt x="5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6489600" y="3548557"/>
                <a:ext cx="56625" cy="24107"/>
              </a:xfrm>
              <a:custGeom>
                <a:rect b="b" l="l" r="r" t="t"/>
                <a:pathLst>
                  <a:path extrusionOk="0" h="1625" w="3817">
                    <a:moveTo>
                      <a:pt x="1928" y="0"/>
                    </a:moveTo>
                    <a:cubicBezTo>
                      <a:pt x="1719" y="0"/>
                      <a:pt x="1510" y="33"/>
                      <a:pt x="1309" y="112"/>
                    </a:cubicBezTo>
                    <a:cubicBezTo>
                      <a:pt x="0" y="630"/>
                      <a:pt x="284" y="1625"/>
                      <a:pt x="284" y="1625"/>
                    </a:cubicBezTo>
                    <a:cubicBezTo>
                      <a:pt x="284" y="1625"/>
                      <a:pt x="692" y="832"/>
                      <a:pt x="1741" y="543"/>
                    </a:cubicBezTo>
                    <a:cubicBezTo>
                      <a:pt x="1986" y="476"/>
                      <a:pt x="2231" y="446"/>
                      <a:pt x="2462" y="446"/>
                    </a:cubicBezTo>
                    <a:cubicBezTo>
                      <a:pt x="2990" y="446"/>
                      <a:pt x="3451" y="598"/>
                      <a:pt x="3704" y="787"/>
                    </a:cubicBezTo>
                    <a:lnTo>
                      <a:pt x="3816" y="670"/>
                    </a:lnTo>
                    <a:cubicBezTo>
                      <a:pt x="3816" y="670"/>
                      <a:pt x="2879" y="0"/>
                      <a:pt x="1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6497225" y="3556923"/>
                <a:ext cx="18099" cy="5860"/>
              </a:xfrm>
              <a:custGeom>
                <a:rect b="b" l="l" r="r" t="t"/>
                <a:pathLst>
                  <a:path extrusionOk="0" h="395" w="1220">
                    <a:moveTo>
                      <a:pt x="520" y="1"/>
                    </a:moveTo>
                    <a:cubicBezTo>
                      <a:pt x="150" y="1"/>
                      <a:pt x="0" y="395"/>
                      <a:pt x="0" y="395"/>
                    </a:cubicBezTo>
                    <a:cubicBezTo>
                      <a:pt x="0" y="395"/>
                      <a:pt x="220" y="277"/>
                      <a:pt x="425" y="247"/>
                    </a:cubicBezTo>
                    <a:cubicBezTo>
                      <a:pt x="483" y="238"/>
                      <a:pt x="542" y="234"/>
                      <a:pt x="601" y="234"/>
                    </a:cubicBezTo>
                    <a:cubicBezTo>
                      <a:pt x="776" y="234"/>
                      <a:pt x="950" y="272"/>
                      <a:pt x="1109" y="348"/>
                    </a:cubicBezTo>
                    <a:lnTo>
                      <a:pt x="1220" y="247"/>
                    </a:lnTo>
                    <a:cubicBezTo>
                      <a:pt x="1220" y="247"/>
                      <a:pt x="1086" y="106"/>
                      <a:pt x="633" y="12"/>
                    </a:cubicBezTo>
                    <a:cubicBezTo>
                      <a:pt x="593" y="4"/>
                      <a:pt x="556" y="1"/>
                      <a:pt x="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6507313" y="3552606"/>
                <a:ext cx="16749" cy="7150"/>
              </a:xfrm>
              <a:custGeom>
                <a:rect b="b" l="l" r="r" t="t"/>
                <a:pathLst>
                  <a:path extrusionOk="0" h="482" w="1129">
                    <a:moveTo>
                      <a:pt x="408" y="0"/>
                    </a:moveTo>
                    <a:cubicBezTo>
                      <a:pt x="195" y="0"/>
                      <a:pt x="0" y="64"/>
                      <a:pt x="0" y="64"/>
                    </a:cubicBezTo>
                    <a:cubicBezTo>
                      <a:pt x="143" y="78"/>
                      <a:pt x="286" y="102"/>
                      <a:pt x="429" y="132"/>
                    </a:cubicBezTo>
                    <a:cubicBezTo>
                      <a:pt x="661" y="186"/>
                      <a:pt x="901" y="481"/>
                      <a:pt x="901" y="481"/>
                    </a:cubicBezTo>
                    <a:lnTo>
                      <a:pt x="1128" y="481"/>
                    </a:lnTo>
                    <a:cubicBezTo>
                      <a:pt x="1128" y="481"/>
                      <a:pt x="987" y="195"/>
                      <a:pt x="708" y="59"/>
                    </a:cubicBezTo>
                    <a:cubicBezTo>
                      <a:pt x="617" y="15"/>
                      <a:pt x="511" y="0"/>
                      <a:pt x="4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6618531" y="3492436"/>
                <a:ext cx="61180" cy="34833"/>
              </a:xfrm>
              <a:custGeom>
                <a:rect b="b" l="l" r="r" t="t"/>
                <a:pathLst>
                  <a:path extrusionOk="0" h="2348" w="4124">
                    <a:moveTo>
                      <a:pt x="2006" y="1"/>
                    </a:moveTo>
                    <a:cubicBezTo>
                      <a:pt x="921" y="1"/>
                      <a:pt x="1" y="771"/>
                      <a:pt x="1" y="771"/>
                    </a:cubicBezTo>
                    <a:cubicBezTo>
                      <a:pt x="1" y="771"/>
                      <a:pt x="343" y="704"/>
                      <a:pt x="781" y="704"/>
                    </a:cubicBezTo>
                    <a:cubicBezTo>
                      <a:pt x="1151" y="704"/>
                      <a:pt x="1589" y="752"/>
                      <a:pt x="1947" y="928"/>
                    </a:cubicBezTo>
                    <a:cubicBezTo>
                      <a:pt x="2728" y="1313"/>
                      <a:pt x="4124" y="2347"/>
                      <a:pt x="4124" y="2347"/>
                    </a:cubicBezTo>
                    <a:cubicBezTo>
                      <a:pt x="4124" y="2347"/>
                      <a:pt x="3959" y="792"/>
                      <a:pt x="3049" y="274"/>
                    </a:cubicBezTo>
                    <a:cubicBezTo>
                      <a:pt x="2701" y="76"/>
                      <a:pt x="2345" y="1"/>
                      <a:pt x="20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1"/>
              <p:cNvSpPr/>
              <p:nvPr/>
            </p:nvSpPr>
            <p:spPr>
              <a:xfrm>
                <a:off x="6637074" y="3500966"/>
                <a:ext cx="28409" cy="8901"/>
              </a:xfrm>
              <a:custGeom>
                <a:rect b="b" l="l" r="r" t="t"/>
                <a:pathLst>
                  <a:path extrusionOk="0" h="600" w="1915">
                    <a:moveTo>
                      <a:pt x="1077" y="0"/>
                    </a:moveTo>
                    <a:cubicBezTo>
                      <a:pt x="988" y="0"/>
                      <a:pt x="898" y="12"/>
                      <a:pt x="812" y="39"/>
                    </a:cubicBezTo>
                    <a:cubicBezTo>
                      <a:pt x="519" y="133"/>
                      <a:pt x="245" y="276"/>
                      <a:pt x="1" y="461"/>
                    </a:cubicBezTo>
                    <a:lnTo>
                      <a:pt x="467" y="600"/>
                    </a:lnTo>
                    <a:cubicBezTo>
                      <a:pt x="467" y="600"/>
                      <a:pt x="692" y="245"/>
                      <a:pt x="1837" y="245"/>
                    </a:cubicBezTo>
                    <a:cubicBezTo>
                      <a:pt x="1862" y="245"/>
                      <a:pt x="1888" y="245"/>
                      <a:pt x="1914" y="245"/>
                    </a:cubicBezTo>
                    <a:cubicBezTo>
                      <a:pt x="1914" y="245"/>
                      <a:pt x="1496" y="0"/>
                      <a:pt x="1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6618531" y="3496797"/>
                <a:ext cx="26940" cy="10533"/>
              </a:xfrm>
              <a:custGeom>
                <a:rect b="b" l="l" r="r" t="t"/>
                <a:pathLst>
                  <a:path extrusionOk="0" h="710" w="1816">
                    <a:moveTo>
                      <a:pt x="1651" y="1"/>
                    </a:moveTo>
                    <a:cubicBezTo>
                      <a:pt x="891" y="1"/>
                      <a:pt x="1" y="585"/>
                      <a:pt x="1" y="585"/>
                    </a:cubicBezTo>
                    <a:cubicBezTo>
                      <a:pt x="1" y="585"/>
                      <a:pt x="89" y="710"/>
                      <a:pt x="333" y="710"/>
                    </a:cubicBezTo>
                    <a:cubicBezTo>
                      <a:pt x="398" y="710"/>
                      <a:pt x="473" y="701"/>
                      <a:pt x="561" y="679"/>
                    </a:cubicBezTo>
                    <a:cubicBezTo>
                      <a:pt x="983" y="576"/>
                      <a:pt x="1816" y="10"/>
                      <a:pt x="1816" y="10"/>
                    </a:cubicBezTo>
                    <a:cubicBezTo>
                      <a:pt x="1762" y="4"/>
                      <a:pt x="1707"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6587703" y="3514762"/>
                <a:ext cx="71163" cy="40826"/>
              </a:xfrm>
              <a:custGeom>
                <a:rect b="b" l="l" r="r" t="t"/>
                <a:pathLst>
                  <a:path extrusionOk="0" h="2752" w="4797">
                    <a:moveTo>
                      <a:pt x="3030" y="1"/>
                    </a:moveTo>
                    <a:cubicBezTo>
                      <a:pt x="2838" y="1"/>
                      <a:pt x="2644" y="24"/>
                      <a:pt x="2456" y="80"/>
                    </a:cubicBezTo>
                    <a:cubicBezTo>
                      <a:pt x="1291" y="427"/>
                      <a:pt x="400" y="959"/>
                      <a:pt x="38" y="2430"/>
                    </a:cubicBezTo>
                    <a:cubicBezTo>
                      <a:pt x="13" y="2535"/>
                      <a:pt x="1" y="2643"/>
                      <a:pt x="3" y="2751"/>
                    </a:cubicBezTo>
                    <a:lnTo>
                      <a:pt x="163" y="2732"/>
                    </a:lnTo>
                    <a:cubicBezTo>
                      <a:pt x="163" y="2732"/>
                      <a:pt x="641" y="1693"/>
                      <a:pt x="1070" y="1257"/>
                    </a:cubicBezTo>
                    <a:cubicBezTo>
                      <a:pt x="1894" y="425"/>
                      <a:pt x="2893" y="305"/>
                      <a:pt x="3400" y="305"/>
                    </a:cubicBezTo>
                    <a:cubicBezTo>
                      <a:pt x="3580" y="305"/>
                      <a:pt x="3699" y="320"/>
                      <a:pt x="3725" y="324"/>
                    </a:cubicBezTo>
                    <a:cubicBezTo>
                      <a:pt x="4037" y="364"/>
                      <a:pt x="4424" y="436"/>
                      <a:pt x="4797" y="516"/>
                    </a:cubicBezTo>
                    <a:cubicBezTo>
                      <a:pt x="4454" y="329"/>
                      <a:pt x="3750" y="1"/>
                      <a:pt x="3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6597969" y="3391528"/>
                <a:ext cx="69220" cy="57975"/>
              </a:xfrm>
              <a:custGeom>
                <a:rect b="b" l="l" r="r" t="t"/>
                <a:pathLst>
                  <a:path extrusionOk="0" h="3908" w="4666">
                    <a:moveTo>
                      <a:pt x="3413" y="0"/>
                    </a:moveTo>
                    <a:cubicBezTo>
                      <a:pt x="2832" y="0"/>
                      <a:pt x="2131" y="151"/>
                      <a:pt x="1499" y="699"/>
                    </a:cubicBezTo>
                    <a:cubicBezTo>
                      <a:pt x="214" y="1818"/>
                      <a:pt x="1" y="3908"/>
                      <a:pt x="1" y="3908"/>
                    </a:cubicBezTo>
                    <a:lnTo>
                      <a:pt x="4665" y="230"/>
                    </a:lnTo>
                    <a:cubicBezTo>
                      <a:pt x="4665" y="230"/>
                      <a:pt x="4130" y="0"/>
                      <a:pt x="3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6493813" y="3367110"/>
                <a:ext cx="119585" cy="260147"/>
              </a:xfrm>
              <a:custGeom>
                <a:rect b="b" l="l" r="r" t="t"/>
                <a:pathLst>
                  <a:path extrusionOk="0" h="17536" w="8061">
                    <a:moveTo>
                      <a:pt x="31" y="0"/>
                    </a:moveTo>
                    <a:cubicBezTo>
                      <a:pt x="31" y="1"/>
                      <a:pt x="408" y="1246"/>
                      <a:pt x="877" y="2528"/>
                    </a:cubicBezTo>
                    <a:cubicBezTo>
                      <a:pt x="1344" y="3811"/>
                      <a:pt x="2331" y="5680"/>
                      <a:pt x="2761" y="6860"/>
                    </a:cubicBezTo>
                    <a:cubicBezTo>
                      <a:pt x="3026" y="7582"/>
                      <a:pt x="4212" y="11410"/>
                      <a:pt x="4491" y="12317"/>
                    </a:cubicBezTo>
                    <a:cubicBezTo>
                      <a:pt x="3996" y="12350"/>
                      <a:pt x="3563" y="12500"/>
                      <a:pt x="3377" y="12985"/>
                    </a:cubicBezTo>
                    <a:cubicBezTo>
                      <a:pt x="3116" y="12811"/>
                      <a:pt x="2677" y="12676"/>
                      <a:pt x="2178" y="12676"/>
                    </a:cubicBezTo>
                    <a:cubicBezTo>
                      <a:pt x="1947" y="12676"/>
                      <a:pt x="1702" y="12705"/>
                      <a:pt x="1457" y="12772"/>
                    </a:cubicBezTo>
                    <a:cubicBezTo>
                      <a:pt x="408" y="13063"/>
                      <a:pt x="0" y="13853"/>
                      <a:pt x="0" y="13853"/>
                    </a:cubicBezTo>
                    <a:cubicBezTo>
                      <a:pt x="0" y="13853"/>
                      <a:pt x="1098" y="13398"/>
                      <a:pt x="1930" y="13208"/>
                    </a:cubicBezTo>
                    <a:cubicBezTo>
                      <a:pt x="2115" y="13166"/>
                      <a:pt x="2278" y="13151"/>
                      <a:pt x="2426" y="13151"/>
                    </a:cubicBezTo>
                    <a:cubicBezTo>
                      <a:pt x="2749" y="13151"/>
                      <a:pt x="2998" y="13225"/>
                      <a:pt x="3234" y="13262"/>
                    </a:cubicBezTo>
                    <a:cubicBezTo>
                      <a:pt x="3162" y="13445"/>
                      <a:pt x="3101" y="13750"/>
                      <a:pt x="3152" y="14289"/>
                    </a:cubicBezTo>
                    <a:cubicBezTo>
                      <a:pt x="3269" y="15492"/>
                      <a:pt x="3722" y="15987"/>
                      <a:pt x="5099" y="17535"/>
                    </a:cubicBezTo>
                    <a:cubicBezTo>
                      <a:pt x="7430" y="16555"/>
                      <a:pt x="8061" y="14536"/>
                      <a:pt x="7939" y="13513"/>
                    </a:cubicBezTo>
                    <a:cubicBezTo>
                      <a:pt x="7943" y="13295"/>
                      <a:pt x="7875" y="13082"/>
                      <a:pt x="7744" y="12908"/>
                    </a:cubicBezTo>
                    <a:cubicBezTo>
                      <a:pt x="7732" y="12889"/>
                      <a:pt x="7721" y="12873"/>
                      <a:pt x="7704" y="12857"/>
                    </a:cubicBezTo>
                    <a:cubicBezTo>
                      <a:pt x="7488" y="12598"/>
                      <a:pt x="7074" y="12358"/>
                      <a:pt x="6282" y="12358"/>
                    </a:cubicBezTo>
                    <a:cubicBezTo>
                      <a:pt x="6213" y="12358"/>
                      <a:pt x="6142" y="12360"/>
                      <a:pt x="6067" y="12364"/>
                    </a:cubicBezTo>
                    <a:cubicBezTo>
                      <a:pt x="6024" y="12366"/>
                      <a:pt x="5980" y="12367"/>
                      <a:pt x="5935" y="12367"/>
                    </a:cubicBezTo>
                    <a:cubicBezTo>
                      <a:pt x="5606" y="12367"/>
                      <a:pt x="5212" y="12321"/>
                      <a:pt x="4831" y="12312"/>
                    </a:cubicBezTo>
                    <a:cubicBezTo>
                      <a:pt x="4226" y="8262"/>
                      <a:pt x="2901" y="4761"/>
                      <a:pt x="2146" y="3464"/>
                    </a:cubicBezTo>
                    <a:cubicBezTo>
                      <a:pt x="877" y="1281"/>
                      <a:pt x="31" y="1"/>
                      <a:pt x="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6543599" y="3394851"/>
                <a:ext cx="136141" cy="215938"/>
              </a:xfrm>
              <a:custGeom>
                <a:rect b="b" l="l" r="r" t="t"/>
                <a:pathLst>
                  <a:path extrusionOk="0" h="14556" w="9177">
                    <a:moveTo>
                      <a:pt x="8145" y="1"/>
                    </a:moveTo>
                    <a:cubicBezTo>
                      <a:pt x="7585" y="1"/>
                      <a:pt x="5877" y="125"/>
                      <a:pt x="4585" y="1545"/>
                    </a:cubicBezTo>
                    <a:cubicBezTo>
                      <a:pt x="3469" y="2771"/>
                      <a:pt x="2838" y="5173"/>
                      <a:pt x="2711" y="6692"/>
                    </a:cubicBezTo>
                    <a:cubicBezTo>
                      <a:pt x="2608" y="7910"/>
                      <a:pt x="2402" y="9795"/>
                      <a:pt x="2324" y="10501"/>
                    </a:cubicBezTo>
                    <a:lnTo>
                      <a:pt x="2291" y="10487"/>
                    </a:lnTo>
                    <a:cubicBezTo>
                      <a:pt x="2291" y="10487"/>
                      <a:pt x="1067" y="11008"/>
                      <a:pt x="758" y="11233"/>
                    </a:cubicBezTo>
                    <a:cubicBezTo>
                      <a:pt x="469" y="11439"/>
                      <a:pt x="214" y="11692"/>
                      <a:pt x="0" y="11979"/>
                    </a:cubicBezTo>
                    <a:cubicBezTo>
                      <a:pt x="0" y="11979"/>
                      <a:pt x="465" y="11716"/>
                      <a:pt x="837" y="11563"/>
                    </a:cubicBezTo>
                    <a:cubicBezTo>
                      <a:pt x="1210" y="11413"/>
                      <a:pt x="1745" y="11233"/>
                      <a:pt x="1745" y="11233"/>
                    </a:cubicBezTo>
                    <a:lnTo>
                      <a:pt x="1745" y="11233"/>
                    </a:lnTo>
                    <a:cubicBezTo>
                      <a:pt x="1745" y="11233"/>
                      <a:pt x="1349" y="11596"/>
                      <a:pt x="1100" y="12401"/>
                    </a:cubicBezTo>
                    <a:cubicBezTo>
                      <a:pt x="854" y="13207"/>
                      <a:pt x="931" y="14106"/>
                      <a:pt x="931" y="14106"/>
                    </a:cubicBezTo>
                    <a:cubicBezTo>
                      <a:pt x="931" y="14106"/>
                      <a:pt x="1194" y="13332"/>
                      <a:pt x="1351" y="12835"/>
                    </a:cubicBezTo>
                    <a:cubicBezTo>
                      <a:pt x="1506" y="12340"/>
                      <a:pt x="2188" y="11207"/>
                      <a:pt x="2188" y="11207"/>
                    </a:cubicBezTo>
                    <a:cubicBezTo>
                      <a:pt x="2397" y="11690"/>
                      <a:pt x="2524" y="12204"/>
                      <a:pt x="2559" y="12727"/>
                    </a:cubicBezTo>
                    <a:cubicBezTo>
                      <a:pt x="2613" y="13580"/>
                      <a:pt x="2711" y="14556"/>
                      <a:pt x="2711" y="14556"/>
                    </a:cubicBezTo>
                    <a:cubicBezTo>
                      <a:pt x="2711" y="14556"/>
                      <a:pt x="2993" y="13951"/>
                      <a:pt x="3011" y="13095"/>
                    </a:cubicBezTo>
                    <a:cubicBezTo>
                      <a:pt x="3030" y="12239"/>
                      <a:pt x="2711" y="10942"/>
                      <a:pt x="2711" y="10942"/>
                    </a:cubicBezTo>
                    <a:lnTo>
                      <a:pt x="2711" y="10942"/>
                    </a:lnTo>
                    <a:cubicBezTo>
                      <a:pt x="2711" y="10942"/>
                      <a:pt x="3258" y="11289"/>
                      <a:pt x="3492" y="11599"/>
                    </a:cubicBezTo>
                    <a:cubicBezTo>
                      <a:pt x="3830" y="12039"/>
                      <a:pt x="4046" y="12272"/>
                      <a:pt x="4046" y="12272"/>
                    </a:cubicBezTo>
                    <a:cubicBezTo>
                      <a:pt x="4046" y="12272"/>
                      <a:pt x="3903" y="11763"/>
                      <a:pt x="3598" y="11331"/>
                    </a:cubicBezTo>
                    <a:cubicBezTo>
                      <a:pt x="3469" y="11153"/>
                      <a:pt x="3222" y="10977"/>
                      <a:pt x="2976" y="10832"/>
                    </a:cubicBezTo>
                    <a:cubicBezTo>
                      <a:pt x="2974" y="10724"/>
                      <a:pt x="2986" y="10616"/>
                      <a:pt x="3011" y="10513"/>
                    </a:cubicBezTo>
                    <a:cubicBezTo>
                      <a:pt x="3373" y="9042"/>
                      <a:pt x="4264" y="8510"/>
                      <a:pt x="5429" y="8163"/>
                    </a:cubicBezTo>
                    <a:cubicBezTo>
                      <a:pt x="5617" y="8107"/>
                      <a:pt x="5811" y="8084"/>
                      <a:pt x="6003" y="8084"/>
                    </a:cubicBezTo>
                    <a:cubicBezTo>
                      <a:pt x="6723" y="8084"/>
                      <a:pt x="7427" y="8412"/>
                      <a:pt x="7770" y="8599"/>
                    </a:cubicBezTo>
                    <a:cubicBezTo>
                      <a:pt x="8497" y="8752"/>
                      <a:pt x="9177" y="8925"/>
                      <a:pt x="9177" y="8925"/>
                    </a:cubicBezTo>
                    <a:cubicBezTo>
                      <a:pt x="8429" y="8161"/>
                      <a:pt x="7024" y="7241"/>
                      <a:pt x="5608" y="7147"/>
                    </a:cubicBezTo>
                    <a:cubicBezTo>
                      <a:pt x="5574" y="7145"/>
                      <a:pt x="5508" y="7140"/>
                      <a:pt x="5414" y="7140"/>
                    </a:cubicBezTo>
                    <a:cubicBezTo>
                      <a:pt x="5080" y="7140"/>
                      <a:pt x="4396" y="7214"/>
                      <a:pt x="3593" y="7806"/>
                    </a:cubicBezTo>
                    <a:cubicBezTo>
                      <a:pt x="3560" y="7830"/>
                      <a:pt x="3527" y="7856"/>
                      <a:pt x="3497" y="7881"/>
                    </a:cubicBezTo>
                    <a:cubicBezTo>
                      <a:pt x="4015" y="6254"/>
                      <a:pt x="4695" y="4284"/>
                      <a:pt x="5239" y="3299"/>
                    </a:cubicBezTo>
                    <a:cubicBezTo>
                      <a:pt x="6264" y="1444"/>
                      <a:pt x="8330" y="6"/>
                      <a:pt x="8330" y="6"/>
                    </a:cubicBezTo>
                    <a:cubicBezTo>
                      <a:pt x="8330" y="6"/>
                      <a:pt x="8263" y="1"/>
                      <a:pt x="81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pillars of social media strategies</a:t>
            </a:r>
            <a:endParaRPr/>
          </a:p>
        </p:txBody>
      </p:sp>
      <p:sp>
        <p:nvSpPr>
          <p:cNvPr id="786" name="Google Shape;786;p32"/>
          <p:cNvSpPr txBox="1"/>
          <p:nvPr>
            <p:ph idx="3" type="subTitle"/>
          </p:nvPr>
        </p:nvSpPr>
        <p:spPr>
          <a:xfrm>
            <a:off x="715103" y="2000715"/>
            <a:ext cx="71742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ideation involves brainstorming ideas for content that will engage your target audience. This could include thought-provoking questions, polls, surveys, stories and discussions. It is important to consider the interests of your target audience and new trends</a:t>
            </a:r>
            <a:endParaRPr/>
          </a:p>
        </p:txBody>
      </p:sp>
      <p:sp>
        <p:nvSpPr>
          <p:cNvPr id="787" name="Google Shape;787;p32"/>
          <p:cNvSpPr txBox="1"/>
          <p:nvPr>
            <p:ph idx="1" type="subTitle"/>
          </p:nvPr>
        </p:nvSpPr>
        <p:spPr>
          <a:xfrm>
            <a:off x="715100" y="1555515"/>
            <a:ext cx="24270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ideation</a:t>
            </a:r>
            <a:endParaRPr/>
          </a:p>
        </p:txBody>
      </p:sp>
      <p:sp>
        <p:nvSpPr>
          <p:cNvPr id="788" name="Google Shape;788;p32"/>
          <p:cNvSpPr txBox="1"/>
          <p:nvPr>
            <p:ph idx="2" type="subTitle"/>
          </p:nvPr>
        </p:nvSpPr>
        <p:spPr>
          <a:xfrm>
            <a:off x="715100" y="3049715"/>
            <a:ext cx="24270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Platform selection</a:t>
            </a:r>
            <a:endParaRPr/>
          </a:p>
        </p:txBody>
      </p:sp>
      <p:sp>
        <p:nvSpPr>
          <p:cNvPr id="789" name="Google Shape;789;p32"/>
          <p:cNvSpPr txBox="1"/>
          <p:nvPr>
            <p:ph idx="4" type="subTitle"/>
          </p:nvPr>
        </p:nvSpPr>
        <p:spPr>
          <a:xfrm>
            <a:off x="720079" y="3494915"/>
            <a:ext cx="7174200" cy="7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Careful platform selection is essential for successfully reaching your target audience. Additionally, you should analyze which platforms are most popular with your desired demographic and tailor your strategy to reach them more effectively. Keep up to date as there might be new trends that affect engagement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3"/>
          <p:cNvSpPr txBox="1"/>
          <p:nvPr>
            <p:ph idx="1" type="subTitle"/>
          </p:nvPr>
        </p:nvSpPr>
        <p:spPr>
          <a:xfrm>
            <a:off x="715100" y="1363259"/>
            <a:ext cx="1859700" cy="4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More reach</a:t>
            </a:r>
            <a:endParaRPr/>
          </a:p>
        </p:txBody>
      </p:sp>
      <p:sp>
        <p:nvSpPr>
          <p:cNvPr id="795" name="Google Shape;795;p33"/>
          <p:cNvSpPr txBox="1"/>
          <p:nvPr>
            <p:ph idx="5" type="subTitle"/>
          </p:nvPr>
        </p:nvSpPr>
        <p:spPr>
          <a:xfrm>
            <a:off x="718926" y="2466484"/>
            <a:ext cx="1859700" cy="4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Engagement</a:t>
            </a:r>
            <a:endParaRPr/>
          </a:p>
        </p:txBody>
      </p:sp>
      <p:sp>
        <p:nvSpPr>
          <p:cNvPr id="796" name="Google Shape;796;p33"/>
          <p:cNvSpPr txBox="1"/>
          <p:nvPr>
            <p:ph idx="6" type="subTitle"/>
          </p:nvPr>
        </p:nvSpPr>
        <p:spPr>
          <a:xfrm>
            <a:off x="720125" y="3569709"/>
            <a:ext cx="1859700" cy="4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Conversions</a:t>
            </a:r>
            <a:endParaRPr/>
          </a:p>
        </p:txBody>
      </p:sp>
      <p:sp>
        <p:nvSpPr>
          <p:cNvPr id="797" name="Google Shape;797;p3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goals of a social media strategy</a:t>
            </a:r>
            <a:endParaRPr/>
          </a:p>
        </p:txBody>
      </p:sp>
      <p:sp>
        <p:nvSpPr>
          <p:cNvPr id="798" name="Google Shape;798;p33"/>
          <p:cNvSpPr txBox="1"/>
          <p:nvPr>
            <p:ph idx="2" type="subTitle"/>
          </p:nvPr>
        </p:nvSpPr>
        <p:spPr>
          <a:xfrm>
            <a:off x="715100" y="1781450"/>
            <a:ext cx="68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increase reach, it is important to create content that resonates with your target audience and utilizes the most effective methods for reaching new viewers</a:t>
            </a:r>
            <a:endParaRPr/>
          </a:p>
        </p:txBody>
      </p:sp>
      <p:sp>
        <p:nvSpPr>
          <p:cNvPr id="799" name="Google Shape;799;p33"/>
          <p:cNvSpPr txBox="1"/>
          <p:nvPr>
            <p:ph idx="4" type="subTitle"/>
          </p:nvPr>
        </p:nvSpPr>
        <p:spPr>
          <a:xfrm>
            <a:off x="715100" y="2884675"/>
            <a:ext cx="68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engagement involves creating content that encourages users to interact with your posts. Responding to comments in a timely manner is great way to show appreciation for their participation</a:t>
            </a:r>
            <a:endParaRPr/>
          </a:p>
        </p:txBody>
      </p:sp>
      <p:sp>
        <p:nvSpPr>
          <p:cNvPr id="800" name="Google Shape;800;p33"/>
          <p:cNvSpPr txBox="1"/>
          <p:nvPr>
            <p:ph idx="3" type="subTitle"/>
          </p:nvPr>
        </p:nvSpPr>
        <p:spPr>
          <a:xfrm>
            <a:off x="715100" y="3987900"/>
            <a:ext cx="687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content that drives conversions entails promoting sales or generating leads for your business. This could include hosting giveaways, offering discounts or coupons to followers or targeted ads</a:t>
            </a:r>
            <a:endParaRPr/>
          </a:p>
        </p:txBody>
      </p:sp>
      <p:grpSp>
        <p:nvGrpSpPr>
          <p:cNvPr id="801" name="Google Shape;801;p33"/>
          <p:cNvGrpSpPr/>
          <p:nvPr/>
        </p:nvGrpSpPr>
        <p:grpSpPr>
          <a:xfrm>
            <a:off x="7783052" y="1727869"/>
            <a:ext cx="914142" cy="2509675"/>
            <a:chOff x="7783052" y="1727869"/>
            <a:chExt cx="914142" cy="2509675"/>
          </a:xfrm>
        </p:grpSpPr>
        <p:sp>
          <p:nvSpPr>
            <p:cNvPr id="802" name="Google Shape;802;p33"/>
            <p:cNvSpPr/>
            <p:nvPr/>
          </p:nvSpPr>
          <p:spPr>
            <a:xfrm flipH="1">
              <a:off x="8057926" y="3630234"/>
              <a:ext cx="95612" cy="23137"/>
            </a:xfrm>
            <a:custGeom>
              <a:rect b="b" l="l" r="r" t="t"/>
              <a:pathLst>
                <a:path extrusionOk="0" h="619" w="2558">
                  <a:moveTo>
                    <a:pt x="2470" y="1"/>
                  </a:moveTo>
                  <a:lnTo>
                    <a:pt x="143" y="49"/>
                  </a:lnTo>
                  <a:lnTo>
                    <a:pt x="143" y="277"/>
                  </a:lnTo>
                  <a:cubicBezTo>
                    <a:pt x="143" y="398"/>
                    <a:pt x="92" y="514"/>
                    <a:pt x="1" y="618"/>
                  </a:cubicBezTo>
                  <a:lnTo>
                    <a:pt x="2557" y="395"/>
                  </a:lnTo>
                  <a:lnTo>
                    <a:pt x="247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3"/>
            <p:cNvSpPr/>
            <p:nvPr/>
          </p:nvSpPr>
          <p:spPr>
            <a:xfrm flipH="1">
              <a:off x="7890699" y="3626721"/>
              <a:ext cx="131232" cy="14876"/>
            </a:xfrm>
            <a:custGeom>
              <a:rect b="b" l="l" r="r" t="t"/>
              <a:pathLst>
                <a:path extrusionOk="0" h="398" w="3511">
                  <a:moveTo>
                    <a:pt x="3464" y="1"/>
                  </a:moveTo>
                  <a:lnTo>
                    <a:pt x="0" y="72"/>
                  </a:lnTo>
                  <a:lnTo>
                    <a:pt x="75" y="398"/>
                  </a:lnTo>
                  <a:lnTo>
                    <a:pt x="3510" y="98"/>
                  </a:lnTo>
                  <a:lnTo>
                    <a:pt x="34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3"/>
            <p:cNvSpPr/>
            <p:nvPr/>
          </p:nvSpPr>
          <p:spPr>
            <a:xfrm flipH="1">
              <a:off x="7898399" y="3605378"/>
              <a:ext cx="126523" cy="11101"/>
            </a:xfrm>
            <a:custGeom>
              <a:rect b="b" l="l" r="r" t="t"/>
              <a:pathLst>
                <a:path extrusionOk="0" h="297" w="3385">
                  <a:moveTo>
                    <a:pt x="3279" y="0"/>
                  </a:moveTo>
                  <a:lnTo>
                    <a:pt x="1" y="285"/>
                  </a:lnTo>
                  <a:lnTo>
                    <a:pt x="2" y="297"/>
                  </a:lnTo>
                  <a:lnTo>
                    <a:pt x="3385" y="227"/>
                  </a:lnTo>
                  <a:lnTo>
                    <a:pt x="32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3"/>
            <p:cNvSpPr/>
            <p:nvPr/>
          </p:nvSpPr>
          <p:spPr>
            <a:xfrm flipH="1">
              <a:off x="8518193" y="3659090"/>
              <a:ext cx="79053" cy="9083"/>
            </a:xfrm>
            <a:custGeom>
              <a:rect b="b" l="l" r="r" t="t"/>
              <a:pathLst>
                <a:path extrusionOk="0" h="243" w="2115">
                  <a:moveTo>
                    <a:pt x="2115" y="0"/>
                  </a:moveTo>
                  <a:lnTo>
                    <a:pt x="35" y="181"/>
                  </a:lnTo>
                  <a:lnTo>
                    <a:pt x="1" y="242"/>
                  </a:lnTo>
                  <a:lnTo>
                    <a:pt x="2115" y="0"/>
                  </a:lnTo>
                  <a:close/>
                </a:path>
              </a:pathLst>
            </a:custGeom>
            <a:solidFill>
              <a:srgbClr val="DDD1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3"/>
            <p:cNvSpPr/>
            <p:nvPr/>
          </p:nvSpPr>
          <p:spPr>
            <a:xfrm flipH="1">
              <a:off x="7814972" y="3662416"/>
              <a:ext cx="58010" cy="67653"/>
            </a:xfrm>
            <a:custGeom>
              <a:rect b="b" l="l" r="r" t="t"/>
              <a:pathLst>
                <a:path extrusionOk="0" h="1810" w="1552">
                  <a:moveTo>
                    <a:pt x="1030" y="1"/>
                  </a:moveTo>
                  <a:lnTo>
                    <a:pt x="1030" y="1"/>
                  </a:lnTo>
                  <a:cubicBezTo>
                    <a:pt x="1063" y="148"/>
                    <a:pt x="865" y="319"/>
                    <a:pt x="586" y="382"/>
                  </a:cubicBezTo>
                  <a:cubicBezTo>
                    <a:pt x="518" y="397"/>
                    <a:pt x="451" y="405"/>
                    <a:pt x="389" y="405"/>
                  </a:cubicBezTo>
                  <a:cubicBezTo>
                    <a:pt x="311" y="405"/>
                    <a:pt x="241" y="393"/>
                    <a:pt x="182" y="373"/>
                  </a:cubicBezTo>
                  <a:lnTo>
                    <a:pt x="0" y="1570"/>
                  </a:lnTo>
                  <a:cubicBezTo>
                    <a:pt x="152" y="1718"/>
                    <a:pt x="406" y="1810"/>
                    <a:pt x="663" y="1810"/>
                  </a:cubicBezTo>
                  <a:cubicBezTo>
                    <a:pt x="789" y="1810"/>
                    <a:pt x="917" y="1788"/>
                    <a:pt x="1033" y="1739"/>
                  </a:cubicBezTo>
                  <a:cubicBezTo>
                    <a:pt x="1535" y="1532"/>
                    <a:pt x="1552" y="1180"/>
                    <a:pt x="1431" y="792"/>
                  </a:cubicBezTo>
                  <a:cubicBezTo>
                    <a:pt x="1312" y="407"/>
                    <a:pt x="1030" y="1"/>
                    <a:pt x="10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3"/>
            <p:cNvSpPr/>
            <p:nvPr/>
          </p:nvSpPr>
          <p:spPr>
            <a:xfrm flipH="1">
              <a:off x="7834521" y="3009843"/>
              <a:ext cx="389997" cy="1175186"/>
            </a:xfrm>
            <a:custGeom>
              <a:rect b="b" l="l" r="r" t="t"/>
              <a:pathLst>
                <a:path extrusionOk="0" h="31441" w="10434">
                  <a:moveTo>
                    <a:pt x="2128" y="1951"/>
                  </a:moveTo>
                  <a:lnTo>
                    <a:pt x="8619" y="15933"/>
                  </a:lnTo>
                  <a:lnTo>
                    <a:pt x="8725" y="16162"/>
                  </a:lnTo>
                  <a:lnTo>
                    <a:pt x="5342" y="16230"/>
                  </a:lnTo>
                  <a:lnTo>
                    <a:pt x="5341" y="16218"/>
                  </a:lnTo>
                  <a:lnTo>
                    <a:pt x="2128" y="1951"/>
                  </a:lnTo>
                  <a:close/>
                  <a:moveTo>
                    <a:pt x="2337" y="1"/>
                  </a:moveTo>
                  <a:cubicBezTo>
                    <a:pt x="2183" y="446"/>
                    <a:pt x="1450" y="784"/>
                    <a:pt x="566" y="784"/>
                  </a:cubicBezTo>
                  <a:cubicBezTo>
                    <a:pt x="377" y="784"/>
                    <a:pt x="188" y="767"/>
                    <a:pt x="1" y="736"/>
                  </a:cubicBezTo>
                  <a:lnTo>
                    <a:pt x="1" y="16203"/>
                  </a:lnTo>
                  <a:lnTo>
                    <a:pt x="4" y="16203"/>
                  </a:lnTo>
                  <a:cubicBezTo>
                    <a:pt x="3" y="16210"/>
                    <a:pt x="1" y="16216"/>
                    <a:pt x="1" y="16223"/>
                  </a:cubicBezTo>
                  <a:cubicBezTo>
                    <a:pt x="1" y="16375"/>
                    <a:pt x="233" y="16498"/>
                    <a:pt x="517" y="16498"/>
                  </a:cubicBezTo>
                  <a:cubicBezTo>
                    <a:pt x="802" y="16498"/>
                    <a:pt x="1032" y="16375"/>
                    <a:pt x="1032" y="16223"/>
                  </a:cubicBezTo>
                  <a:cubicBezTo>
                    <a:pt x="1032" y="16216"/>
                    <a:pt x="1032" y="16210"/>
                    <a:pt x="1031" y="16203"/>
                  </a:cubicBezTo>
                  <a:lnTo>
                    <a:pt x="1032" y="16203"/>
                  </a:lnTo>
                  <a:lnTo>
                    <a:pt x="1032" y="1777"/>
                  </a:lnTo>
                  <a:lnTo>
                    <a:pt x="4291" y="16253"/>
                  </a:lnTo>
                  <a:lnTo>
                    <a:pt x="2042" y="16299"/>
                  </a:lnTo>
                  <a:lnTo>
                    <a:pt x="2042" y="16647"/>
                  </a:lnTo>
                  <a:lnTo>
                    <a:pt x="4369" y="16599"/>
                  </a:lnTo>
                  <a:lnTo>
                    <a:pt x="4456" y="16993"/>
                  </a:lnTo>
                  <a:lnTo>
                    <a:pt x="6660" y="26781"/>
                  </a:lnTo>
                  <a:lnTo>
                    <a:pt x="1443" y="17519"/>
                  </a:lnTo>
                  <a:cubicBezTo>
                    <a:pt x="1332" y="17563"/>
                    <a:pt x="1218" y="17597"/>
                    <a:pt x="1102" y="17624"/>
                  </a:cubicBezTo>
                  <a:lnTo>
                    <a:pt x="6927" y="27962"/>
                  </a:lnTo>
                  <a:lnTo>
                    <a:pt x="7062" y="28571"/>
                  </a:lnTo>
                  <a:lnTo>
                    <a:pt x="7273" y="29502"/>
                  </a:lnTo>
                  <a:lnTo>
                    <a:pt x="7665" y="31247"/>
                  </a:lnTo>
                  <a:lnTo>
                    <a:pt x="7667" y="31247"/>
                  </a:lnTo>
                  <a:cubicBezTo>
                    <a:pt x="7667" y="31252"/>
                    <a:pt x="7668" y="31258"/>
                    <a:pt x="7668" y="31263"/>
                  </a:cubicBezTo>
                  <a:cubicBezTo>
                    <a:pt x="7695" y="31374"/>
                    <a:pt x="7842" y="31441"/>
                    <a:pt x="8032" y="31441"/>
                  </a:cubicBezTo>
                  <a:cubicBezTo>
                    <a:pt x="8095" y="31441"/>
                    <a:pt x="8163" y="31433"/>
                    <a:pt x="8233" y="31417"/>
                  </a:cubicBezTo>
                  <a:cubicBezTo>
                    <a:pt x="8511" y="31356"/>
                    <a:pt x="8708" y="31186"/>
                    <a:pt x="8675" y="31037"/>
                  </a:cubicBezTo>
                  <a:cubicBezTo>
                    <a:pt x="8673" y="31032"/>
                    <a:pt x="8672" y="31027"/>
                    <a:pt x="8670" y="31022"/>
                  </a:cubicBezTo>
                  <a:lnTo>
                    <a:pt x="8672" y="31022"/>
                  </a:lnTo>
                  <a:lnTo>
                    <a:pt x="8018" y="28113"/>
                  </a:lnTo>
                  <a:lnTo>
                    <a:pt x="7596" y="26235"/>
                  </a:lnTo>
                  <a:lnTo>
                    <a:pt x="5495" y="16904"/>
                  </a:lnTo>
                  <a:lnTo>
                    <a:pt x="5422" y="16577"/>
                  </a:lnTo>
                  <a:lnTo>
                    <a:pt x="8885" y="16506"/>
                  </a:lnTo>
                  <a:lnTo>
                    <a:pt x="8930" y="16604"/>
                  </a:lnTo>
                  <a:lnTo>
                    <a:pt x="9038" y="16836"/>
                  </a:lnTo>
                  <a:lnTo>
                    <a:pt x="9082" y="16549"/>
                  </a:lnTo>
                  <a:lnTo>
                    <a:pt x="9087" y="16549"/>
                  </a:lnTo>
                  <a:cubicBezTo>
                    <a:pt x="9130" y="16393"/>
                    <a:pt x="9272" y="16291"/>
                    <a:pt x="9426" y="16291"/>
                  </a:cubicBezTo>
                  <a:cubicBezTo>
                    <a:pt x="9463" y="16291"/>
                    <a:pt x="9500" y="16297"/>
                    <a:pt x="9538" y="16309"/>
                  </a:cubicBezTo>
                  <a:cubicBezTo>
                    <a:pt x="9728" y="16374"/>
                    <a:pt x="9826" y="16586"/>
                    <a:pt x="9751" y="16773"/>
                  </a:cubicBezTo>
                  <a:lnTo>
                    <a:pt x="9657" y="17384"/>
                  </a:lnTo>
                  <a:cubicBezTo>
                    <a:pt x="9725" y="17347"/>
                    <a:pt x="9798" y="17322"/>
                    <a:pt x="9872" y="17306"/>
                  </a:cubicBezTo>
                  <a:cubicBezTo>
                    <a:pt x="9942" y="17290"/>
                    <a:pt x="10010" y="17283"/>
                    <a:pt x="10073" y="17283"/>
                  </a:cubicBezTo>
                  <a:cubicBezTo>
                    <a:pt x="10253" y="17283"/>
                    <a:pt x="10395" y="17343"/>
                    <a:pt x="10432" y="17443"/>
                  </a:cubicBezTo>
                  <a:lnTo>
                    <a:pt x="10433" y="17443"/>
                  </a:lnTo>
                  <a:lnTo>
                    <a:pt x="233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3"/>
            <p:cNvSpPr/>
            <p:nvPr/>
          </p:nvSpPr>
          <p:spPr>
            <a:xfrm flipH="1">
              <a:off x="7833213" y="3628403"/>
              <a:ext cx="107498" cy="432233"/>
            </a:xfrm>
            <a:custGeom>
              <a:rect b="b" l="l" r="r" t="t"/>
              <a:pathLst>
                <a:path extrusionOk="0" h="11564" w="2876">
                  <a:moveTo>
                    <a:pt x="1488" y="0"/>
                  </a:moveTo>
                  <a:lnTo>
                    <a:pt x="1445" y="287"/>
                  </a:lnTo>
                  <a:lnTo>
                    <a:pt x="1" y="9684"/>
                  </a:lnTo>
                  <a:lnTo>
                    <a:pt x="423" y="11564"/>
                  </a:lnTo>
                  <a:lnTo>
                    <a:pt x="1812" y="2480"/>
                  </a:lnTo>
                  <a:lnTo>
                    <a:pt x="1994" y="1283"/>
                  </a:lnTo>
                  <a:cubicBezTo>
                    <a:pt x="2053" y="1303"/>
                    <a:pt x="2123" y="1315"/>
                    <a:pt x="2201" y="1315"/>
                  </a:cubicBezTo>
                  <a:cubicBezTo>
                    <a:pt x="2263" y="1315"/>
                    <a:pt x="2330" y="1307"/>
                    <a:pt x="2398" y="1292"/>
                  </a:cubicBezTo>
                  <a:cubicBezTo>
                    <a:pt x="2677" y="1229"/>
                    <a:pt x="2875" y="1058"/>
                    <a:pt x="2842" y="911"/>
                  </a:cubicBezTo>
                  <a:cubicBezTo>
                    <a:pt x="2840" y="904"/>
                    <a:pt x="2839" y="899"/>
                    <a:pt x="2837" y="894"/>
                  </a:cubicBezTo>
                  <a:cubicBezTo>
                    <a:pt x="2802" y="794"/>
                    <a:pt x="2659" y="733"/>
                    <a:pt x="2480" y="733"/>
                  </a:cubicBezTo>
                  <a:cubicBezTo>
                    <a:pt x="2417" y="733"/>
                    <a:pt x="2349" y="741"/>
                    <a:pt x="2279" y="757"/>
                  </a:cubicBezTo>
                  <a:cubicBezTo>
                    <a:pt x="2205" y="772"/>
                    <a:pt x="2132" y="798"/>
                    <a:pt x="2064" y="833"/>
                  </a:cubicBezTo>
                  <a:lnTo>
                    <a:pt x="2157" y="224"/>
                  </a:lnTo>
                  <a:lnTo>
                    <a:pt x="2157" y="224"/>
                  </a:lnTo>
                  <a:cubicBezTo>
                    <a:pt x="2101" y="355"/>
                    <a:pt x="1971" y="439"/>
                    <a:pt x="1832" y="439"/>
                  </a:cubicBezTo>
                  <a:cubicBezTo>
                    <a:pt x="1810" y="439"/>
                    <a:pt x="1788" y="437"/>
                    <a:pt x="1766" y="432"/>
                  </a:cubicBezTo>
                  <a:cubicBezTo>
                    <a:pt x="1602" y="399"/>
                    <a:pt x="1483" y="257"/>
                    <a:pt x="1481" y="91"/>
                  </a:cubicBezTo>
                  <a:cubicBezTo>
                    <a:pt x="1481" y="60"/>
                    <a:pt x="1486" y="30"/>
                    <a:pt x="14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3"/>
            <p:cNvSpPr/>
            <p:nvPr/>
          </p:nvSpPr>
          <p:spPr>
            <a:xfrm flipH="1">
              <a:off x="7952671" y="3642868"/>
              <a:ext cx="671375" cy="469760"/>
            </a:xfrm>
            <a:custGeom>
              <a:rect b="b" l="l" r="r" t="t"/>
              <a:pathLst>
                <a:path extrusionOk="0" h="12568" w="17962">
                  <a:moveTo>
                    <a:pt x="9685" y="1"/>
                  </a:moveTo>
                  <a:lnTo>
                    <a:pt x="506" y="1050"/>
                  </a:lnTo>
                  <a:lnTo>
                    <a:pt x="1" y="1941"/>
                  </a:lnTo>
                  <a:lnTo>
                    <a:pt x="17962" y="12567"/>
                  </a:lnTo>
                  <a:lnTo>
                    <a:pt x="17751" y="11635"/>
                  </a:lnTo>
                  <a:lnTo>
                    <a:pt x="362" y="1347"/>
                  </a:lnTo>
                  <a:lnTo>
                    <a:pt x="10102" y="497"/>
                  </a:lnTo>
                  <a:cubicBezTo>
                    <a:pt x="9865" y="365"/>
                    <a:pt x="9713" y="191"/>
                    <a:pt x="96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3"/>
            <p:cNvSpPr/>
            <p:nvPr/>
          </p:nvSpPr>
          <p:spPr>
            <a:xfrm flipH="1">
              <a:off x="7880757" y="4169891"/>
              <a:ext cx="63878" cy="67653"/>
            </a:xfrm>
            <a:custGeom>
              <a:rect b="b" l="l" r="r" t="t"/>
              <a:pathLst>
                <a:path extrusionOk="0" h="1810" w="1709">
                  <a:moveTo>
                    <a:pt x="1187" y="1"/>
                  </a:moveTo>
                  <a:cubicBezTo>
                    <a:pt x="1220" y="148"/>
                    <a:pt x="1022" y="318"/>
                    <a:pt x="743" y="381"/>
                  </a:cubicBezTo>
                  <a:cubicBezTo>
                    <a:pt x="675" y="397"/>
                    <a:pt x="607" y="404"/>
                    <a:pt x="544" y="404"/>
                  </a:cubicBezTo>
                  <a:cubicBezTo>
                    <a:pt x="354" y="404"/>
                    <a:pt x="205" y="338"/>
                    <a:pt x="180" y="227"/>
                  </a:cubicBezTo>
                  <a:cubicBezTo>
                    <a:pt x="180" y="227"/>
                    <a:pt x="26" y="807"/>
                    <a:pt x="12" y="1239"/>
                  </a:cubicBezTo>
                  <a:cubicBezTo>
                    <a:pt x="0" y="1570"/>
                    <a:pt x="404" y="1810"/>
                    <a:pt x="819" y="1810"/>
                  </a:cubicBezTo>
                  <a:cubicBezTo>
                    <a:pt x="946" y="1810"/>
                    <a:pt x="1073" y="1788"/>
                    <a:pt x="1190" y="1739"/>
                  </a:cubicBezTo>
                  <a:cubicBezTo>
                    <a:pt x="1692" y="1532"/>
                    <a:pt x="1709" y="1179"/>
                    <a:pt x="1588" y="792"/>
                  </a:cubicBezTo>
                  <a:cubicBezTo>
                    <a:pt x="1469" y="405"/>
                    <a:pt x="1187"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3"/>
            <p:cNvSpPr/>
            <p:nvPr/>
          </p:nvSpPr>
          <p:spPr>
            <a:xfrm flipH="1">
              <a:off x="8633353" y="3735714"/>
              <a:ext cx="63841" cy="67653"/>
            </a:xfrm>
            <a:custGeom>
              <a:rect b="b" l="l" r="r" t="t"/>
              <a:pathLst>
                <a:path extrusionOk="0" h="1810" w="1708">
                  <a:moveTo>
                    <a:pt x="521" y="0"/>
                  </a:moveTo>
                  <a:cubicBezTo>
                    <a:pt x="521" y="0"/>
                    <a:pt x="239" y="404"/>
                    <a:pt x="120" y="792"/>
                  </a:cubicBezTo>
                  <a:cubicBezTo>
                    <a:pt x="1" y="1179"/>
                    <a:pt x="16" y="1530"/>
                    <a:pt x="517" y="1739"/>
                  </a:cubicBezTo>
                  <a:cubicBezTo>
                    <a:pt x="634" y="1787"/>
                    <a:pt x="761" y="1809"/>
                    <a:pt x="888" y="1809"/>
                  </a:cubicBezTo>
                  <a:cubicBezTo>
                    <a:pt x="1303" y="1809"/>
                    <a:pt x="1708" y="1569"/>
                    <a:pt x="1698" y="1239"/>
                  </a:cubicBezTo>
                  <a:cubicBezTo>
                    <a:pt x="1683" y="807"/>
                    <a:pt x="1527" y="225"/>
                    <a:pt x="1527" y="225"/>
                  </a:cubicBezTo>
                  <a:cubicBezTo>
                    <a:pt x="1501" y="337"/>
                    <a:pt x="1353" y="403"/>
                    <a:pt x="1163" y="403"/>
                  </a:cubicBezTo>
                  <a:cubicBezTo>
                    <a:pt x="1100" y="403"/>
                    <a:pt x="1033" y="396"/>
                    <a:pt x="964" y="381"/>
                  </a:cubicBezTo>
                  <a:cubicBezTo>
                    <a:pt x="686" y="318"/>
                    <a:pt x="487" y="148"/>
                    <a:pt x="5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3"/>
            <p:cNvSpPr/>
            <p:nvPr/>
          </p:nvSpPr>
          <p:spPr>
            <a:xfrm flipH="1">
              <a:off x="8237450" y="3013356"/>
              <a:ext cx="441615" cy="737458"/>
            </a:xfrm>
            <a:custGeom>
              <a:rect b="b" l="l" r="r" t="t"/>
              <a:pathLst>
                <a:path extrusionOk="0" h="19730" w="11815">
                  <a:moveTo>
                    <a:pt x="11000" y="1"/>
                  </a:moveTo>
                  <a:lnTo>
                    <a:pt x="62" y="19268"/>
                  </a:lnTo>
                  <a:cubicBezTo>
                    <a:pt x="54" y="19278"/>
                    <a:pt x="47" y="19290"/>
                    <a:pt x="42" y="19303"/>
                  </a:cubicBezTo>
                  <a:lnTo>
                    <a:pt x="39" y="19310"/>
                  </a:lnTo>
                  <a:lnTo>
                    <a:pt x="41" y="19310"/>
                  </a:lnTo>
                  <a:cubicBezTo>
                    <a:pt x="39" y="19315"/>
                    <a:pt x="36" y="19320"/>
                    <a:pt x="36" y="19326"/>
                  </a:cubicBezTo>
                  <a:cubicBezTo>
                    <a:pt x="1" y="19474"/>
                    <a:pt x="201" y="19644"/>
                    <a:pt x="478" y="19707"/>
                  </a:cubicBezTo>
                  <a:cubicBezTo>
                    <a:pt x="546" y="19722"/>
                    <a:pt x="614" y="19729"/>
                    <a:pt x="677" y="19729"/>
                  </a:cubicBezTo>
                  <a:cubicBezTo>
                    <a:pt x="867" y="19729"/>
                    <a:pt x="1016" y="19663"/>
                    <a:pt x="1041" y="19551"/>
                  </a:cubicBezTo>
                  <a:cubicBezTo>
                    <a:pt x="1042" y="19546"/>
                    <a:pt x="1042" y="19541"/>
                    <a:pt x="1044" y="19535"/>
                  </a:cubicBezTo>
                  <a:lnTo>
                    <a:pt x="1473" y="18781"/>
                  </a:lnTo>
                  <a:lnTo>
                    <a:pt x="1978" y="17892"/>
                  </a:lnTo>
                  <a:lnTo>
                    <a:pt x="11159" y="16841"/>
                  </a:lnTo>
                  <a:cubicBezTo>
                    <a:pt x="11155" y="16821"/>
                    <a:pt x="11154" y="16800"/>
                    <a:pt x="11154" y="16780"/>
                  </a:cubicBezTo>
                  <a:lnTo>
                    <a:pt x="11154" y="16490"/>
                  </a:lnTo>
                  <a:lnTo>
                    <a:pt x="4304" y="17276"/>
                  </a:lnTo>
                  <a:lnTo>
                    <a:pt x="2190" y="17518"/>
                  </a:lnTo>
                  <a:lnTo>
                    <a:pt x="2224" y="17457"/>
                  </a:lnTo>
                  <a:lnTo>
                    <a:pt x="11814" y="557"/>
                  </a:lnTo>
                  <a:cubicBezTo>
                    <a:pt x="11423" y="435"/>
                    <a:pt x="11129" y="236"/>
                    <a:pt x="110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3"/>
            <p:cNvSpPr/>
            <p:nvPr/>
          </p:nvSpPr>
          <p:spPr>
            <a:xfrm flipH="1">
              <a:off x="8175628" y="3722818"/>
              <a:ext cx="59131" cy="71653"/>
            </a:xfrm>
            <a:custGeom>
              <a:rect b="b" l="l" r="r" t="t"/>
              <a:pathLst>
                <a:path extrusionOk="0" h="1917" w="1582">
                  <a:moveTo>
                    <a:pt x="0" y="1"/>
                  </a:moveTo>
                  <a:lnTo>
                    <a:pt x="0" y="1496"/>
                  </a:lnTo>
                  <a:cubicBezTo>
                    <a:pt x="0" y="1729"/>
                    <a:pt x="354" y="1916"/>
                    <a:pt x="791" y="1916"/>
                  </a:cubicBezTo>
                  <a:cubicBezTo>
                    <a:pt x="1229" y="1916"/>
                    <a:pt x="1581" y="1729"/>
                    <a:pt x="1581" y="1496"/>
                  </a:cubicBezTo>
                  <a:lnTo>
                    <a:pt x="1581" y="1"/>
                  </a:lnTo>
                  <a:cubicBezTo>
                    <a:pt x="1581" y="233"/>
                    <a:pt x="1229" y="421"/>
                    <a:pt x="791" y="421"/>
                  </a:cubicBezTo>
                  <a:cubicBezTo>
                    <a:pt x="354" y="421"/>
                    <a:pt x="0" y="233"/>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3"/>
            <p:cNvSpPr/>
            <p:nvPr/>
          </p:nvSpPr>
          <p:spPr>
            <a:xfrm flipH="1">
              <a:off x="8175628" y="3710895"/>
              <a:ext cx="59131" cy="27697"/>
            </a:xfrm>
            <a:custGeom>
              <a:rect b="b" l="l" r="r" t="t"/>
              <a:pathLst>
                <a:path extrusionOk="0" h="741" w="1582">
                  <a:moveTo>
                    <a:pt x="275" y="0"/>
                  </a:moveTo>
                  <a:cubicBezTo>
                    <a:pt x="108" y="78"/>
                    <a:pt x="0" y="192"/>
                    <a:pt x="0" y="320"/>
                  </a:cubicBezTo>
                  <a:cubicBezTo>
                    <a:pt x="0" y="552"/>
                    <a:pt x="354" y="740"/>
                    <a:pt x="791" y="740"/>
                  </a:cubicBezTo>
                  <a:cubicBezTo>
                    <a:pt x="1229" y="740"/>
                    <a:pt x="1581" y="552"/>
                    <a:pt x="1581" y="320"/>
                  </a:cubicBezTo>
                  <a:cubicBezTo>
                    <a:pt x="1581" y="192"/>
                    <a:pt x="1475" y="78"/>
                    <a:pt x="1306" y="0"/>
                  </a:cubicBezTo>
                  <a:lnTo>
                    <a:pt x="1306" y="320"/>
                  </a:lnTo>
                  <a:cubicBezTo>
                    <a:pt x="1306" y="470"/>
                    <a:pt x="1076" y="595"/>
                    <a:pt x="791" y="595"/>
                  </a:cubicBezTo>
                  <a:cubicBezTo>
                    <a:pt x="507" y="595"/>
                    <a:pt x="277" y="470"/>
                    <a:pt x="275" y="320"/>
                  </a:cubicBezTo>
                  <a:lnTo>
                    <a:pt x="2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3"/>
            <p:cNvSpPr/>
            <p:nvPr/>
          </p:nvSpPr>
          <p:spPr>
            <a:xfrm flipH="1">
              <a:off x="8185907" y="2420213"/>
              <a:ext cx="38611" cy="311915"/>
            </a:xfrm>
            <a:custGeom>
              <a:rect b="b" l="l" r="r" t="t"/>
              <a:pathLst>
                <a:path extrusionOk="0" h="8345" w="1033">
                  <a:moveTo>
                    <a:pt x="1" y="0"/>
                  </a:moveTo>
                  <a:lnTo>
                    <a:pt x="1" y="8070"/>
                  </a:lnTo>
                  <a:cubicBezTo>
                    <a:pt x="1" y="8222"/>
                    <a:pt x="233" y="8345"/>
                    <a:pt x="517" y="8345"/>
                  </a:cubicBezTo>
                  <a:cubicBezTo>
                    <a:pt x="802" y="8345"/>
                    <a:pt x="1032" y="8222"/>
                    <a:pt x="1032" y="8070"/>
                  </a:cubicBezTo>
                  <a:lnTo>
                    <a:pt x="1032" y="15"/>
                  </a:lnTo>
                  <a:cubicBezTo>
                    <a:pt x="878" y="37"/>
                    <a:pt x="723" y="48"/>
                    <a:pt x="568" y="48"/>
                  </a:cubicBezTo>
                  <a:cubicBezTo>
                    <a:pt x="378" y="48"/>
                    <a:pt x="188" y="32"/>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3"/>
            <p:cNvSpPr/>
            <p:nvPr/>
          </p:nvSpPr>
          <p:spPr>
            <a:xfrm flipH="1">
              <a:off x="8185907" y="3669070"/>
              <a:ext cx="38611" cy="64065"/>
            </a:xfrm>
            <a:custGeom>
              <a:rect b="b" l="l" r="r" t="t"/>
              <a:pathLst>
                <a:path extrusionOk="0" h="1714" w="1033">
                  <a:moveTo>
                    <a:pt x="1" y="0"/>
                  </a:moveTo>
                  <a:lnTo>
                    <a:pt x="1" y="1439"/>
                  </a:lnTo>
                  <a:cubicBezTo>
                    <a:pt x="1" y="1589"/>
                    <a:pt x="233" y="1714"/>
                    <a:pt x="517" y="1714"/>
                  </a:cubicBezTo>
                  <a:cubicBezTo>
                    <a:pt x="802" y="1714"/>
                    <a:pt x="1032" y="1589"/>
                    <a:pt x="1032" y="1439"/>
                  </a:cubicBezTo>
                  <a:lnTo>
                    <a:pt x="1032" y="0"/>
                  </a:lnTo>
                  <a:cubicBezTo>
                    <a:pt x="862" y="32"/>
                    <a:pt x="689" y="48"/>
                    <a:pt x="517" y="48"/>
                  </a:cubicBezTo>
                  <a:cubicBezTo>
                    <a:pt x="344" y="48"/>
                    <a:pt x="171" y="32"/>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3"/>
            <p:cNvSpPr/>
            <p:nvPr/>
          </p:nvSpPr>
          <p:spPr>
            <a:xfrm flipH="1">
              <a:off x="8136157" y="2876293"/>
              <a:ext cx="134447" cy="162929"/>
            </a:xfrm>
            <a:custGeom>
              <a:rect b="b" l="l" r="r" t="t"/>
              <a:pathLst>
                <a:path extrusionOk="0" h="4359" w="3597">
                  <a:moveTo>
                    <a:pt x="0" y="1"/>
                  </a:moveTo>
                  <a:lnTo>
                    <a:pt x="0" y="3401"/>
                  </a:lnTo>
                  <a:cubicBezTo>
                    <a:pt x="2" y="3494"/>
                    <a:pt x="27" y="3587"/>
                    <a:pt x="72" y="3668"/>
                  </a:cubicBezTo>
                  <a:cubicBezTo>
                    <a:pt x="201" y="3903"/>
                    <a:pt x="495" y="4102"/>
                    <a:pt x="886" y="4224"/>
                  </a:cubicBezTo>
                  <a:cubicBezTo>
                    <a:pt x="1000" y="4261"/>
                    <a:pt x="1116" y="4289"/>
                    <a:pt x="1234" y="4309"/>
                  </a:cubicBezTo>
                  <a:cubicBezTo>
                    <a:pt x="1421" y="4342"/>
                    <a:pt x="1610" y="4358"/>
                    <a:pt x="1799" y="4358"/>
                  </a:cubicBezTo>
                  <a:cubicBezTo>
                    <a:pt x="2683" y="4358"/>
                    <a:pt x="3416" y="4019"/>
                    <a:pt x="3568" y="3574"/>
                  </a:cubicBezTo>
                  <a:cubicBezTo>
                    <a:pt x="3587" y="3517"/>
                    <a:pt x="3597" y="3459"/>
                    <a:pt x="3597" y="3401"/>
                  </a:cubicBezTo>
                  <a:lnTo>
                    <a:pt x="3597" y="1"/>
                  </a:lnTo>
                  <a:cubicBezTo>
                    <a:pt x="3597" y="529"/>
                    <a:pt x="2792" y="956"/>
                    <a:pt x="1799" y="956"/>
                  </a:cubicBezTo>
                  <a:cubicBezTo>
                    <a:pt x="805" y="956"/>
                    <a:pt x="0" y="527"/>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3"/>
            <p:cNvSpPr/>
            <p:nvPr/>
          </p:nvSpPr>
          <p:spPr>
            <a:xfrm flipH="1">
              <a:off x="8136157" y="2843700"/>
              <a:ext cx="134447" cy="68326"/>
            </a:xfrm>
            <a:custGeom>
              <a:rect b="b" l="l" r="r" t="t"/>
              <a:pathLst>
                <a:path extrusionOk="0" h="1828" w="3597">
                  <a:moveTo>
                    <a:pt x="2542" y="0"/>
                  </a:moveTo>
                  <a:lnTo>
                    <a:pt x="2542" y="566"/>
                  </a:lnTo>
                  <a:cubicBezTo>
                    <a:pt x="2540" y="798"/>
                    <a:pt x="2188" y="987"/>
                    <a:pt x="1750" y="987"/>
                  </a:cubicBezTo>
                  <a:cubicBezTo>
                    <a:pt x="1313" y="987"/>
                    <a:pt x="959" y="798"/>
                    <a:pt x="959" y="566"/>
                  </a:cubicBezTo>
                  <a:lnTo>
                    <a:pt x="959" y="25"/>
                  </a:lnTo>
                  <a:cubicBezTo>
                    <a:pt x="390" y="186"/>
                    <a:pt x="0" y="505"/>
                    <a:pt x="0" y="871"/>
                  </a:cubicBezTo>
                  <a:cubicBezTo>
                    <a:pt x="0" y="1399"/>
                    <a:pt x="805" y="1828"/>
                    <a:pt x="1799" y="1828"/>
                  </a:cubicBezTo>
                  <a:cubicBezTo>
                    <a:pt x="2792" y="1828"/>
                    <a:pt x="3597" y="1399"/>
                    <a:pt x="3597" y="871"/>
                  </a:cubicBezTo>
                  <a:cubicBezTo>
                    <a:pt x="3597" y="484"/>
                    <a:pt x="3164" y="151"/>
                    <a:pt x="25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3"/>
            <p:cNvSpPr/>
            <p:nvPr/>
          </p:nvSpPr>
          <p:spPr>
            <a:xfrm flipH="1">
              <a:off x="8136157" y="2366314"/>
              <a:ext cx="134447" cy="55692"/>
            </a:xfrm>
            <a:custGeom>
              <a:rect b="b" l="l" r="r" t="t"/>
              <a:pathLst>
                <a:path extrusionOk="0" h="1490" w="3597">
                  <a:moveTo>
                    <a:pt x="0" y="0"/>
                  </a:moveTo>
                  <a:lnTo>
                    <a:pt x="0" y="533"/>
                  </a:lnTo>
                  <a:cubicBezTo>
                    <a:pt x="0" y="957"/>
                    <a:pt x="519" y="1315"/>
                    <a:pt x="1234" y="1442"/>
                  </a:cubicBezTo>
                  <a:cubicBezTo>
                    <a:pt x="1420" y="1474"/>
                    <a:pt x="1609" y="1490"/>
                    <a:pt x="1798" y="1490"/>
                  </a:cubicBezTo>
                  <a:cubicBezTo>
                    <a:pt x="1954" y="1490"/>
                    <a:pt x="2110" y="1479"/>
                    <a:pt x="2265" y="1457"/>
                  </a:cubicBezTo>
                  <a:cubicBezTo>
                    <a:pt x="3032" y="1348"/>
                    <a:pt x="3597" y="975"/>
                    <a:pt x="3597" y="533"/>
                  </a:cubicBezTo>
                  <a:lnTo>
                    <a:pt x="3597" y="0"/>
                  </a:lnTo>
                  <a:cubicBezTo>
                    <a:pt x="3597" y="528"/>
                    <a:pt x="2792" y="955"/>
                    <a:pt x="1799" y="955"/>
                  </a:cubicBezTo>
                  <a:cubicBezTo>
                    <a:pt x="805" y="955"/>
                    <a:pt x="0" y="52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3"/>
            <p:cNvSpPr/>
            <p:nvPr/>
          </p:nvSpPr>
          <p:spPr>
            <a:xfrm flipH="1">
              <a:off x="8136157" y="2335553"/>
              <a:ext cx="134447" cy="66495"/>
            </a:xfrm>
            <a:custGeom>
              <a:rect b="b" l="l" r="r" t="t"/>
              <a:pathLst>
                <a:path extrusionOk="0" h="1779" w="3597">
                  <a:moveTo>
                    <a:pt x="2717" y="0"/>
                  </a:moveTo>
                  <a:lnTo>
                    <a:pt x="2717" y="739"/>
                  </a:lnTo>
                  <a:cubicBezTo>
                    <a:pt x="2717" y="1023"/>
                    <a:pt x="2284" y="1254"/>
                    <a:pt x="1750" y="1254"/>
                  </a:cubicBezTo>
                  <a:cubicBezTo>
                    <a:pt x="1216" y="1254"/>
                    <a:pt x="784" y="1023"/>
                    <a:pt x="784" y="739"/>
                  </a:cubicBezTo>
                  <a:lnTo>
                    <a:pt x="784" y="33"/>
                  </a:lnTo>
                  <a:cubicBezTo>
                    <a:pt x="310" y="206"/>
                    <a:pt x="0" y="495"/>
                    <a:pt x="0" y="823"/>
                  </a:cubicBezTo>
                  <a:cubicBezTo>
                    <a:pt x="0" y="1351"/>
                    <a:pt x="805" y="1778"/>
                    <a:pt x="1799" y="1778"/>
                  </a:cubicBezTo>
                  <a:cubicBezTo>
                    <a:pt x="2792" y="1778"/>
                    <a:pt x="3597" y="1351"/>
                    <a:pt x="3597" y="823"/>
                  </a:cubicBezTo>
                  <a:cubicBezTo>
                    <a:pt x="3597" y="474"/>
                    <a:pt x="3244" y="167"/>
                    <a:pt x="27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flipH="1">
              <a:off x="8169012" y="2295260"/>
              <a:ext cx="72325" cy="87164"/>
            </a:xfrm>
            <a:custGeom>
              <a:rect b="b" l="l" r="r" t="t"/>
              <a:pathLst>
                <a:path extrusionOk="0" h="2332" w="1935">
                  <a:moveTo>
                    <a:pt x="1" y="0"/>
                  </a:moveTo>
                  <a:lnTo>
                    <a:pt x="1" y="1817"/>
                  </a:lnTo>
                  <a:cubicBezTo>
                    <a:pt x="1" y="2101"/>
                    <a:pt x="433" y="2332"/>
                    <a:pt x="967" y="2332"/>
                  </a:cubicBezTo>
                  <a:cubicBezTo>
                    <a:pt x="1501" y="2332"/>
                    <a:pt x="1934" y="2101"/>
                    <a:pt x="1934" y="1817"/>
                  </a:cubicBezTo>
                  <a:lnTo>
                    <a:pt x="1934" y="33"/>
                  </a:lnTo>
                  <a:cubicBezTo>
                    <a:pt x="1642" y="123"/>
                    <a:pt x="1338" y="168"/>
                    <a:pt x="1032" y="168"/>
                  </a:cubicBezTo>
                  <a:cubicBezTo>
                    <a:pt x="1027" y="168"/>
                    <a:pt x="1021" y="168"/>
                    <a:pt x="1016" y="168"/>
                  </a:cubicBezTo>
                  <a:cubicBezTo>
                    <a:pt x="640" y="168"/>
                    <a:pt x="289" y="106"/>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flipH="1">
              <a:off x="8175628" y="2808976"/>
              <a:ext cx="59131" cy="71615"/>
            </a:xfrm>
            <a:custGeom>
              <a:rect b="b" l="l" r="r" t="t"/>
              <a:pathLst>
                <a:path extrusionOk="0" h="1916" w="1582">
                  <a:moveTo>
                    <a:pt x="0" y="0"/>
                  </a:moveTo>
                  <a:lnTo>
                    <a:pt x="0" y="1495"/>
                  </a:lnTo>
                  <a:cubicBezTo>
                    <a:pt x="0" y="1727"/>
                    <a:pt x="354" y="1916"/>
                    <a:pt x="791" y="1916"/>
                  </a:cubicBezTo>
                  <a:cubicBezTo>
                    <a:pt x="1229" y="1916"/>
                    <a:pt x="1581" y="1727"/>
                    <a:pt x="1581" y="1495"/>
                  </a:cubicBezTo>
                  <a:lnTo>
                    <a:pt x="1581" y="0"/>
                  </a:lnTo>
                  <a:cubicBezTo>
                    <a:pt x="1581" y="232"/>
                    <a:pt x="1229" y="421"/>
                    <a:pt x="791" y="421"/>
                  </a:cubicBezTo>
                  <a:cubicBezTo>
                    <a:pt x="354" y="421"/>
                    <a:pt x="0" y="23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flipH="1">
              <a:off x="8175628" y="2797015"/>
              <a:ext cx="59131" cy="27659"/>
            </a:xfrm>
            <a:custGeom>
              <a:rect b="b" l="l" r="r" t="t"/>
              <a:pathLst>
                <a:path extrusionOk="0" h="740" w="1582">
                  <a:moveTo>
                    <a:pt x="275" y="1"/>
                  </a:moveTo>
                  <a:cubicBezTo>
                    <a:pt x="108" y="77"/>
                    <a:pt x="0" y="191"/>
                    <a:pt x="0" y="319"/>
                  </a:cubicBezTo>
                  <a:cubicBezTo>
                    <a:pt x="0" y="550"/>
                    <a:pt x="354" y="739"/>
                    <a:pt x="791" y="739"/>
                  </a:cubicBezTo>
                  <a:cubicBezTo>
                    <a:pt x="1229" y="739"/>
                    <a:pt x="1581" y="550"/>
                    <a:pt x="1581" y="319"/>
                  </a:cubicBezTo>
                  <a:cubicBezTo>
                    <a:pt x="1581" y="191"/>
                    <a:pt x="1475" y="77"/>
                    <a:pt x="1306" y="1"/>
                  </a:cubicBezTo>
                  <a:lnTo>
                    <a:pt x="1306" y="191"/>
                  </a:lnTo>
                  <a:cubicBezTo>
                    <a:pt x="1306" y="343"/>
                    <a:pt x="1076" y="466"/>
                    <a:pt x="791" y="466"/>
                  </a:cubicBezTo>
                  <a:cubicBezTo>
                    <a:pt x="507" y="466"/>
                    <a:pt x="275" y="343"/>
                    <a:pt x="275" y="191"/>
                  </a:cubicBezTo>
                  <a:lnTo>
                    <a:pt x="2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3"/>
            <p:cNvSpPr/>
            <p:nvPr/>
          </p:nvSpPr>
          <p:spPr>
            <a:xfrm flipH="1">
              <a:off x="8185907" y="2721849"/>
              <a:ext cx="38611" cy="92584"/>
            </a:xfrm>
            <a:custGeom>
              <a:rect b="b" l="l" r="r" t="t"/>
              <a:pathLst>
                <a:path extrusionOk="0" h="2477" w="1033">
                  <a:moveTo>
                    <a:pt x="1" y="0"/>
                  </a:moveTo>
                  <a:lnTo>
                    <a:pt x="1" y="2202"/>
                  </a:lnTo>
                  <a:cubicBezTo>
                    <a:pt x="1" y="2354"/>
                    <a:pt x="233" y="2477"/>
                    <a:pt x="517" y="2477"/>
                  </a:cubicBezTo>
                  <a:cubicBezTo>
                    <a:pt x="802" y="2477"/>
                    <a:pt x="1032" y="2354"/>
                    <a:pt x="1032" y="2202"/>
                  </a:cubicBezTo>
                  <a:lnTo>
                    <a:pt x="1032" y="0"/>
                  </a:lnTo>
                  <a:cubicBezTo>
                    <a:pt x="1032" y="152"/>
                    <a:pt x="802" y="275"/>
                    <a:pt x="517" y="275"/>
                  </a:cubicBezTo>
                  <a:cubicBezTo>
                    <a:pt x="233" y="275"/>
                    <a:pt x="1" y="15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3"/>
            <p:cNvSpPr/>
            <p:nvPr/>
          </p:nvSpPr>
          <p:spPr>
            <a:xfrm flipH="1">
              <a:off x="8148155" y="3616218"/>
              <a:ext cx="114039" cy="54683"/>
            </a:xfrm>
            <a:custGeom>
              <a:rect b="b" l="l" r="r" t="t"/>
              <a:pathLst>
                <a:path extrusionOk="0" h="1463" w="3051">
                  <a:moveTo>
                    <a:pt x="1" y="0"/>
                  </a:moveTo>
                  <a:lnTo>
                    <a:pt x="1" y="651"/>
                  </a:lnTo>
                  <a:cubicBezTo>
                    <a:pt x="1" y="672"/>
                    <a:pt x="2" y="692"/>
                    <a:pt x="4" y="714"/>
                  </a:cubicBezTo>
                  <a:cubicBezTo>
                    <a:pt x="32" y="906"/>
                    <a:pt x="184" y="1080"/>
                    <a:pt x="421" y="1210"/>
                  </a:cubicBezTo>
                  <a:cubicBezTo>
                    <a:pt x="605" y="1308"/>
                    <a:pt x="804" y="1378"/>
                    <a:pt x="1009" y="1414"/>
                  </a:cubicBezTo>
                  <a:cubicBezTo>
                    <a:pt x="1179" y="1446"/>
                    <a:pt x="1352" y="1462"/>
                    <a:pt x="1525" y="1462"/>
                  </a:cubicBezTo>
                  <a:cubicBezTo>
                    <a:pt x="1697" y="1462"/>
                    <a:pt x="1870" y="1446"/>
                    <a:pt x="2040" y="1414"/>
                  </a:cubicBezTo>
                  <a:cubicBezTo>
                    <a:pt x="2065" y="1411"/>
                    <a:pt x="2087" y="1406"/>
                    <a:pt x="2110" y="1401"/>
                  </a:cubicBezTo>
                  <a:cubicBezTo>
                    <a:pt x="2226" y="1374"/>
                    <a:pt x="2340" y="1340"/>
                    <a:pt x="2451" y="1296"/>
                  </a:cubicBezTo>
                  <a:cubicBezTo>
                    <a:pt x="2646" y="1217"/>
                    <a:pt x="2804" y="1113"/>
                    <a:pt x="2908" y="993"/>
                  </a:cubicBezTo>
                  <a:cubicBezTo>
                    <a:pt x="2999" y="889"/>
                    <a:pt x="3050" y="773"/>
                    <a:pt x="3050" y="651"/>
                  </a:cubicBezTo>
                  <a:lnTo>
                    <a:pt x="3050" y="0"/>
                  </a:lnTo>
                  <a:cubicBezTo>
                    <a:pt x="3050" y="449"/>
                    <a:pt x="2368" y="811"/>
                    <a:pt x="1525" y="811"/>
                  </a:cubicBezTo>
                  <a:cubicBezTo>
                    <a:pt x="683" y="811"/>
                    <a:pt x="1" y="449"/>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3"/>
            <p:cNvSpPr/>
            <p:nvPr/>
          </p:nvSpPr>
          <p:spPr>
            <a:xfrm flipH="1">
              <a:off x="8148155" y="3616218"/>
              <a:ext cx="37" cy="37"/>
            </a:xfrm>
            <a:custGeom>
              <a:rect b="b" l="l" r="r" t="t"/>
              <a:pathLst>
                <a:path extrusionOk="0" h="1" w="1">
                  <a:moveTo>
                    <a:pt x="0" y="0"/>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3"/>
            <p:cNvSpPr/>
            <p:nvPr/>
          </p:nvSpPr>
          <p:spPr>
            <a:xfrm flipH="1">
              <a:off x="8262157" y="3616218"/>
              <a:ext cx="37" cy="37"/>
            </a:xfrm>
            <a:custGeom>
              <a:rect b="b" l="l" r="r" t="t"/>
              <a:pathLst>
                <a:path extrusionOk="0" h="1" w="1">
                  <a:moveTo>
                    <a:pt x="1" y="0"/>
                  </a:move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3"/>
            <p:cNvSpPr/>
            <p:nvPr/>
          </p:nvSpPr>
          <p:spPr>
            <a:xfrm flipH="1">
              <a:off x="8148155" y="3587661"/>
              <a:ext cx="114039" cy="58907"/>
            </a:xfrm>
            <a:custGeom>
              <a:rect b="b" l="l" r="r" t="t"/>
              <a:pathLst>
                <a:path extrusionOk="0" h="1576" w="3051">
                  <a:moveTo>
                    <a:pt x="1009" y="1"/>
                  </a:moveTo>
                  <a:cubicBezTo>
                    <a:pt x="421" y="113"/>
                    <a:pt x="1" y="413"/>
                    <a:pt x="1" y="764"/>
                  </a:cubicBezTo>
                  <a:cubicBezTo>
                    <a:pt x="1" y="1213"/>
                    <a:pt x="683" y="1575"/>
                    <a:pt x="1525" y="1575"/>
                  </a:cubicBezTo>
                  <a:cubicBezTo>
                    <a:pt x="2368" y="1575"/>
                    <a:pt x="3050" y="1213"/>
                    <a:pt x="3050" y="764"/>
                  </a:cubicBezTo>
                  <a:cubicBezTo>
                    <a:pt x="3050" y="413"/>
                    <a:pt x="2630" y="113"/>
                    <a:pt x="2040" y="1"/>
                  </a:cubicBezTo>
                  <a:lnTo>
                    <a:pt x="2040" y="744"/>
                  </a:lnTo>
                  <a:lnTo>
                    <a:pt x="2039" y="744"/>
                  </a:lnTo>
                  <a:cubicBezTo>
                    <a:pt x="2040" y="751"/>
                    <a:pt x="2040" y="757"/>
                    <a:pt x="2040" y="764"/>
                  </a:cubicBezTo>
                  <a:cubicBezTo>
                    <a:pt x="2040" y="916"/>
                    <a:pt x="1810" y="1039"/>
                    <a:pt x="1525" y="1039"/>
                  </a:cubicBezTo>
                  <a:cubicBezTo>
                    <a:pt x="1241" y="1039"/>
                    <a:pt x="1009" y="916"/>
                    <a:pt x="1009" y="764"/>
                  </a:cubicBezTo>
                  <a:cubicBezTo>
                    <a:pt x="1009" y="757"/>
                    <a:pt x="1011" y="751"/>
                    <a:pt x="1012" y="744"/>
                  </a:cubicBezTo>
                  <a:lnTo>
                    <a:pt x="1009" y="744"/>
                  </a:lnTo>
                  <a:lnTo>
                    <a:pt x="10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3"/>
            <p:cNvSpPr/>
            <p:nvPr/>
          </p:nvSpPr>
          <p:spPr>
            <a:xfrm flipH="1">
              <a:off x="8136082" y="2245809"/>
              <a:ext cx="114674" cy="55730"/>
            </a:xfrm>
            <a:custGeom>
              <a:rect b="b" l="l" r="r" t="t"/>
              <a:pathLst>
                <a:path extrusionOk="0" h="1491" w="3068">
                  <a:moveTo>
                    <a:pt x="3067" y="0"/>
                  </a:moveTo>
                  <a:cubicBezTo>
                    <a:pt x="3066" y="529"/>
                    <a:pt x="2261" y="957"/>
                    <a:pt x="1268" y="957"/>
                  </a:cubicBezTo>
                  <a:cubicBezTo>
                    <a:pt x="1039" y="957"/>
                    <a:pt x="809" y="933"/>
                    <a:pt x="585" y="885"/>
                  </a:cubicBezTo>
                  <a:lnTo>
                    <a:pt x="1" y="1212"/>
                  </a:lnTo>
                  <a:cubicBezTo>
                    <a:pt x="82" y="1255"/>
                    <a:pt x="166" y="1292"/>
                    <a:pt x="253" y="1323"/>
                  </a:cubicBezTo>
                  <a:cubicBezTo>
                    <a:pt x="542" y="1429"/>
                    <a:pt x="892" y="1491"/>
                    <a:pt x="1269" y="1491"/>
                  </a:cubicBezTo>
                  <a:cubicBezTo>
                    <a:pt x="1275" y="1491"/>
                    <a:pt x="1280" y="1491"/>
                    <a:pt x="1286" y="1491"/>
                  </a:cubicBezTo>
                  <a:cubicBezTo>
                    <a:pt x="1591" y="1491"/>
                    <a:pt x="1895" y="1446"/>
                    <a:pt x="2186" y="1356"/>
                  </a:cubicBezTo>
                  <a:cubicBezTo>
                    <a:pt x="2715" y="1191"/>
                    <a:pt x="3067" y="885"/>
                    <a:pt x="3067" y="535"/>
                  </a:cubicBezTo>
                  <a:lnTo>
                    <a:pt x="30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3"/>
            <p:cNvSpPr/>
            <p:nvPr/>
          </p:nvSpPr>
          <p:spPr>
            <a:xfrm flipH="1">
              <a:off x="8136157" y="2230410"/>
              <a:ext cx="92808" cy="51207"/>
            </a:xfrm>
            <a:custGeom>
              <a:rect b="b" l="l" r="r" t="t"/>
              <a:pathLst>
                <a:path extrusionOk="0" h="1370" w="2483">
                  <a:moveTo>
                    <a:pt x="2307" y="0"/>
                  </a:moveTo>
                  <a:lnTo>
                    <a:pt x="1" y="1297"/>
                  </a:lnTo>
                  <a:cubicBezTo>
                    <a:pt x="226" y="1345"/>
                    <a:pt x="454" y="1369"/>
                    <a:pt x="685" y="1369"/>
                  </a:cubicBezTo>
                  <a:cubicBezTo>
                    <a:pt x="1678" y="1369"/>
                    <a:pt x="2483" y="941"/>
                    <a:pt x="2483" y="412"/>
                  </a:cubicBezTo>
                  <a:cubicBezTo>
                    <a:pt x="2483" y="265"/>
                    <a:pt x="2420" y="126"/>
                    <a:pt x="23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3"/>
            <p:cNvSpPr/>
            <p:nvPr/>
          </p:nvSpPr>
          <p:spPr>
            <a:xfrm flipH="1">
              <a:off x="7858218" y="3618722"/>
              <a:ext cx="27211" cy="26314"/>
            </a:xfrm>
            <a:custGeom>
              <a:rect b="b" l="l" r="r" t="t"/>
              <a:pathLst>
                <a:path extrusionOk="0" h="704" w="728">
                  <a:moveTo>
                    <a:pt x="352" y="0"/>
                  </a:moveTo>
                  <a:cubicBezTo>
                    <a:pt x="197" y="0"/>
                    <a:pt x="57" y="104"/>
                    <a:pt x="15" y="259"/>
                  </a:cubicBezTo>
                  <a:cubicBezTo>
                    <a:pt x="7" y="289"/>
                    <a:pt x="2" y="319"/>
                    <a:pt x="2" y="350"/>
                  </a:cubicBezTo>
                  <a:cubicBezTo>
                    <a:pt x="0" y="536"/>
                    <a:pt x="145" y="690"/>
                    <a:pt x="328" y="703"/>
                  </a:cubicBezTo>
                  <a:cubicBezTo>
                    <a:pt x="337" y="704"/>
                    <a:pt x="345" y="704"/>
                    <a:pt x="354" y="704"/>
                  </a:cubicBezTo>
                  <a:cubicBezTo>
                    <a:pt x="529" y="704"/>
                    <a:pt x="679" y="575"/>
                    <a:pt x="702" y="400"/>
                  </a:cubicBezTo>
                  <a:cubicBezTo>
                    <a:pt x="727" y="216"/>
                    <a:pt x="606" y="44"/>
                    <a:pt x="424" y="8"/>
                  </a:cubicBezTo>
                  <a:cubicBezTo>
                    <a:pt x="400" y="3"/>
                    <a:pt x="376" y="0"/>
                    <a:pt x="3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3"/>
            <p:cNvSpPr/>
            <p:nvPr/>
          </p:nvSpPr>
          <p:spPr>
            <a:xfrm flipH="1">
              <a:off x="7809216" y="1969664"/>
              <a:ext cx="150" cy="187"/>
            </a:xfrm>
            <a:custGeom>
              <a:rect b="b" l="l" r="r" t="t"/>
              <a:pathLst>
                <a:path extrusionOk="0" h="5" w="4">
                  <a:moveTo>
                    <a:pt x="0" y="4"/>
                  </a:moveTo>
                  <a:lnTo>
                    <a:pt x="4" y="1"/>
                  </a:lnTo>
                  <a:close/>
                </a:path>
              </a:pathLst>
            </a:custGeom>
            <a:solidFill>
              <a:srgbClr val="3F35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3"/>
            <p:cNvSpPr/>
            <p:nvPr/>
          </p:nvSpPr>
          <p:spPr>
            <a:xfrm flipH="1">
              <a:off x="7783052" y="1792345"/>
              <a:ext cx="110002" cy="176870"/>
            </a:xfrm>
            <a:custGeom>
              <a:rect b="b" l="l" r="r" t="t"/>
              <a:pathLst>
                <a:path extrusionOk="0" h="4732" w="2943">
                  <a:moveTo>
                    <a:pt x="662" y="0"/>
                  </a:moveTo>
                  <a:cubicBezTo>
                    <a:pt x="514" y="0"/>
                    <a:pt x="376" y="36"/>
                    <a:pt x="254" y="104"/>
                  </a:cubicBezTo>
                  <a:cubicBezTo>
                    <a:pt x="196" y="135"/>
                    <a:pt x="143" y="173"/>
                    <a:pt x="95" y="218"/>
                  </a:cubicBezTo>
                  <a:lnTo>
                    <a:pt x="1" y="284"/>
                  </a:lnTo>
                  <a:cubicBezTo>
                    <a:pt x="133" y="201"/>
                    <a:pt x="285" y="157"/>
                    <a:pt x="451" y="157"/>
                  </a:cubicBezTo>
                  <a:cubicBezTo>
                    <a:pt x="649" y="157"/>
                    <a:pt x="869" y="220"/>
                    <a:pt x="1099" y="352"/>
                  </a:cubicBezTo>
                  <a:cubicBezTo>
                    <a:pt x="2001" y="874"/>
                    <a:pt x="2733" y="2271"/>
                    <a:pt x="2733" y="3473"/>
                  </a:cubicBezTo>
                  <a:cubicBezTo>
                    <a:pt x="2733" y="4069"/>
                    <a:pt x="2552" y="4506"/>
                    <a:pt x="2261" y="4732"/>
                  </a:cubicBezTo>
                  <a:lnTo>
                    <a:pt x="2460" y="4583"/>
                  </a:lnTo>
                  <a:cubicBezTo>
                    <a:pt x="2758" y="4361"/>
                    <a:pt x="2943" y="3920"/>
                    <a:pt x="2943" y="3318"/>
                  </a:cubicBezTo>
                  <a:cubicBezTo>
                    <a:pt x="2943" y="2114"/>
                    <a:pt x="2211" y="716"/>
                    <a:pt x="1309" y="197"/>
                  </a:cubicBezTo>
                  <a:cubicBezTo>
                    <a:pt x="1079" y="63"/>
                    <a:pt x="861" y="0"/>
                    <a:pt x="66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3"/>
            <p:cNvSpPr/>
            <p:nvPr/>
          </p:nvSpPr>
          <p:spPr>
            <a:xfrm flipH="1">
              <a:off x="7790901" y="1798176"/>
              <a:ext cx="116356" cy="177506"/>
            </a:xfrm>
            <a:custGeom>
              <a:rect b="b" l="l" r="r" t="t"/>
              <a:pathLst>
                <a:path extrusionOk="0" h="4749" w="3113">
                  <a:moveTo>
                    <a:pt x="831" y="1"/>
                  </a:moveTo>
                  <a:cubicBezTo>
                    <a:pt x="665" y="1"/>
                    <a:pt x="513" y="45"/>
                    <a:pt x="381" y="128"/>
                  </a:cubicBezTo>
                  <a:cubicBezTo>
                    <a:pt x="222" y="229"/>
                    <a:pt x="91" y="388"/>
                    <a:pt x="0" y="597"/>
                  </a:cubicBezTo>
                  <a:cubicBezTo>
                    <a:pt x="89" y="484"/>
                    <a:pt x="207" y="397"/>
                    <a:pt x="339" y="344"/>
                  </a:cubicBezTo>
                  <a:cubicBezTo>
                    <a:pt x="479" y="233"/>
                    <a:pt x="647" y="174"/>
                    <a:pt x="834" y="174"/>
                  </a:cubicBezTo>
                  <a:cubicBezTo>
                    <a:pt x="1021" y="174"/>
                    <a:pt x="1228" y="233"/>
                    <a:pt x="1445" y="358"/>
                  </a:cubicBezTo>
                  <a:cubicBezTo>
                    <a:pt x="2296" y="850"/>
                    <a:pt x="2985" y="2168"/>
                    <a:pt x="2985" y="3302"/>
                  </a:cubicBezTo>
                  <a:cubicBezTo>
                    <a:pt x="2985" y="3988"/>
                    <a:pt x="2735" y="4448"/>
                    <a:pt x="2349" y="4599"/>
                  </a:cubicBezTo>
                  <a:cubicBezTo>
                    <a:pt x="2262" y="4668"/>
                    <a:pt x="2161" y="4718"/>
                    <a:pt x="2053" y="4744"/>
                  </a:cubicBezTo>
                  <a:cubicBezTo>
                    <a:pt x="2080" y="4747"/>
                    <a:pt x="2107" y="4748"/>
                    <a:pt x="2134" y="4748"/>
                  </a:cubicBezTo>
                  <a:cubicBezTo>
                    <a:pt x="2308" y="4748"/>
                    <a:pt x="2478" y="4694"/>
                    <a:pt x="2621" y="4590"/>
                  </a:cubicBezTo>
                  <a:lnTo>
                    <a:pt x="2624" y="4589"/>
                  </a:lnTo>
                  <a:lnTo>
                    <a:pt x="2643" y="4576"/>
                  </a:lnTo>
                  <a:cubicBezTo>
                    <a:pt x="2932" y="4350"/>
                    <a:pt x="3113" y="3913"/>
                    <a:pt x="3113" y="3317"/>
                  </a:cubicBezTo>
                  <a:cubicBezTo>
                    <a:pt x="3113" y="2115"/>
                    <a:pt x="2381" y="718"/>
                    <a:pt x="1480" y="196"/>
                  </a:cubicBezTo>
                  <a:cubicBezTo>
                    <a:pt x="1249" y="64"/>
                    <a:pt x="1030" y="1"/>
                    <a:pt x="831" y="1"/>
                  </a:cubicBezTo>
                  <a:close/>
                </a:path>
              </a:pathLst>
            </a:custGeom>
            <a:solidFill>
              <a:srgbClr val="6B5C5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3"/>
            <p:cNvSpPr/>
            <p:nvPr/>
          </p:nvSpPr>
          <p:spPr>
            <a:xfrm flipH="1">
              <a:off x="7795648" y="1804680"/>
              <a:ext cx="98938" cy="165395"/>
            </a:xfrm>
            <a:custGeom>
              <a:rect b="b" l="l" r="r" t="t"/>
              <a:pathLst>
                <a:path extrusionOk="0" h="4425" w="2647">
                  <a:moveTo>
                    <a:pt x="495" y="0"/>
                  </a:moveTo>
                  <a:cubicBezTo>
                    <a:pt x="308" y="0"/>
                    <a:pt x="140" y="59"/>
                    <a:pt x="0" y="170"/>
                  </a:cubicBezTo>
                  <a:cubicBezTo>
                    <a:pt x="91" y="134"/>
                    <a:pt x="188" y="116"/>
                    <a:pt x="291" y="116"/>
                  </a:cubicBezTo>
                  <a:cubicBezTo>
                    <a:pt x="479" y="116"/>
                    <a:pt x="685" y="176"/>
                    <a:pt x="903" y="300"/>
                  </a:cubicBezTo>
                  <a:cubicBezTo>
                    <a:pt x="1754" y="792"/>
                    <a:pt x="2444" y="2110"/>
                    <a:pt x="2444" y="3246"/>
                  </a:cubicBezTo>
                  <a:cubicBezTo>
                    <a:pt x="2444" y="3802"/>
                    <a:pt x="2279" y="4209"/>
                    <a:pt x="2009" y="4425"/>
                  </a:cubicBezTo>
                  <a:cubicBezTo>
                    <a:pt x="2396" y="4274"/>
                    <a:pt x="2646" y="3814"/>
                    <a:pt x="2646" y="3128"/>
                  </a:cubicBezTo>
                  <a:cubicBezTo>
                    <a:pt x="2646" y="1994"/>
                    <a:pt x="1957" y="676"/>
                    <a:pt x="1105" y="184"/>
                  </a:cubicBezTo>
                  <a:cubicBezTo>
                    <a:pt x="888" y="59"/>
                    <a:pt x="682" y="0"/>
                    <a:pt x="495"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3"/>
            <p:cNvSpPr/>
            <p:nvPr/>
          </p:nvSpPr>
          <p:spPr>
            <a:xfrm flipH="1">
              <a:off x="7803198" y="1809016"/>
              <a:ext cx="106974" cy="167414"/>
            </a:xfrm>
            <a:custGeom>
              <a:rect b="b" l="l" r="r" t="t"/>
              <a:pathLst>
                <a:path extrusionOk="0" h="4479" w="2862">
                  <a:moveTo>
                    <a:pt x="708" y="1"/>
                  </a:moveTo>
                  <a:cubicBezTo>
                    <a:pt x="604" y="1"/>
                    <a:pt x="507" y="19"/>
                    <a:pt x="416" y="54"/>
                  </a:cubicBezTo>
                  <a:cubicBezTo>
                    <a:pt x="283" y="107"/>
                    <a:pt x="166" y="194"/>
                    <a:pt x="78" y="307"/>
                  </a:cubicBezTo>
                  <a:cubicBezTo>
                    <a:pt x="50" y="342"/>
                    <a:pt x="25" y="378"/>
                    <a:pt x="0" y="415"/>
                  </a:cubicBezTo>
                  <a:lnTo>
                    <a:pt x="240" y="277"/>
                  </a:lnTo>
                  <a:lnTo>
                    <a:pt x="242" y="279"/>
                  </a:lnTo>
                  <a:cubicBezTo>
                    <a:pt x="365" y="194"/>
                    <a:pt x="508" y="149"/>
                    <a:pt x="667" y="149"/>
                  </a:cubicBezTo>
                  <a:cubicBezTo>
                    <a:pt x="841" y="149"/>
                    <a:pt x="1033" y="204"/>
                    <a:pt x="1235" y="320"/>
                  </a:cubicBezTo>
                  <a:cubicBezTo>
                    <a:pt x="2035" y="782"/>
                    <a:pt x="2684" y="2022"/>
                    <a:pt x="2684" y="3088"/>
                  </a:cubicBezTo>
                  <a:cubicBezTo>
                    <a:pt x="2684" y="3615"/>
                    <a:pt x="2525" y="3997"/>
                    <a:pt x="2270" y="4199"/>
                  </a:cubicBezTo>
                  <a:lnTo>
                    <a:pt x="2270" y="4201"/>
                  </a:lnTo>
                  <a:lnTo>
                    <a:pt x="2264" y="4204"/>
                  </a:lnTo>
                  <a:cubicBezTo>
                    <a:pt x="2247" y="4216"/>
                    <a:pt x="2229" y="4223"/>
                    <a:pt x="2212" y="4234"/>
                  </a:cubicBezTo>
                  <a:lnTo>
                    <a:pt x="1805" y="4469"/>
                  </a:lnTo>
                  <a:cubicBezTo>
                    <a:pt x="1846" y="4476"/>
                    <a:pt x="1888" y="4479"/>
                    <a:pt x="1930" y="4479"/>
                  </a:cubicBezTo>
                  <a:cubicBezTo>
                    <a:pt x="1996" y="4479"/>
                    <a:pt x="2063" y="4471"/>
                    <a:pt x="2129" y="4454"/>
                  </a:cubicBezTo>
                  <a:cubicBezTo>
                    <a:pt x="2237" y="4428"/>
                    <a:pt x="2338" y="4378"/>
                    <a:pt x="2426" y="4309"/>
                  </a:cubicBezTo>
                  <a:cubicBezTo>
                    <a:pt x="2694" y="4093"/>
                    <a:pt x="2861" y="3686"/>
                    <a:pt x="2861" y="3130"/>
                  </a:cubicBezTo>
                  <a:cubicBezTo>
                    <a:pt x="2861" y="1994"/>
                    <a:pt x="2171" y="676"/>
                    <a:pt x="1320" y="184"/>
                  </a:cubicBezTo>
                  <a:cubicBezTo>
                    <a:pt x="1102" y="60"/>
                    <a:pt x="896" y="1"/>
                    <a:pt x="708" y="1"/>
                  </a:cubicBezTo>
                  <a:close/>
                </a:path>
              </a:pathLst>
            </a:custGeom>
            <a:solidFill>
              <a:srgbClr val="3F353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3"/>
            <p:cNvSpPr/>
            <p:nvPr/>
          </p:nvSpPr>
          <p:spPr>
            <a:xfrm flipH="1">
              <a:off x="7809777" y="1814585"/>
              <a:ext cx="156238" cy="195297"/>
            </a:xfrm>
            <a:custGeom>
              <a:rect b="b" l="l" r="r" t="t"/>
              <a:pathLst>
                <a:path extrusionOk="0" h="5225" w="4180">
                  <a:moveTo>
                    <a:pt x="2162" y="0"/>
                  </a:moveTo>
                  <a:cubicBezTo>
                    <a:pt x="2004" y="0"/>
                    <a:pt x="1861" y="45"/>
                    <a:pt x="1738" y="130"/>
                  </a:cubicBezTo>
                  <a:lnTo>
                    <a:pt x="1736" y="128"/>
                  </a:lnTo>
                  <a:lnTo>
                    <a:pt x="1498" y="267"/>
                  </a:lnTo>
                  <a:lnTo>
                    <a:pt x="1" y="1136"/>
                  </a:lnTo>
                  <a:lnTo>
                    <a:pt x="1741" y="2262"/>
                  </a:lnTo>
                  <a:lnTo>
                    <a:pt x="1741" y="5224"/>
                  </a:lnTo>
                  <a:lnTo>
                    <a:pt x="3302" y="4322"/>
                  </a:lnTo>
                  <a:lnTo>
                    <a:pt x="3708" y="4085"/>
                  </a:lnTo>
                  <a:cubicBezTo>
                    <a:pt x="3724" y="4074"/>
                    <a:pt x="3743" y="4067"/>
                    <a:pt x="3759" y="4055"/>
                  </a:cubicBezTo>
                  <a:lnTo>
                    <a:pt x="3766" y="4052"/>
                  </a:lnTo>
                  <a:lnTo>
                    <a:pt x="3766" y="4050"/>
                  </a:lnTo>
                  <a:cubicBezTo>
                    <a:pt x="4021" y="3848"/>
                    <a:pt x="4180" y="3466"/>
                    <a:pt x="4180" y="2939"/>
                  </a:cubicBezTo>
                  <a:cubicBezTo>
                    <a:pt x="4180" y="1873"/>
                    <a:pt x="3531" y="635"/>
                    <a:pt x="2731" y="171"/>
                  </a:cubicBezTo>
                  <a:cubicBezTo>
                    <a:pt x="2529" y="55"/>
                    <a:pt x="2337" y="0"/>
                    <a:pt x="21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3"/>
            <p:cNvSpPr/>
            <p:nvPr/>
          </p:nvSpPr>
          <p:spPr>
            <a:xfrm flipH="1">
              <a:off x="7906996" y="1733476"/>
              <a:ext cx="53300" cy="61673"/>
            </a:xfrm>
            <a:custGeom>
              <a:rect b="b" l="l" r="r" t="t"/>
              <a:pathLst>
                <a:path extrusionOk="0" h="1650" w="1426">
                  <a:moveTo>
                    <a:pt x="700" y="0"/>
                  </a:moveTo>
                  <a:cubicBezTo>
                    <a:pt x="515" y="0"/>
                    <a:pt x="285" y="63"/>
                    <a:pt x="0" y="222"/>
                  </a:cubicBezTo>
                  <a:cubicBezTo>
                    <a:pt x="34" y="207"/>
                    <a:pt x="70" y="200"/>
                    <a:pt x="108" y="200"/>
                  </a:cubicBezTo>
                  <a:cubicBezTo>
                    <a:pt x="170" y="200"/>
                    <a:pt x="239" y="220"/>
                    <a:pt x="311" y="262"/>
                  </a:cubicBezTo>
                  <a:cubicBezTo>
                    <a:pt x="598" y="427"/>
                    <a:pt x="830" y="871"/>
                    <a:pt x="830" y="1253"/>
                  </a:cubicBezTo>
                  <a:cubicBezTo>
                    <a:pt x="830" y="1440"/>
                    <a:pt x="773" y="1576"/>
                    <a:pt x="682" y="1649"/>
                  </a:cubicBezTo>
                  <a:cubicBezTo>
                    <a:pt x="1048" y="1434"/>
                    <a:pt x="1426" y="1144"/>
                    <a:pt x="1356" y="603"/>
                  </a:cubicBezTo>
                  <a:cubicBezTo>
                    <a:pt x="1325" y="356"/>
                    <a:pt x="1143" y="0"/>
                    <a:pt x="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3"/>
            <p:cNvSpPr/>
            <p:nvPr/>
          </p:nvSpPr>
          <p:spPr>
            <a:xfrm flipH="1">
              <a:off x="7968332" y="1732392"/>
              <a:ext cx="224" cy="187"/>
            </a:xfrm>
            <a:custGeom>
              <a:rect b="b" l="l" r="r" t="t"/>
              <a:pathLst>
                <a:path extrusionOk="0" fill="none" h="5" w="6">
                  <a:moveTo>
                    <a:pt x="1" y="4"/>
                  </a:moveTo>
                  <a:lnTo>
                    <a:pt x="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3"/>
            <p:cNvSpPr/>
            <p:nvPr/>
          </p:nvSpPr>
          <p:spPr>
            <a:xfrm flipH="1">
              <a:off x="7929198" y="1740914"/>
              <a:ext cx="100919" cy="78119"/>
            </a:xfrm>
            <a:custGeom>
              <a:rect b="b" l="l" r="r" t="t"/>
              <a:pathLst>
                <a:path extrusionOk="0" h="2090" w="2700">
                  <a:moveTo>
                    <a:pt x="1976" y="1"/>
                  </a:moveTo>
                  <a:cubicBezTo>
                    <a:pt x="1938" y="1"/>
                    <a:pt x="1903" y="8"/>
                    <a:pt x="1870" y="23"/>
                  </a:cubicBezTo>
                  <a:cubicBezTo>
                    <a:pt x="1852" y="29"/>
                    <a:pt x="1833" y="39"/>
                    <a:pt x="1818" y="51"/>
                  </a:cubicBezTo>
                  <a:lnTo>
                    <a:pt x="1812" y="54"/>
                  </a:lnTo>
                  <a:lnTo>
                    <a:pt x="0" y="1097"/>
                  </a:lnTo>
                  <a:lnTo>
                    <a:pt x="1444" y="1932"/>
                  </a:lnTo>
                  <a:lnTo>
                    <a:pt x="1443" y="2089"/>
                  </a:lnTo>
                  <a:lnTo>
                    <a:pt x="1443" y="2089"/>
                  </a:lnTo>
                  <a:lnTo>
                    <a:pt x="2514" y="1473"/>
                  </a:lnTo>
                  <a:cubicBezTo>
                    <a:pt x="2522" y="1468"/>
                    <a:pt x="2529" y="1463"/>
                    <a:pt x="2537" y="1458"/>
                  </a:cubicBezTo>
                  <a:cubicBezTo>
                    <a:pt x="2544" y="1453"/>
                    <a:pt x="2545" y="1452"/>
                    <a:pt x="2550" y="1450"/>
                  </a:cubicBezTo>
                  <a:cubicBezTo>
                    <a:pt x="2641" y="1377"/>
                    <a:pt x="2699" y="1241"/>
                    <a:pt x="2699" y="1054"/>
                  </a:cubicBezTo>
                  <a:cubicBezTo>
                    <a:pt x="2699" y="672"/>
                    <a:pt x="2466" y="228"/>
                    <a:pt x="2179" y="63"/>
                  </a:cubicBezTo>
                  <a:cubicBezTo>
                    <a:pt x="2107" y="21"/>
                    <a:pt x="2038" y="1"/>
                    <a:pt x="19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3"/>
            <p:cNvSpPr/>
            <p:nvPr/>
          </p:nvSpPr>
          <p:spPr>
            <a:xfrm flipH="1">
              <a:off x="7976182" y="1813090"/>
              <a:ext cx="30537" cy="37378"/>
            </a:xfrm>
            <a:custGeom>
              <a:rect b="b" l="l" r="r" t="t"/>
              <a:pathLst>
                <a:path extrusionOk="0" h="1000" w="817">
                  <a:moveTo>
                    <a:pt x="817" y="1"/>
                  </a:moveTo>
                  <a:lnTo>
                    <a:pt x="0" y="471"/>
                  </a:lnTo>
                  <a:lnTo>
                    <a:pt x="817" y="999"/>
                  </a:lnTo>
                  <a:lnTo>
                    <a:pt x="817" y="158"/>
                  </a:lnTo>
                  <a:lnTo>
                    <a:pt x="8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3"/>
            <p:cNvSpPr/>
            <p:nvPr/>
          </p:nvSpPr>
          <p:spPr>
            <a:xfrm flipH="1">
              <a:off x="8007915" y="1863774"/>
              <a:ext cx="268707" cy="402406"/>
            </a:xfrm>
            <a:custGeom>
              <a:rect b="b" l="l" r="r" t="t"/>
              <a:pathLst>
                <a:path extrusionOk="0" h="10766" w="7189">
                  <a:moveTo>
                    <a:pt x="4534" y="1563"/>
                  </a:moveTo>
                  <a:cubicBezTo>
                    <a:pt x="4613" y="1563"/>
                    <a:pt x="4684" y="1587"/>
                    <a:pt x="4744" y="1632"/>
                  </a:cubicBezTo>
                  <a:lnTo>
                    <a:pt x="4920" y="1748"/>
                  </a:lnTo>
                  <a:cubicBezTo>
                    <a:pt x="5062" y="1834"/>
                    <a:pt x="5152" y="2027"/>
                    <a:pt x="5152" y="2301"/>
                  </a:cubicBezTo>
                  <a:lnTo>
                    <a:pt x="5152" y="5314"/>
                  </a:lnTo>
                  <a:cubicBezTo>
                    <a:pt x="5152" y="5819"/>
                    <a:pt x="4842" y="6410"/>
                    <a:pt x="4463" y="6630"/>
                  </a:cubicBezTo>
                  <a:lnTo>
                    <a:pt x="1191" y="8518"/>
                  </a:lnTo>
                  <a:cubicBezTo>
                    <a:pt x="1095" y="8573"/>
                    <a:pt x="1003" y="8599"/>
                    <a:pt x="920" y="8599"/>
                  </a:cubicBezTo>
                  <a:cubicBezTo>
                    <a:pt x="839" y="8599"/>
                    <a:pt x="766" y="8574"/>
                    <a:pt x="704" y="8528"/>
                  </a:cubicBezTo>
                  <a:lnTo>
                    <a:pt x="560" y="8428"/>
                  </a:lnTo>
                  <a:cubicBezTo>
                    <a:pt x="403" y="8351"/>
                    <a:pt x="302" y="8150"/>
                    <a:pt x="302" y="7862"/>
                  </a:cubicBezTo>
                  <a:lnTo>
                    <a:pt x="302" y="4849"/>
                  </a:lnTo>
                  <a:cubicBezTo>
                    <a:pt x="302" y="4345"/>
                    <a:pt x="613" y="3753"/>
                    <a:pt x="991" y="3534"/>
                  </a:cubicBezTo>
                  <a:lnTo>
                    <a:pt x="4263" y="1645"/>
                  </a:lnTo>
                  <a:cubicBezTo>
                    <a:pt x="4359" y="1590"/>
                    <a:pt x="4451" y="1563"/>
                    <a:pt x="4534" y="1563"/>
                  </a:cubicBezTo>
                  <a:close/>
                  <a:moveTo>
                    <a:pt x="6636" y="1"/>
                  </a:moveTo>
                  <a:cubicBezTo>
                    <a:pt x="6633" y="1"/>
                    <a:pt x="6630" y="1"/>
                    <a:pt x="6627" y="1"/>
                  </a:cubicBezTo>
                  <a:cubicBezTo>
                    <a:pt x="6508" y="1"/>
                    <a:pt x="6379" y="39"/>
                    <a:pt x="6244" y="117"/>
                  </a:cubicBezTo>
                  <a:lnTo>
                    <a:pt x="1046" y="3119"/>
                  </a:lnTo>
                  <a:cubicBezTo>
                    <a:pt x="479" y="3445"/>
                    <a:pt x="1" y="4362"/>
                    <a:pt x="1" y="5122"/>
                  </a:cubicBezTo>
                  <a:lnTo>
                    <a:pt x="1" y="9909"/>
                  </a:lnTo>
                  <a:cubicBezTo>
                    <a:pt x="1" y="10294"/>
                    <a:pt x="122" y="10584"/>
                    <a:pt x="330" y="10705"/>
                  </a:cubicBezTo>
                  <a:cubicBezTo>
                    <a:pt x="400" y="10745"/>
                    <a:pt x="479" y="10765"/>
                    <a:pt x="565" y="10765"/>
                  </a:cubicBezTo>
                  <a:cubicBezTo>
                    <a:pt x="682" y="10765"/>
                    <a:pt x="812" y="10727"/>
                    <a:pt x="945" y="10649"/>
                  </a:cubicBezTo>
                  <a:lnTo>
                    <a:pt x="6143" y="7649"/>
                  </a:lnTo>
                  <a:cubicBezTo>
                    <a:pt x="6710" y="7322"/>
                    <a:pt x="7188" y="6405"/>
                    <a:pt x="7188" y="5645"/>
                  </a:cubicBezTo>
                  <a:lnTo>
                    <a:pt x="7188" y="857"/>
                  </a:lnTo>
                  <a:cubicBezTo>
                    <a:pt x="7188" y="471"/>
                    <a:pt x="7069" y="181"/>
                    <a:pt x="6859" y="60"/>
                  </a:cubicBezTo>
                  <a:cubicBezTo>
                    <a:pt x="6790" y="22"/>
                    <a:pt x="6714" y="1"/>
                    <a:pt x="663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3"/>
            <p:cNvSpPr/>
            <p:nvPr/>
          </p:nvSpPr>
          <p:spPr>
            <a:xfrm flipH="1">
              <a:off x="7900941" y="1765135"/>
              <a:ext cx="394108" cy="550944"/>
            </a:xfrm>
            <a:custGeom>
              <a:rect b="b" l="l" r="r" t="t"/>
              <a:pathLst>
                <a:path extrusionOk="0" h="14740" w="10544">
                  <a:moveTo>
                    <a:pt x="9842" y="4322"/>
                  </a:moveTo>
                  <a:lnTo>
                    <a:pt x="10046" y="4455"/>
                  </a:lnTo>
                  <a:lnTo>
                    <a:pt x="10046" y="8822"/>
                  </a:lnTo>
                  <a:lnTo>
                    <a:pt x="8593" y="9662"/>
                  </a:lnTo>
                  <a:lnTo>
                    <a:pt x="8390" y="9529"/>
                  </a:lnTo>
                  <a:lnTo>
                    <a:pt x="8390" y="5162"/>
                  </a:lnTo>
                  <a:lnTo>
                    <a:pt x="9842" y="4322"/>
                  </a:lnTo>
                  <a:close/>
                  <a:moveTo>
                    <a:pt x="7120" y="2437"/>
                  </a:moveTo>
                  <a:cubicBezTo>
                    <a:pt x="7239" y="2437"/>
                    <a:pt x="7351" y="2466"/>
                    <a:pt x="7453" y="2524"/>
                  </a:cubicBezTo>
                  <a:cubicBezTo>
                    <a:pt x="7726" y="2681"/>
                    <a:pt x="7883" y="3036"/>
                    <a:pt x="7883" y="3496"/>
                  </a:cubicBezTo>
                  <a:lnTo>
                    <a:pt x="7883" y="8282"/>
                  </a:lnTo>
                  <a:cubicBezTo>
                    <a:pt x="7883" y="9119"/>
                    <a:pt x="7368" y="10095"/>
                    <a:pt x="6737" y="10460"/>
                  </a:cubicBezTo>
                  <a:lnTo>
                    <a:pt x="1539" y="13461"/>
                  </a:lnTo>
                  <a:cubicBezTo>
                    <a:pt x="1373" y="13558"/>
                    <a:pt x="1209" y="13606"/>
                    <a:pt x="1057" y="13606"/>
                  </a:cubicBezTo>
                  <a:cubicBezTo>
                    <a:pt x="1054" y="13606"/>
                    <a:pt x="1051" y="13606"/>
                    <a:pt x="1048" y="13606"/>
                  </a:cubicBezTo>
                  <a:cubicBezTo>
                    <a:pt x="933" y="13606"/>
                    <a:pt x="822" y="13574"/>
                    <a:pt x="724" y="13518"/>
                  </a:cubicBezTo>
                  <a:cubicBezTo>
                    <a:pt x="451" y="13360"/>
                    <a:pt x="293" y="13006"/>
                    <a:pt x="293" y="12548"/>
                  </a:cubicBezTo>
                  <a:lnTo>
                    <a:pt x="293" y="7759"/>
                  </a:lnTo>
                  <a:cubicBezTo>
                    <a:pt x="293" y="6923"/>
                    <a:pt x="807" y="5946"/>
                    <a:pt x="1438" y="5582"/>
                  </a:cubicBezTo>
                  <a:lnTo>
                    <a:pt x="6638" y="2580"/>
                  </a:lnTo>
                  <a:cubicBezTo>
                    <a:pt x="6803" y="2485"/>
                    <a:pt x="6967" y="2437"/>
                    <a:pt x="7120" y="2437"/>
                  </a:cubicBezTo>
                  <a:close/>
                  <a:moveTo>
                    <a:pt x="6309" y="1"/>
                  </a:moveTo>
                  <a:lnTo>
                    <a:pt x="5506" y="463"/>
                  </a:lnTo>
                  <a:lnTo>
                    <a:pt x="7699" y="1744"/>
                  </a:lnTo>
                  <a:lnTo>
                    <a:pt x="0" y="6089"/>
                  </a:lnTo>
                  <a:lnTo>
                    <a:pt x="0" y="14740"/>
                  </a:lnTo>
                  <a:lnTo>
                    <a:pt x="1186" y="14072"/>
                  </a:lnTo>
                  <a:lnTo>
                    <a:pt x="1770" y="13745"/>
                  </a:lnTo>
                  <a:lnTo>
                    <a:pt x="4078" y="12448"/>
                  </a:lnTo>
                  <a:lnTo>
                    <a:pt x="10544" y="8816"/>
                  </a:lnTo>
                  <a:lnTo>
                    <a:pt x="10544" y="3585"/>
                  </a:lnTo>
                  <a:lnTo>
                    <a:pt x="10542" y="3585"/>
                  </a:lnTo>
                  <a:lnTo>
                    <a:pt x="8802" y="2458"/>
                  </a:lnTo>
                  <a:lnTo>
                    <a:pt x="8531" y="2282"/>
                  </a:lnTo>
                  <a:lnTo>
                    <a:pt x="7714" y="1754"/>
                  </a:lnTo>
                  <a:lnTo>
                    <a:pt x="8531" y="1284"/>
                  </a:lnTo>
                  <a:lnTo>
                    <a:pt x="7087" y="449"/>
                  </a:lnTo>
                  <a:lnTo>
                    <a:pt x="63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3"/>
            <p:cNvSpPr/>
            <p:nvPr/>
          </p:nvSpPr>
          <p:spPr>
            <a:xfrm flipH="1">
              <a:off x="8295012" y="1917074"/>
              <a:ext cx="131008" cy="399491"/>
            </a:xfrm>
            <a:custGeom>
              <a:rect b="b" l="l" r="r" t="t"/>
              <a:pathLst>
                <a:path extrusionOk="0" h="10688" w="3505">
                  <a:moveTo>
                    <a:pt x="547" y="808"/>
                  </a:moveTo>
                  <a:lnTo>
                    <a:pt x="3057" y="2257"/>
                  </a:lnTo>
                  <a:lnTo>
                    <a:pt x="3057" y="9809"/>
                  </a:lnTo>
                  <a:lnTo>
                    <a:pt x="2705" y="10036"/>
                  </a:lnTo>
                  <a:lnTo>
                    <a:pt x="195" y="8587"/>
                  </a:lnTo>
                  <a:lnTo>
                    <a:pt x="195" y="1037"/>
                  </a:lnTo>
                  <a:lnTo>
                    <a:pt x="547" y="808"/>
                  </a:lnTo>
                  <a:close/>
                  <a:moveTo>
                    <a:pt x="1" y="0"/>
                  </a:moveTo>
                  <a:lnTo>
                    <a:pt x="1" y="8665"/>
                  </a:lnTo>
                  <a:lnTo>
                    <a:pt x="3504" y="10688"/>
                  </a:lnTo>
                  <a:lnTo>
                    <a:pt x="3504" y="2024"/>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3"/>
            <p:cNvSpPr/>
            <p:nvPr/>
          </p:nvSpPr>
          <p:spPr>
            <a:xfrm flipH="1">
              <a:off x="8311719" y="1947275"/>
              <a:ext cx="107049" cy="62645"/>
            </a:xfrm>
            <a:custGeom>
              <a:rect b="b" l="l" r="r" t="t"/>
              <a:pathLst>
                <a:path extrusionOk="0" h="1676" w="2864">
                  <a:moveTo>
                    <a:pt x="353" y="0"/>
                  </a:moveTo>
                  <a:lnTo>
                    <a:pt x="1" y="227"/>
                  </a:lnTo>
                  <a:lnTo>
                    <a:pt x="2511" y="1676"/>
                  </a:lnTo>
                  <a:lnTo>
                    <a:pt x="2863" y="1449"/>
                  </a:lnTo>
                  <a:lnTo>
                    <a:pt x="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p:nvPr/>
          </p:nvSpPr>
          <p:spPr>
            <a:xfrm flipH="1">
              <a:off x="8324914" y="1955760"/>
              <a:ext cx="93855" cy="336435"/>
            </a:xfrm>
            <a:custGeom>
              <a:rect b="b" l="l" r="r" t="t"/>
              <a:pathLst>
                <a:path extrusionOk="0" h="9001" w="2511">
                  <a:moveTo>
                    <a:pt x="211" y="5111"/>
                  </a:moveTo>
                  <a:lnTo>
                    <a:pt x="2176" y="6247"/>
                  </a:lnTo>
                  <a:lnTo>
                    <a:pt x="2176" y="8592"/>
                  </a:lnTo>
                  <a:lnTo>
                    <a:pt x="211" y="7456"/>
                  </a:lnTo>
                  <a:lnTo>
                    <a:pt x="211" y="5111"/>
                  </a:lnTo>
                  <a:close/>
                  <a:moveTo>
                    <a:pt x="1" y="0"/>
                  </a:moveTo>
                  <a:lnTo>
                    <a:pt x="1" y="7550"/>
                  </a:lnTo>
                  <a:lnTo>
                    <a:pt x="2511" y="9001"/>
                  </a:lnTo>
                  <a:lnTo>
                    <a:pt x="2511" y="1449"/>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3"/>
            <p:cNvSpPr/>
            <p:nvPr/>
          </p:nvSpPr>
          <p:spPr>
            <a:xfrm flipH="1">
              <a:off x="8337398" y="2146796"/>
              <a:ext cx="73522" cy="130111"/>
            </a:xfrm>
            <a:custGeom>
              <a:rect b="b" l="l" r="r" t="t"/>
              <a:pathLst>
                <a:path extrusionOk="0" h="3481" w="1967">
                  <a:moveTo>
                    <a:pt x="321" y="893"/>
                  </a:moveTo>
                  <a:lnTo>
                    <a:pt x="544" y="1484"/>
                  </a:lnTo>
                  <a:lnTo>
                    <a:pt x="398" y="1553"/>
                  </a:lnTo>
                  <a:cubicBezTo>
                    <a:pt x="381" y="1564"/>
                    <a:pt x="362" y="1569"/>
                    <a:pt x="341" y="1569"/>
                  </a:cubicBezTo>
                  <a:cubicBezTo>
                    <a:pt x="316" y="1569"/>
                    <a:pt x="288" y="1561"/>
                    <a:pt x="259" y="1545"/>
                  </a:cubicBezTo>
                  <a:cubicBezTo>
                    <a:pt x="145" y="1479"/>
                    <a:pt x="52" y="1302"/>
                    <a:pt x="52" y="1149"/>
                  </a:cubicBezTo>
                  <a:cubicBezTo>
                    <a:pt x="54" y="1053"/>
                    <a:pt x="90" y="990"/>
                    <a:pt x="147" y="974"/>
                  </a:cubicBezTo>
                  <a:lnTo>
                    <a:pt x="145" y="974"/>
                  </a:lnTo>
                  <a:lnTo>
                    <a:pt x="321" y="893"/>
                  </a:lnTo>
                  <a:close/>
                  <a:moveTo>
                    <a:pt x="920" y="1255"/>
                  </a:moveTo>
                  <a:lnTo>
                    <a:pt x="1145" y="1846"/>
                  </a:lnTo>
                  <a:lnTo>
                    <a:pt x="998" y="1916"/>
                  </a:lnTo>
                  <a:cubicBezTo>
                    <a:pt x="981" y="1926"/>
                    <a:pt x="962" y="1931"/>
                    <a:pt x="942" y="1931"/>
                  </a:cubicBezTo>
                  <a:cubicBezTo>
                    <a:pt x="917" y="1931"/>
                    <a:pt x="889" y="1923"/>
                    <a:pt x="860" y="1906"/>
                  </a:cubicBezTo>
                  <a:cubicBezTo>
                    <a:pt x="746" y="1841"/>
                    <a:pt x="653" y="1664"/>
                    <a:pt x="653" y="1512"/>
                  </a:cubicBezTo>
                  <a:cubicBezTo>
                    <a:pt x="653" y="1416"/>
                    <a:pt x="691" y="1353"/>
                    <a:pt x="746" y="1336"/>
                  </a:cubicBezTo>
                  <a:lnTo>
                    <a:pt x="920" y="1255"/>
                  </a:lnTo>
                  <a:close/>
                  <a:moveTo>
                    <a:pt x="321" y="1765"/>
                  </a:moveTo>
                  <a:lnTo>
                    <a:pt x="544" y="2355"/>
                  </a:lnTo>
                  <a:lnTo>
                    <a:pt x="397" y="2424"/>
                  </a:lnTo>
                  <a:cubicBezTo>
                    <a:pt x="381" y="2435"/>
                    <a:pt x="362" y="2440"/>
                    <a:pt x="342" y="2440"/>
                  </a:cubicBezTo>
                  <a:cubicBezTo>
                    <a:pt x="317" y="2440"/>
                    <a:pt x="290" y="2432"/>
                    <a:pt x="261" y="2416"/>
                  </a:cubicBezTo>
                  <a:lnTo>
                    <a:pt x="259" y="2416"/>
                  </a:lnTo>
                  <a:cubicBezTo>
                    <a:pt x="145" y="2350"/>
                    <a:pt x="52" y="2173"/>
                    <a:pt x="52" y="2022"/>
                  </a:cubicBezTo>
                  <a:cubicBezTo>
                    <a:pt x="52" y="1926"/>
                    <a:pt x="89" y="1863"/>
                    <a:pt x="145" y="1845"/>
                  </a:cubicBezTo>
                  <a:lnTo>
                    <a:pt x="321" y="1765"/>
                  </a:lnTo>
                  <a:close/>
                  <a:moveTo>
                    <a:pt x="920" y="2128"/>
                  </a:moveTo>
                  <a:lnTo>
                    <a:pt x="1143" y="2717"/>
                  </a:lnTo>
                  <a:lnTo>
                    <a:pt x="998" y="2787"/>
                  </a:lnTo>
                  <a:cubicBezTo>
                    <a:pt x="982" y="2797"/>
                    <a:pt x="963" y="2803"/>
                    <a:pt x="942" y="2803"/>
                  </a:cubicBezTo>
                  <a:cubicBezTo>
                    <a:pt x="917" y="2803"/>
                    <a:pt x="889" y="2795"/>
                    <a:pt x="860" y="2779"/>
                  </a:cubicBezTo>
                  <a:cubicBezTo>
                    <a:pt x="746" y="2712"/>
                    <a:pt x="653" y="2535"/>
                    <a:pt x="653" y="2385"/>
                  </a:cubicBezTo>
                  <a:cubicBezTo>
                    <a:pt x="653" y="2289"/>
                    <a:pt x="690" y="2226"/>
                    <a:pt x="744" y="2207"/>
                  </a:cubicBezTo>
                  <a:lnTo>
                    <a:pt x="920" y="2128"/>
                  </a:lnTo>
                  <a:close/>
                  <a:moveTo>
                    <a:pt x="1" y="0"/>
                  </a:moveTo>
                  <a:lnTo>
                    <a:pt x="1" y="2345"/>
                  </a:lnTo>
                  <a:lnTo>
                    <a:pt x="1966" y="3481"/>
                  </a:lnTo>
                  <a:lnTo>
                    <a:pt x="1966" y="1136"/>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3"/>
            <p:cNvSpPr/>
            <p:nvPr/>
          </p:nvSpPr>
          <p:spPr>
            <a:xfrm flipH="1">
              <a:off x="8151445" y="1787598"/>
              <a:ext cx="104171" cy="67691"/>
            </a:xfrm>
            <a:custGeom>
              <a:rect b="b" l="l" r="r" t="t"/>
              <a:pathLst>
                <a:path extrusionOk="0" h="1811" w="2787">
                  <a:moveTo>
                    <a:pt x="2687" y="1"/>
                  </a:moveTo>
                  <a:lnTo>
                    <a:pt x="142" y="1469"/>
                  </a:lnTo>
                  <a:lnTo>
                    <a:pt x="0" y="1810"/>
                  </a:lnTo>
                  <a:lnTo>
                    <a:pt x="2787" y="254"/>
                  </a:lnTo>
                  <a:lnTo>
                    <a:pt x="26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3"/>
            <p:cNvSpPr/>
            <p:nvPr/>
          </p:nvSpPr>
          <p:spPr>
            <a:xfrm flipH="1">
              <a:off x="8007242" y="1768910"/>
              <a:ext cx="418815" cy="223816"/>
            </a:xfrm>
            <a:custGeom>
              <a:rect b="b" l="l" r="r" t="t"/>
              <a:pathLst>
                <a:path extrusionOk="0" h="5988" w="11205">
                  <a:moveTo>
                    <a:pt x="8395" y="1"/>
                  </a:moveTo>
                  <a:lnTo>
                    <a:pt x="8787" y="703"/>
                  </a:lnTo>
                  <a:lnTo>
                    <a:pt x="9971" y="1395"/>
                  </a:lnTo>
                  <a:lnTo>
                    <a:pt x="3125" y="5258"/>
                  </a:lnTo>
                  <a:lnTo>
                    <a:pt x="1235" y="4168"/>
                  </a:lnTo>
                  <a:lnTo>
                    <a:pt x="2386" y="3524"/>
                  </a:lnTo>
                  <a:lnTo>
                    <a:pt x="2929" y="2340"/>
                  </a:lnTo>
                  <a:lnTo>
                    <a:pt x="0" y="3964"/>
                  </a:lnTo>
                  <a:lnTo>
                    <a:pt x="3505" y="5988"/>
                  </a:lnTo>
                  <a:lnTo>
                    <a:pt x="11204" y="1643"/>
                  </a:lnTo>
                  <a:lnTo>
                    <a:pt x="9012" y="362"/>
                  </a:lnTo>
                  <a:lnTo>
                    <a:pt x="83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3"/>
            <p:cNvSpPr/>
            <p:nvPr/>
          </p:nvSpPr>
          <p:spPr>
            <a:xfrm flipH="1">
              <a:off x="8053366" y="1795149"/>
              <a:ext cx="326530" cy="170292"/>
            </a:xfrm>
            <a:custGeom>
              <a:rect b="b" l="l" r="r" t="t"/>
              <a:pathLst>
                <a:path extrusionOk="0" h="4556" w="8736">
                  <a:moveTo>
                    <a:pt x="7552" y="1"/>
                  </a:moveTo>
                  <a:lnTo>
                    <a:pt x="7883" y="592"/>
                  </a:lnTo>
                  <a:lnTo>
                    <a:pt x="7201" y="984"/>
                  </a:lnTo>
                  <a:lnTo>
                    <a:pt x="6269" y="448"/>
                  </a:lnTo>
                  <a:lnTo>
                    <a:pt x="6112" y="52"/>
                  </a:lnTo>
                  <a:lnTo>
                    <a:pt x="3325" y="1608"/>
                  </a:lnTo>
                  <a:lnTo>
                    <a:pt x="2431" y="3739"/>
                  </a:lnTo>
                  <a:lnTo>
                    <a:pt x="1721" y="4148"/>
                  </a:lnTo>
                  <a:lnTo>
                    <a:pt x="789" y="3612"/>
                  </a:lnTo>
                  <a:lnTo>
                    <a:pt x="1151" y="2822"/>
                  </a:lnTo>
                  <a:lnTo>
                    <a:pt x="0" y="3466"/>
                  </a:lnTo>
                  <a:lnTo>
                    <a:pt x="1890" y="4556"/>
                  </a:lnTo>
                  <a:lnTo>
                    <a:pt x="8736" y="693"/>
                  </a:lnTo>
                  <a:lnTo>
                    <a:pt x="75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3"/>
            <p:cNvSpPr/>
            <p:nvPr/>
          </p:nvSpPr>
          <p:spPr>
            <a:xfrm flipH="1">
              <a:off x="8092762" y="1922195"/>
              <a:ext cx="172572" cy="260334"/>
            </a:xfrm>
            <a:custGeom>
              <a:rect b="b" l="l" r="r" t="t"/>
              <a:pathLst>
                <a:path extrusionOk="0" h="6965" w="4617">
                  <a:moveTo>
                    <a:pt x="4232" y="0"/>
                  </a:moveTo>
                  <a:cubicBezTo>
                    <a:pt x="4149" y="0"/>
                    <a:pt x="4057" y="27"/>
                    <a:pt x="3961" y="82"/>
                  </a:cubicBezTo>
                  <a:lnTo>
                    <a:pt x="689" y="1971"/>
                  </a:lnTo>
                  <a:cubicBezTo>
                    <a:pt x="310" y="2190"/>
                    <a:pt x="0" y="2782"/>
                    <a:pt x="0" y="3286"/>
                  </a:cubicBezTo>
                  <a:lnTo>
                    <a:pt x="0" y="6299"/>
                  </a:lnTo>
                  <a:cubicBezTo>
                    <a:pt x="0" y="6587"/>
                    <a:pt x="101" y="6788"/>
                    <a:pt x="258" y="6865"/>
                  </a:cubicBezTo>
                  <a:lnTo>
                    <a:pt x="402" y="6965"/>
                  </a:lnTo>
                  <a:cubicBezTo>
                    <a:pt x="278" y="6869"/>
                    <a:pt x="202" y="6685"/>
                    <a:pt x="202" y="6435"/>
                  </a:cubicBezTo>
                  <a:lnTo>
                    <a:pt x="202" y="3422"/>
                  </a:lnTo>
                  <a:cubicBezTo>
                    <a:pt x="202" y="2917"/>
                    <a:pt x="512" y="2324"/>
                    <a:pt x="889" y="2105"/>
                  </a:cubicBezTo>
                  <a:lnTo>
                    <a:pt x="4161" y="216"/>
                  </a:lnTo>
                  <a:cubicBezTo>
                    <a:pt x="4258" y="161"/>
                    <a:pt x="4350" y="135"/>
                    <a:pt x="4433" y="135"/>
                  </a:cubicBezTo>
                  <a:cubicBezTo>
                    <a:pt x="4501" y="135"/>
                    <a:pt x="4562" y="152"/>
                    <a:pt x="4616" y="185"/>
                  </a:cubicBezTo>
                  <a:lnTo>
                    <a:pt x="4442" y="69"/>
                  </a:lnTo>
                  <a:cubicBezTo>
                    <a:pt x="4382" y="24"/>
                    <a:pt x="4311" y="0"/>
                    <a:pt x="423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3"/>
            <p:cNvSpPr/>
            <p:nvPr/>
          </p:nvSpPr>
          <p:spPr>
            <a:xfrm flipH="1">
              <a:off x="8084053" y="1927241"/>
              <a:ext cx="173731" cy="257980"/>
            </a:xfrm>
            <a:custGeom>
              <a:rect b="b" l="l" r="r" t="t"/>
              <a:pathLst>
                <a:path extrusionOk="0" h="6902" w="4648">
                  <a:moveTo>
                    <a:pt x="4076" y="753"/>
                  </a:moveTo>
                  <a:lnTo>
                    <a:pt x="4076" y="3684"/>
                  </a:lnTo>
                  <a:lnTo>
                    <a:pt x="2813" y="4414"/>
                  </a:lnTo>
                  <a:lnTo>
                    <a:pt x="2813" y="1482"/>
                  </a:lnTo>
                  <a:lnTo>
                    <a:pt x="4076" y="753"/>
                  </a:lnTo>
                  <a:close/>
                  <a:moveTo>
                    <a:pt x="2461" y="1685"/>
                  </a:moveTo>
                  <a:lnTo>
                    <a:pt x="2461" y="4618"/>
                  </a:lnTo>
                  <a:lnTo>
                    <a:pt x="571" y="5707"/>
                  </a:lnTo>
                  <a:lnTo>
                    <a:pt x="571" y="2777"/>
                  </a:lnTo>
                  <a:lnTo>
                    <a:pt x="2461" y="1685"/>
                  </a:lnTo>
                  <a:close/>
                  <a:moveTo>
                    <a:pt x="4232" y="0"/>
                  </a:moveTo>
                  <a:cubicBezTo>
                    <a:pt x="4148" y="0"/>
                    <a:pt x="4057" y="26"/>
                    <a:pt x="3961" y="81"/>
                  </a:cubicBezTo>
                  <a:lnTo>
                    <a:pt x="687" y="1970"/>
                  </a:lnTo>
                  <a:cubicBezTo>
                    <a:pt x="310" y="2189"/>
                    <a:pt x="0" y="2782"/>
                    <a:pt x="0" y="3287"/>
                  </a:cubicBezTo>
                  <a:lnTo>
                    <a:pt x="0" y="6300"/>
                  </a:lnTo>
                  <a:cubicBezTo>
                    <a:pt x="0" y="6550"/>
                    <a:pt x="76" y="6734"/>
                    <a:pt x="200" y="6830"/>
                  </a:cubicBezTo>
                  <a:cubicBezTo>
                    <a:pt x="261" y="6877"/>
                    <a:pt x="334" y="6902"/>
                    <a:pt x="415" y="6902"/>
                  </a:cubicBezTo>
                  <a:cubicBezTo>
                    <a:pt x="499" y="6902"/>
                    <a:pt x="591" y="6875"/>
                    <a:pt x="687" y="6820"/>
                  </a:cubicBezTo>
                  <a:lnTo>
                    <a:pt x="3959" y="4931"/>
                  </a:lnTo>
                  <a:cubicBezTo>
                    <a:pt x="4338" y="4712"/>
                    <a:pt x="4648" y="4119"/>
                    <a:pt x="4648" y="3616"/>
                  </a:cubicBezTo>
                  <a:lnTo>
                    <a:pt x="4648" y="603"/>
                  </a:lnTo>
                  <a:cubicBezTo>
                    <a:pt x="4648" y="329"/>
                    <a:pt x="4558" y="136"/>
                    <a:pt x="4416" y="50"/>
                  </a:cubicBezTo>
                  <a:cubicBezTo>
                    <a:pt x="4361" y="17"/>
                    <a:pt x="4299" y="0"/>
                    <a:pt x="423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3"/>
            <p:cNvSpPr/>
            <p:nvPr/>
          </p:nvSpPr>
          <p:spPr>
            <a:xfrm flipH="1">
              <a:off x="8000365" y="1856261"/>
              <a:ext cx="283733" cy="417432"/>
            </a:xfrm>
            <a:custGeom>
              <a:rect b="b" l="l" r="r" t="t"/>
              <a:pathLst>
                <a:path extrusionOk="0" h="11168" w="7591">
                  <a:moveTo>
                    <a:pt x="6827" y="200"/>
                  </a:moveTo>
                  <a:cubicBezTo>
                    <a:pt x="6908" y="200"/>
                    <a:pt x="6988" y="220"/>
                    <a:pt x="7059" y="260"/>
                  </a:cubicBezTo>
                  <a:cubicBezTo>
                    <a:pt x="7269" y="382"/>
                    <a:pt x="7388" y="672"/>
                    <a:pt x="7388" y="1058"/>
                  </a:cubicBezTo>
                  <a:lnTo>
                    <a:pt x="7388" y="5844"/>
                  </a:lnTo>
                  <a:cubicBezTo>
                    <a:pt x="7388" y="6604"/>
                    <a:pt x="6910" y="7522"/>
                    <a:pt x="6345" y="7848"/>
                  </a:cubicBezTo>
                  <a:lnTo>
                    <a:pt x="1145" y="10848"/>
                  </a:lnTo>
                  <a:cubicBezTo>
                    <a:pt x="1012" y="10926"/>
                    <a:pt x="883" y="10965"/>
                    <a:pt x="765" y="10965"/>
                  </a:cubicBezTo>
                  <a:cubicBezTo>
                    <a:pt x="680" y="10965"/>
                    <a:pt x="602" y="10945"/>
                    <a:pt x="532" y="10904"/>
                  </a:cubicBezTo>
                  <a:cubicBezTo>
                    <a:pt x="322" y="10785"/>
                    <a:pt x="202" y="10495"/>
                    <a:pt x="202" y="10110"/>
                  </a:cubicBezTo>
                  <a:lnTo>
                    <a:pt x="202" y="5321"/>
                  </a:lnTo>
                  <a:cubicBezTo>
                    <a:pt x="202" y="4561"/>
                    <a:pt x="679" y="3646"/>
                    <a:pt x="1246" y="3318"/>
                  </a:cubicBezTo>
                  <a:lnTo>
                    <a:pt x="6444" y="318"/>
                  </a:lnTo>
                  <a:cubicBezTo>
                    <a:pt x="6579" y="240"/>
                    <a:pt x="6709" y="200"/>
                    <a:pt x="6827" y="200"/>
                  </a:cubicBezTo>
                  <a:close/>
                  <a:moveTo>
                    <a:pt x="6828" y="0"/>
                  </a:moveTo>
                  <a:cubicBezTo>
                    <a:pt x="6675" y="0"/>
                    <a:pt x="6510" y="49"/>
                    <a:pt x="6345" y="144"/>
                  </a:cubicBezTo>
                  <a:lnTo>
                    <a:pt x="1145" y="3144"/>
                  </a:lnTo>
                  <a:cubicBezTo>
                    <a:pt x="514" y="3508"/>
                    <a:pt x="0" y="4487"/>
                    <a:pt x="0" y="5323"/>
                  </a:cubicBezTo>
                  <a:lnTo>
                    <a:pt x="0" y="10110"/>
                  </a:lnTo>
                  <a:cubicBezTo>
                    <a:pt x="0" y="10568"/>
                    <a:pt x="158" y="10922"/>
                    <a:pt x="431" y="11080"/>
                  </a:cubicBezTo>
                  <a:cubicBezTo>
                    <a:pt x="529" y="11138"/>
                    <a:pt x="640" y="11168"/>
                    <a:pt x="754" y="11168"/>
                  </a:cubicBezTo>
                  <a:cubicBezTo>
                    <a:pt x="758" y="11168"/>
                    <a:pt x="761" y="11168"/>
                    <a:pt x="764" y="11168"/>
                  </a:cubicBezTo>
                  <a:cubicBezTo>
                    <a:pt x="916" y="11168"/>
                    <a:pt x="1080" y="11120"/>
                    <a:pt x="1246" y="11025"/>
                  </a:cubicBezTo>
                  <a:lnTo>
                    <a:pt x="6444" y="8023"/>
                  </a:lnTo>
                  <a:cubicBezTo>
                    <a:pt x="7075" y="7659"/>
                    <a:pt x="7589" y="6681"/>
                    <a:pt x="7589" y="5844"/>
                  </a:cubicBezTo>
                  <a:lnTo>
                    <a:pt x="7590" y="1058"/>
                  </a:lnTo>
                  <a:cubicBezTo>
                    <a:pt x="7590" y="599"/>
                    <a:pt x="7433" y="245"/>
                    <a:pt x="7160" y="88"/>
                  </a:cubicBezTo>
                  <a:cubicBezTo>
                    <a:pt x="7059" y="29"/>
                    <a:pt x="6947" y="0"/>
                    <a:pt x="6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3"/>
            <p:cNvSpPr/>
            <p:nvPr/>
          </p:nvSpPr>
          <p:spPr>
            <a:xfrm flipH="1">
              <a:off x="8165723" y="1990222"/>
              <a:ext cx="70718" cy="150370"/>
            </a:xfrm>
            <a:custGeom>
              <a:rect b="b" l="l" r="r" t="t"/>
              <a:pathLst>
                <a:path extrusionOk="0" h="4023" w="1892">
                  <a:moveTo>
                    <a:pt x="1891" y="0"/>
                  </a:moveTo>
                  <a:lnTo>
                    <a:pt x="0" y="1092"/>
                  </a:lnTo>
                  <a:lnTo>
                    <a:pt x="0" y="4022"/>
                  </a:lnTo>
                  <a:lnTo>
                    <a:pt x="1891" y="2933"/>
                  </a:lnTo>
                  <a:lnTo>
                    <a:pt x="1891"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3"/>
            <p:cNvSpPr/>
            <p:nvPr/>
          </p:nvSpPr>
          <p:spPr>
            <a:xfrm flipH="1">
              <a:off x="8105396" y="1955386"/>
              <a:ext cx="47245" cy="136876"/>
            </a:xfrm>
            <a:custGeom>
              <a:rect b="b" l="l" r="r" t="t"/>
              <a:pathLst>
                <a:path extrusionOk="0" h="3662" w="1264">
                  <a:moveTo>
                    <a:pt x="1263" y="0"/>
                  </a:moveTo>
                  <a:lnTo>
                    <a:pt x="0" y="729"/>
                  </a:lnTo>
                  <a:lnTo>
                    <a:pt x="0" y="3661"/>
                  </a:lnTo>
                  <a:lnTo>
                    <a:pt x="1263" y="2931"/>
                  </a:lnTo>
                  <a:lnTo>
                    <a:pt x="1263" y="0"/>
                  </a:ln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3"/>
            <p:cNvSpPr/>
            <p:nvPr/>
          </p:nvSpPr>
          <p:spPr>
            <a:xfrm flipH="1">
              <a:off x="8311719" y="2001435"/>
              <a:ext cx="13232" cy="290760"/>
            </a:xfrm>
            <a:custGeom>
              <a:rect b="b" l="l" r="r" t="t"/>
              <a:pathLst>
                <a:path extrusionOk="0" h="7779" w="354">
                  <a:moveTo>
                    <a:pt x="353" y="0"/>
                  </a:moveTo>
                  <a:lnTo>
                    <a:pt x="1" y="227"/>
                  </a:lnTo>
                  <a:lnTo>
                    <a:pt x="1" y="7779"/>
                  </a:lnTo>
                  <a:lnTo>
                    <a:pt x="353" y="7552"/>
                  </a:lnTo>
                  <a:lnTo>
                    <a:pt x="3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3"/>
            <p:cNvSpPr/>
            <p:nvPr/>
          </p:nvSpPr>
          <p:spPr>
            <a:xfrm flipH="1">
              <a:off x="7919555" y="1926680"/>
              <a:ext cx="61935" cy="36294"/>
            </a:xfrm>
            <a:custGeom>
              <a:rect b="b" l="l" r="r" t="t"/>
              <a:pathLst>
                <a:path extrusionOk="0" h="971" w="1657">
                  <a:moveTo>
                    <a:pt x="1453" y="0"/>
                  </a:moveTo>
                  <a:lnTo>
                    <a:pt x="1" y="840"/>
                  </a:lnTo>
                  <a:lnTo>
                    <a:pt x="204" y="970"/>
                  </a:lnTo>
                  <a:lnTo>
                    <a:pt x="1657" y="133"/>
                  </a:lnTo>
                  <a:lnTo>
                    <a:pt x="14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3"/>
            <p:cNvSpPr/>
            <p:nvPr/>
          </p:nvSpPr>
          <p:spPr>
            <a:xfrm flipH="1">
              <a:off x="7919555" y="1931614"/>
              <a:ext cx="54310" cy="194662"/>
            </a:xfrm>
            <a:custGeom>
              <a:rect b="b" l="l" r="r" t="t"/>
              <a:pathLst>
                <a:path extrusionOk="0" h="5208" w="1453">
                  <a:moveTo>
                    <a:pt x="1251" y="333"/>
                  </a:moveTo>
                  <a:lnTo>
                    <a:pt x="1251" y="1635"/>
                  </a:lnTo>
                  <a:lnTo>
                    <a:pt x="211" y="2234"/>
                  </a:lnTo>
                  <a:lnTo>
                    <a:pt x="211" y="933"/>
                  </a:lnTo>
                  <a:lnTo>
                    <a:pt x="1251" y="333"/>
                  </a:lnTo>
                  <a:close/>
                  <a:moveTo>
                    <a:pt x="1102" y="2029"/>
                  </a:moveTo>
                  <a:cubicBezTo>
                    <a:pt x="1176" y="2029"/>
                    <a:pt x="1227" y="2097"/>
                    <a:pt x="1227" y="2211"/>
                  </a:cubicBezTo>
                  <a:cubicBezTo>
                    <a:pt x="1227" y="2363"/>
                    <a:pt x="1135" y="2540"/>
                    <a:pt x="1020" y="2605"/>
                  </a:cubicBezTo>
                  <a:cubicBezTo>
                    <a:pt x="991" y="2622"/>
                    <a:pt x="964" y="2630"/>
                    <a:pt x="938" y="2630"/>
                  </a:cubicBezTo>
                  <a:cubicBezTo>
                    <a:pt x="865" y="2630"/>
                    <a:pt x="813" y="2562"/>
                    <a:pt x="813" y="2449"/>
                  </a:cubicBezTo>
                  <a:cubicBezTo>
                    <a:pt x="813" y="2297"/>
                    <a:pt x="906" y="2120"/>
                    <a:pt x="1020" y="2054"/>
                  </a:cubicBezTo>
                  <a:cubicBezTo>
                    <a:pt x="1049" y="2037"/>
                    <a:pt x="1077" y="2029"/>
                    <a:pt x="1102" y="2029"/>
                  </a:cubicBezTo>
                  <a:close/>
                  <a:moveTo>
                    <a:pt x="501" y="2398"/>
                  </a:moveTo>
                  <a:cubicBezTo>
                    <a:pt x="574" y="2398"/>
                    <a:pt x="625" y="2465"/>
                    <a:pt x="625" y="2578"/>
                  </a:cubicBezTo>
                  <a:cubicBezTo>
                    <a:pt x="625" y="2731"/>
                    <a:pt x="532" y="2908"/>
                    <a:pt x="418" y="2974"/>
                  </a:cubicBezTo>
                  <a:cubicBezTo>
                    <a:pt x="389" y="2990"/>
                    <a:pt x="362" y="2998"/>
                    <a:pt x="337" y="2998"/>
                  </a:cubicBezTo>
                  <a:cubicBezTo>
                    <a:pt x="263" y="2998"/>
                    <a:pt x="211" y="2931"/>
                    <a:pt x="211" y="2817"/>
                  </a:cubicBezTo>
                  <a:cubicBezTo>
                    <a:pt x="211" y="2665"/>
                    <a:pt x="303" y="2489"/>
                    <a:pt x="418" y="2423"/>
                  </a:cubicBezTo>
                  <a:cubicBezTo>
                    <a:pt x="447" y="2406"/>
                    <a:pt x="476" y="2398"/>
                    <a:pt x="501" y="2398"/>
                  </a:cubicBezTo>
                  <a:close/>
                  <a:moveTo>
                    <a:pt x="1102" y="2899"/>
                  </a:moveTo>
                  <a:cubicBezTo>
                    <a:pt x="1176" y="2899"/>
                    <a:pt x="1227" y="2966"/>
                    <a:pt x="1227" y="3080"/>
                  </a:cubicBezTo>
                  <a:cubicBezTo>
                    <a:pt x="1227" y="3231"/>
                    <a:pt x="1135" y="3410"/>
                    <a:pt x="1020" y="3474"/>
                  </a:cubicBezTo>
                  <a:cubicBezTo>
                    <a:pt x="991" y="3491"/>
                    <a:pt x="963" y="3499"/>
                    <a:pt x="938" y="3499"/>
                  </a:cubicBezTo>
                  <a:cubicBezTo>
                    <a:pt x="865" y="3499"/>
                    <a:pt x="813" y="3432"/>
                    <a:pt x="813" y="3319"/>
                  </a:cubicBezTo>
                  <a:cubicBezTo>
                    <a:pt x="813" y="3166"/>
                    <a:pt x="906" y="2989"/>
                    <a:pt x="1020" y="2923"/>
                  </a:cubicBezTo>
                  <a:cubicBezTo>
                    <a:pt x="1049" y="2906"/>
                    <a:pt x="1077" y="2899"/>
                    <a:pt x="1102" y="2899"/>
                  </a:cubicBezTo>
                  <a:close/>
                  <a:moveTo>
                    <a:pt x="500" y="3267"/>
                  </a:moveTo>
                  <a:cubicBezTo>
                    <a:pt x="574" y="3267"/>
                    <a:pt x="625" y="3335"/>
                    <a:pt x="625" y="3448"/>
                  </a:cubicBezTo>
                  <a:cubicBezTo>
                    <a:pt x="625" y="3600"/>
                    <a:pt x="532" y="3777"/>
                    <a:pt x="418" y="3843"/>
                  </a:cubicBezTo>
                  <a:cubicBezTo>
                    <a:pt x="389" y="3860"/>
                    <a:pt x="362" y="3867"/>
                    <a:pt x="337" y="3867"/>
                  </a:cubicBezTo>
                  <a:cubicBezTo>
                    <a:pt x="263" y="3867"/>
                    <a:pt x="211" y="3800"/>
                    <a:pt x="211" y="3686"/>
                  </a:cubicBezTo>
                  <a:cubicBezTo>
                    <a:pt x="211" y="3535"/>
                    <a:pt x="303" y="3358"/>
                    <a:pt x="418" y="3292"/>
                  </a:cubicBezTo>
                  <a:cubicBezTo>
                    <a:pt x="447" y="3275"/>
                    <a:pt x="475" y="3267"/>
                    <a:pt x="500" y="3267"/>
                  </a:cubicBezTo>
                  <a:close/>
                  <a:moveTo>
                    <a:pt x="1102" y="3768"/>
                  </a:moveTo>
                  <a:cubicBezTo>
                    <a:pt x="1175" y="3768"/>
                    <a:pt x="1226" y="3836"/>
                    <a:pt x="1226" y="3949"/>
                  </a:cubicBezTo>
                  <a:lnTo>
                    <a:pt x="1227" y="3949"/>
                  </a:lnTo>
                  <a:cubicBezTo>
                    <a:pt x="1227" y="4102"/>
                    <a:pt x="1135" y="4277"/>
                    <a:pt x="1020" y="4343"/>
                  </a:cubicBezTo>
                  <a:cubicBezTo>
                    <a:pt x="991" y="4360"/>
                    <a:pt x="963" y="4368"/>
                    <a:pt x="937" y="4368"/>
                  </a:cubicBezTo>
                  <a:cubicBezTo>
                    <a:pt x="864" y="4368"/>
                    <a:pt x="813" y="4301"/>
                    <a:pt x="813" y="4188"/>
                  </a:cubicBezTo>
                  <a:cubicBezTo>
                    <a:pt x="813" y="4035"/>
                    <a:pt x="906" y="3858"/>
                    <a:pt x="1020" y="3792"/>
                  </a:cubicBezTo>
                  <a:cubicBezTo>
                    <a:pt x="1049" y="3776"/>
                    <a:pt x="1077" y="3768"/>
                    <a:pt x="1102" y="3768"/>
                  </a:cubicBezTo>
                  <a:close/>
                  <a:moveTo>
                    <a:pt x="500" y="4136"/>
                  </a:moveTo>
                  <a:cubicBezTo>
                    <a:pt x="574" y="4136"/>
                    <a:pt x="625" y="4205"/>
                    <a:pt x="625" y="4317"/>
                  </a:cubicBezTo>
                  <a:cubicBezTo>
                    <a:pt x="625" y="4469"/>
                    <a:pt x="534" y="4646"/>
                    <a:pt x="418" y="4713"/>
                  </a:cubicBezTo>
                  <a:cubicBezTo>
                    <a:pt x="389" y="4729"/>
                    <a:pt x="361" y="4737"/>
                    <a:pt x="336" y="4737"/>
                  </a:cubicBezTo>
                  <a:cubicBezTo>
                    <a:pt x="262" y="4737"/>
                    <a:pt x="211" y="4669"/>
                    <a:pt x="211" y="4557"/>
                  </a:cubicBezTo>
                  <a:cubicBezTo>
                    <a:pt x="211" y="4405"/>
                    <a:pt x="303" y="4227"/>
                    <a:pt x="418" y="4161"/>
                  </a:cubicBezTo>
                  <a:cubicBezTo>
                    <a:pt x="447" y="4144"/>
                    <a:pt x="475" y="4136"/>
                    <a:pt x="500" y="4136"/>
                  </a:cubicBezTo>
                  <a:close/>
                  <a:moveTo>
                    <a:pt x="1453" y="1"/>
                  </a:moveTo>
                  <a:lnTo>
                    <a:pt x="0" y="838"/>
                  </a:lnTo>
                  <a:lnTo>
                    <a:pt x="0" y="5208"/>
                  </a:lnTo>
                  <a:lnTo>
                    <a:pt x="1453" y="4368"/>
                  </a:lnTo>
                  <a:lnTo>
                    <a:pt x="14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3"/>
            <p:cNvSpPr/>
            <p:nvPr/>
          </p:nvSpPr>
          <p:spPr>
            <a:xfrm flipH="1">
              <a:off x="7927105" y="1944061"/>
              <a:ext cx="38835" cy="71129"/>
            </a:xfrm>
            <a:custGeom>
              <a:rect b="b" l="l" r="r" t="t"/>
              <a:pathLst>
                <a:path extrusionOk="0" h="1903" w="1039">
                  <a:moveTo>
                    <a:pt x="1039" y="0"/>
                  </a:moveTo>
                  <a:lnTo>
                    <a:pt x="0" y="600"/>
                  </a:lnTo>
                  <a:lnTo>
                    <a:pt x="0" y="1903"/>
                  </a:lnTo>
                  <a:lnTo>
                    <a:pt x="1039" y="1302"/>
                  </a:lnTo>
                  <a:lnTo>
                    <a:pt x="103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3"/>
            <p:cNvSpPr/>
            <p:nvPr/>
          </p:nvSpPr>
          <p:spPr>
            <a:xfrm flipH="1">
              <a:off x="7973827" y="1958040"/>
              <a:ext cx="7662" cy="168236"/>
            </a:xfrm>
            <a:custGeom>
              <a:rect b="b" l="l" r="r" t="t"/>
              <a:pathLst>
                <a:path extrusionOk="0" h="4501" w="205">
                  <a:moveTo>
                    <a:pt x="1" y="1"/>
                  </a:moveTo>
                  <a:lnTo>
                    <a:pt x="1" y="4368"/>
                  </a:lnTo>
                  <a:lnTo>
                    <a:pt x="204" y="4501"/>
                  </a:lnTo>
                  <a:lnTo>
                    <a:pt x="204" y="13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3"/>
            <p:cNvSpPr/>
            <p:nvPr/>
          </p:nvSpPr>
          <p:spPr>
            <a:xfrm flipH="1">
              <a:off x="8110703" y="1774965"/>
              <a:ext cx="44479" cy="57001"/>
            </a:xfrm>
            <a:custGeom>
              <a:rect b="b" l="l" r="r" t="t"/>
              <a:pathLst>
                <a:path extrusionOk="0" h="1525" w="1190">
                  <a:moveTo>
                    <a:pt x="585" y="1"/>
                  </a:moveTo>
                  <a:lnTo>
                    <a:pt x="0" y="339"/>
                  </a:lnTo>
                  <a:lnTo>
                    <a:pt x="100" y="592"/>
                  </a:lnTo>
                  <a:lnTo>
                    <a:pt x="257" y="988"/>
                  </a:lnTo>
                  <a:lnTo>
                    <a:pt x="1189" y="1524"/>
                  </a:lnTo>
                  <a:lnTo>
                    <a:pt x="5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flipH="1">
              <a:off x="8258382" y="1805427"/>
              <a:ext cx="92061" cy="144800"/>
            </a:xfrm>
            <a:custGeom>
              <a:rect b="b" l="l" r="r" t="t"/>
              <a:pathLst>
                <a:path extrusionOk="0" h="3874" w="2463">
                  <a:moveTo>
                    <a:pt x="1530" y="1"/>
                  </a:moveTo>
                  <a:lnTo>
                    <a:pt x="906" y="1363"/>
                  </a:lnTo>
                  <a:lnTo>
                    <a:pt x="363" y="2547"/>
                  </a:lnTo>
                  <a:lnTo>
                    <a:pt x="1" y="3337"/>
                  </a:lnTo>
                  <a:lnTo>
                    <a:pt x="933" y="3873"/>
                  </a:lnTo>
                  <a:lnTo>
                    <a:pt x="2463" y="537"/>
                  </a:lnTo>
                  <a:lnTo>
                    <a:pt x="1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flipH="1">
              <a:off x="8085212" y="1747941"/>
              <a:ext cx="230395" cy="202287"/>
            </a:xfrm>
            <a:custGeom>
              <a:rect b="b" l="l" r="r" t="t"/>
              <a:pathLst>
                <a:path extrusionOk="0" h="5412" w="6164">
                  <a:moveTo>
                    <a:pt x="5125" y="0"/>
                  </a:moveTo>
                  <a:lnTo>
                    <a:pt x="1531" y="2075"/>
                  </a:lnTo>
                  <a:lnTo>
                    <a:pt x="1" y="5411"/>
                  </a:lnTo>
                  <a:lnTo>
                    <a:pt x="711" y="5002"/>
                  </a:lnTo>
                  <a:lnTo>
                    <a:pt x="1605" y="2871"/>
                  </a:lnTo>
                  <a:lnTo>
                    <a:pt x="1747" y="2530"/>
                  </a:lnTo>
                  <a:lnTo>
                    <a:pt x="4292" y="1062"/>
                  </a:lnTo>
                  <a:lnTo>
                    <a:pt x="4877" y="724"/>
                  </a:lnTo>
                  <a:lnTo>
                    <a:pt x="5481" y="2247"/>
                  </a:lnTo>
                  <a:lnTo>
                    <a:pt x="6163" y="1855"/>
                  </a:lnTo>
                  <a:lnTo>
                    <a:pt x="5832" y="1264"/>
                  </a:lnTo>
                  <a:lnTo>
                    <a:pt x="5440" y="562"/>
                  </a:lnTo>
                  <a:lnTo>
                    <a:pt x="51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flipH="1">
              <a:off x="8124010" y="1727869"/>
              <a:ext cx="169245" cy="97667"/>
            </a:xfrm>
            <a:custGeom>
              <a:rect b="b" l="l" r="r" t="t"/>
              <a:pathLst>
                <a:path extrusionOk="0" h="2613" w="4528">
                  <a:moveTo>
                    <a:pt x="3595" y="1"/>
                  </a:moveTo>
                  <a:lnTo>
                    <a:pt x="0" y="2076"/>
                  </a:lnTo>
                  <a:lnTo>
                    <a:pt x="933" y="2612"/>
                  </a:lnTo>
                  <a:lnTo>
                    <a:pt x="4527" y="537"/>
                  </a:lnTo>
                  <a:lnTo>
                    <a:pt x="35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flipH="1">
              <a:off x="7950503" y="2086207"/>
              <a:ext cx="15512" cy="22501"/>
            </a:xfrm>
            <a:custGeom>
              <a:rect b="b" l="l" r="r" t="t"/>
              <a:pathLst>
                <a:path extrusionOk="0" h="602" w="415">
                  <a:moveTo>
                    <a:pt x="290" y="0"/>
                  </a:moveTo>
                  <a:cubicBezTo>
                    <a:pt x="265" y="0"/>
                    <a:pt x="237" y="8"/>
                    <a:pt x="208" y="25"/>
                  </a:cubicBezTo>
                  <a:cubicBezTo>
                    <a:pt x="93" y="91"/>
                    <a:pt x="1" y="269"/>
                    <a:pt x="1" y="421"/>
                  </a:cubicBezTo>
                  <a:cubicBezTo>
                    <a:pt x="1" y="533"/>
                    <a:pt x="52" y="601"/>
                    <a:pt x="126" y="601"/>
                  </a:cubicBezTo>
                  <a:cubicBezTo>
                    <a:pt x="151" y="601"/>
                    <a:pt x="179" y="593"/>
                    <a:pt x="208" y="577"/>
                  </a:cubicBezTo>
                  <a:cubicBezTo>
                    <a:pt x="322" y="510"/>
                    <a:pt x="415" y="333"/>
                    <a:pt x="415" y="181"/>
                  </a:cubicBezTo>
                  <a:cubicBezTo>
                    <a:pt x="415" y="69"/>
                    <a:pt x="363" y="0"/>
                    <a:pt x="2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flipH="1">
              <a:off x="7950503" y="2053689"/>
              <a:ext cx="15512" cy="22501"/>
            </a:xfrm>
            <a:custGeom>
              <a:rect b="b" l="l" r="r" t="t"/>
              <a:pathLst>
                <a:path extrusionOk="0" h="602" w="415">
                  <a:moveTo>
                    <a:pt x="290" y="1"/>
                  </a:moveTo>
                  <a:cubicBezTo>
                    <a:pt x="265" y="1"/>
                    <a:pt x="237" y="9"/>
                    <a:pt x="208" y="26"/>
                  </a:cubicBezTo>
                  <a:cubicBezTo>
                    <a:pt x="93" y="92"/>
                    <a:pt x="1" y="269"/>
                    <a:pt x="1" y="420"/>
                  </a:cubicBezTo>
                  <a:cubicBezTo>
                    <a:pt x="1" y="534"/>
                    <a:pt x="52" y="601"/>
                    <a:pt x="126" y="601"/>
                  </a:cubicBezTo>
                  <a:cubicBezTo>
                    <a:pt x="151" y="601"/>
                    <a:pt x="179" y="594"/>
                    <a:pt x="208" y="577"/>
                  </a:cubicBezTo>
                  <a:cubicBezTo>
                    <a:pt x="322" y="511"/>
                    <a:pt x="415" y="334"/>
                    <a:pt x="415" y="182"/>
                  </a:cubicBezTo>
                  <a:cubicBezTo>
                    <a:pt x="415" y="68"/>
                    <a:pt x="363" y="1"/>
                    <a:pt x="2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flipH="1">
              <a:off x="7950503" y="2021208"/>
              <a:ext cx="15512" cy="22501"/>
            </a:xfrm>
            <a:custGeom>
              <a:rect b="b" l="l" r="r" t="t"/>
              <a:pathLst>
                <a:path extrusionOk="0" h="602" w="415">
                  <a:moveTo>
                    <a:pt x="290" y="1"/>
                  </a:moveTo>
                  <a:cubicBezTo>
                    <a:pt x="265" y="1"/>
                    <a:pt x="237" y="9"/>
                    <a:pt x="208" y="26"/>
                  </a:cubicBezTo>
                  <a:cubicBezTo>
                    <a:pt x="93" y="92"/>
                    <a:pt x="1" y="269"/>
                    <a:pt x="1" y="420"/>
                  </a:cubicBezTo>
                  <a:cubicBezTo>
                    <a:pt x="1" y="534"/>
                    <a:pt x="52" y="601"/>
                    <a:pt x="126" y="601"/>
                  </a:cubicBezTo>
                  <a:cubicBezTo>
                    <a:pt x="151" y="601"/>
                    <a:pt x="179" y="593"/>
                    <a:pt x="208" y="577"/>
                  </a:cubicBezTo>
                  <a:cubicBezTo>
                    <a:pt x="322" y="511"/>
                    <a:pt x="415" y="334"/>
                    <a:pt x="415" y="181"/>
                  </a:cubicBezTo>
                  <a:cubicBezTo>
                    <a:pt x="415" y="68"/>
                    <a:pt x="363" y="1"/>
                    <a:pt x="2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flipH="1">
              <a:off x="7927965" y="2072452"/>
              <a:ext cx="15512" cy="22464"/>
            </a:xfrm>
            <a:custGeom>
              <a:rect b="b" l="l" r="r" t="t"/>
              <a:pathLst>
                <a:path extrusionOk="0" h="601" w="415">
                  <a:moveTo>
                    <a:pt x="290" y="1"/>
                  </a:moveTo>
                  <a:cubicBezTo>
                    <a:pt x="265" y="1"/>
                    <a:pt x="237" y="9"/>
                    <a:pt x="207" y="26"/>
                  </a:cubicBezTo>
                  <a:cubicBezTo>
                    <a:pt x="93" y="90"/>
                    <a:pt x="0" y="267"/>
                    <a:pt x="0" y="420"/>
                  </a:cubicBezTo>
                  <a:cubicBezTo>
                    <a:pt x="0" y="533"/>
                    <a:pt x="52" y="600"/>
                    <a:pt x="125" y="600"/>
                  </a:cubicBezTo>
                  <a:cubicBezTo>
                    <a:pt x="150" y="600"/>
                    <a:pt x="178" y="592"/>
                    <a:pt x="207" y="575"/>
                  </a:cubicBezTo>
                  <a:cubicBezTo>
                    <a:pt x="322" y="509"/>
                    <a:pt x="414" y="334"/>
                    <a:pt x="414" y="181"/>
                  </a:cubicBezTo>
                  <a:cubicBezTo>
                    <a:pt x="414" y="68"/>
                    <a:pt x="363" y="1"/>
                    <a:pt x="2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flipH="1">
              <a:off x="7927965" y="2039934"/>
              <a:ext cx="15512" cy="22501"/>
            </a:xfrm>
            <a:custGeom>
              <a:rect b="b" l="l" r="r" t="t"/>
              <a:pathLst>
                <a:path extrusionOk="0" h="602" w="415">
                  <a:moveTo>
                    <a:pt x="289" y="1"/>
                  </a:moveTo>
                  <a:cubicBezTo>
                    <a:pt x="264" y="1"/>
                    <a:pt x="236" y="8"/>
                    <a:pt x="207" y="25"/>
                  </a:cubicBezTo>
                  <a:cubicBezTo>
                    <a:pt x="93" y="91"/>
                    <a:pt x="0" y="268"/>
                    <a:pt x="0" y="421"/>
                  </a:cubicBezTo>
                  <a:cubicBezTo>
                    <a:pt x="0" y="534"/>
                    <a:pt x="52" y="601"/>
                    <a:pt x="125" y="601"/>
                  </a:cubicBezTo>
                  <a:cubicBezTo>
                    <a:pt x="150" y="601"/>
                    <a:pt x="178" y="593"/>
                    <a:pt x="207" y="576"/>
                  </a:cubicBezTo>
                  <a:cubicBezTo>
                    <a:pt x="322" y="510"/>
                    <a:pt x="414" y="334"/>
                    <a:pt x="414" y="182"/>
                  </a:cubicBezTo>
                  <a:cubicBezTo>
                    <a:pt x="414" y="68"/>
                    <a:pt x="363" y="1"/>
                    <a:pt x="2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flipH="1">
              <a:off x="7927965" y="2007453"/>
              <a:ext cx="15512" cy="22464"/>
            </a:xfrm>
            <a:custGeom>
              <a:rect b="b" l="l" r="r" t="t"/>
              <a:pathLst>
                <a:path extrusionOk="0" h="601" w="415">
                  <a:moveTo>
                    <a:pt x="289" y="0"/>
                  </a:moveTo>
                  <a:cubicBezTo>
                    <a:pt x="264" y="0"/>
                    <a:pt x="236" y="8"/>
                    <a:pt x="207" y="25"/>
                  </a:cubicBezTo>
                  <a:cubicBezTo>
                    <a:pt x="93" y="91"/>
                    <a:pt x="0" y="268"/>
                    <a:pt x="0" y="420"/>
                  </a:cubicBezTo>
                  <a:cubicBezTo>
                    <a:pt x="0" y="533"/>
                    <a:pt x="52" y="601"/>
                    <a:pt x="125" y="601"/>
                  </a:cubicBezTo>
                  <a:cubicBezTo>
                    <a:pt x="150" y="601"/>
                    <a:pt x="178" y="593"/>
                    <a:pt x="207" y="576"/>
                  </a:cubicBezTo>
                  <a:cubicBezTo>
                    <a:pt x="322" y="510"/>
                    <a:pt x="414" y="334"/>
                    <a:pt x="414" y="182"/>
                  </a:cubicBezTo>
                  <a:cubicBezTo>
                    <a:pt x="414" y="68"/>
                    <a:pt x="363" y="0"/>
                    <a:pt x="2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flipH="1">
              <a:off x="8390511" y="2212767"/>
              <a:ext cx="14988" cy="24707"/>
            </a:xfrm>
            <a:custGeom>
              <a:rect b="b" l="l" r="r" t="t"/>
              <a:pathLst>
                <a:path extrusionOk="0" h="661" w="401">
                  <a:moveTo>
                    <a:pt x="176" y="0"/>
                  </a:moveTo>
                  <a:lnTo>
                    <a:pt x="0" y="80"/>
                  </a:lnTo>
                  <a:cubicBezTo>
                    <a:pt x="11" y="77"/>
                    <a:pt x="23" y="76"/>
                    <a:pt x="34" y="76"/>
                  </a:cubicBezTo>
                  <a:cubicBezTo>
                    <a:pt x="63" y="76"/>
                    <a:pt x="91" y="84"/>
                    <a:pt x="116" y="100"/>
                  </a:cubicBezTo>
                  <a:cubicBezTo>
                    <a:pt x="230" y="166"/>
                    <a:pt x="323" y="343"/>
                    <a:pt x="323" y="495"/>
                  </a:cubicBezTo>
                  <a:cubicBezTo>
                    <a:pt x="323" y="576"/>
                    <a:pt x="296" y="633"/>
                    <a:pt x="255" y="661"/>
                  </a:cubicBezTo>
                  <a:lnTo>
                    <a:pt x="401" y="591"/>
                  </a:lnTo>
                  <a:lnTo>
                    <a:pt x="1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flipH="1">
              <a:off x="8393427" y="2215571"/>
              <a:ext cx="15512" cy="22464"/>
            </a:xfrm>
            <a:custGeom>
              <a:rect b="b" l="l" r="r" t="t"/>
              <a:pathLst>
                <a:path extrusionOk="0" h="601" w="415">
                  <a:moveTo>
                    <a:pt x="127" y="1"/>
                  </a:moveTo>
                  <a:cubicBezTo>
                    <a:pt x="116" y="1"/>
                    <a:pt x="104" y="2"/>
                    <a:pt x="94" y="5"/>
                  </a:cubicBezTo>
                  <a:cubicBezTo>
                    <a:pt x="37" y="21"/>
                    <a:pt x="1" y="84"/>
                    <a:pt x="1" y="180"/>
                  </a:cubicBezTo>
                  <a:cubicBezTo>
                    <a:pt x="1" y="333"/>
                    <a:pt x="94" y="510"/>
                    <a:pt x="208" y="574"/>
                  </a:cubicBezTo>
                  <a:cubicBezTo>
                    <a:pt x="237" y="592"/>
                    <a:pt x="265" y="600"/>
                    <a:pt x="290" y="600"/>
                  </a:cubicBezTo>
                  <a:cubicBezTo>
                    <a:pt x="310" y="600"/>
                    <a:pt x="329" y="595"/>
                    <a:pt x="345" y="584"/>
                  </a:cubicBezTo>
                  <a:cubicBezTo>
                    <a:pt x="388" y="558"/>
                    <a:pt x="415" y="501"/>
                    <a:pt x="415" y="420"/>
                  </a:cubicBezTo>
                  <a:cubicBezTo>
                    <a:pt x="415" y="268"/>
                    <a:pt x="322" y="91"/>
                    <a:pt x="208" y="25"/>
                  </a:cubicBezTo>
                  <a:cubicBezTo>
                    <a:pt x="183" y="9"/>
                    <a:pt x="155"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flipH="1">
              <a:off x="8368085" y="2226298"/>
              <a:ext cx="14951" cy="24744"/>
            </a:xfrm>
            <a:custGeom>
              <a:rect b="b" l="l" r="r" t="t"/>
              <a:pathLst>
                <a:path extrusionOk="0" h="662" w="400">
                  <a:moveTo>
                    <a:pt x="176" y="1"/>
                  </a:moveTo>
                  <a:lnTo>
                    <a:pt x="0" y="80"/>
                  </a:lnTo>
                  <a:cubicBezTo>
                    <a:pt x="12" y="77"/>
                    <a:pt x="24" y="76"/>
                    <a:pt x="36" y="76"/>
                  </a:cubicBezTo>
                  <a:cubicBezTo>
                    <a:pt x="64" y="76"/>
                    <a:pt x="91" y="84"/>
                    <a:pt x="114" y="100"/>
                  </a:cubicBezTo>
                  <a:cubicBezTo>
                    <a:pt x="229" y="166"/>
                    <a:pt x="321" y="344"/>
                    <a:pt x="321" y="496"/>
                  </a:cubicBezTo>
                  <a:cubicBezTo>
                    <a:pt x="321" y="577"/>
                    <a:pt x="295" y="635"/>
                    <a:pt x="253" y="662"/>
                  </a:cubicBezTo>
                  <a:lnTo>
                    <a:pt x="399" y="590"/>
                  </a:lnTo>
                  <a:lnTo>
                    <a:pt x="1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flipH="1">
              <a:off x="8371000" y="2229139"/>
              <a:ext cx="15512" cy="22426"/>
            </a:xfrm>
            <a:custGeom>
              <a:rect b="b" l="l" r="r" t="t"/>
              <a:pathLst>
                <a:path extrusionOk="0" h="600" w="415">
                  <a:moveTo>
                    <a:pt x="126" y="0"/>
                  </a:moveTo>
                  <a:cubicBezTo>
                    <a:pt x="115" y="0"/>
                    <a:pt x="104" y="2"/>
                    <a:pt x="93" y="4"/>
                  </a:cubicBezTo>
                  <a:cubicBezTo>
                    <a:pt x="37" y="23"/>
                    <a:pt x="0" y="86"/>
                    <a:pt x="0" y="182"/>
                  </a:cubicBezTo>
                  <a:cubicBezTo>
                    <a:pt x="0" y="332"/>
                    <a:pt x="93" y="509"/>
                    <a:pt x="207" y="576"/>
                  </a:cubicBezTo>
                  <a:cubicBezTo>
                    <a:pt x="236" y="592"/>
                    <a:pt x="264" y="600"/>
                    <a:pt x="289" y="600"/>
                  </a:cubicBezTo>
                  <a:cubicBezTo>
                    <a:pt x="309" y="600"/>
                    <a:pt x="328" y="594"/>
                    <a:pt x="345" y="584"/>
                  </a:cubicBezTo>
                  <a:cubicBezTo>
                    <a:pt x="388" y="559"/>
                    <a:pt x="414" y="501"/>
                    <a:pt x="414" y="420"/>
                  </a:cubicBezTo>
                  <a:cubicBezTo>
                    <a:pt x="414" y="268"/>
                    <a:pt x="322" y="90"/>
                    <a:pt x="207" y="24"/>
                  </a:cubicBezTo>
                  <a:cubicBezTo>
                    <a:pt x="184" y="9"/>
                    <a:pt x="155"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flipH="1">
              <a:off x="8390511" y="2180137"/>
              <a:ext cx="14988" cy="24744"/>
            </a:xfrm>
            <a:custGeom>
              <a:rect b="b" l="l" r="r" t="t"/>
              <a:pathLst>
                <a:path extrusionOk="0" h="662" w="401">
                  <a:moveTo>
                    <a:pt x="176" y="1"/>
                  </a:moveTo>
                  <a:lnTo>
                    <a:pt x="0" y="82"/>
                  </a:lnTo>
                  <a:cubicBezTo>
                    <a:pt x="12" y="79"/>
                    <a:pt x="24" y="77"/>
                    <a:pt x="36" y="77"/>
                  </a:cubicBezTo>
                  <a:cubicBezTo>
                    <a:pt x="64" y="77"/>
                    <a:pt x="92" y="86"/>
                    <a:pt x="116" y="102"/>
                  </a:cubicBezTo>
                  <a:cubicBezTo>
                    <a:pt x="230" y="168"/>
                    <a:pt x="323" y="343"/>
                    <a:pt x="323" y="496"/>
                  </a:cubicBezTo>
                  <a:cubicBezTo>
                    <a:pt x="323" y="577"/>
                    <a:pt x="296" y="635"/>
                    <a:pt x="255" y="661"/>
                  </a:cubicBezTo>
                  <a:lnTo>
                    <a:pt x="401" y="592"/>
                  </a:lnTo>
                  <a:lnTo>
                    <a:pt x="1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flipH="1">
              <a:off x="8393427" y="2182978"/>
              <a:ext cx="15512" cy="22501"/>
            </a:xfrm>
            <a:custGeom>
              <a:rect b="b" l="l" r="r" t="t"/>
              <a:pathLst>
                <a:path extrusionOk="0" h="602" w="415">
                  <a:moveTo>
                    <a:pt x="126" y="0"/>
                  </a:moveTo>
                  <a:cubicBezTo>
                    <a:pt x="114" y="0"/>
                    <a:pt x="103" y="1"/>
                    <a:pt x="92" y="4"/>
                  </a:cubicBezTo>
                  <a:cubicBezTo>
                    <a:pt x="37" y="22"/>
                    <a:pt x="1" y="85"/>
                    <a:pt x="1" y="180"/>
                  </a:cubicBezTo>
                  <a:cubicBezTo>
                    <a:pt x="1" y="334"/>
                    <a:pt x="94" y="511"/>
                    <a:pt x="208" y="577"/>
                  </a:cubicBezTo>
                  <a:cubicBezTo>
                    <a:pt x="237" y="593"/>
                    <a:pt x="264" y="601"/>
                    <a:pt x="289" y="601"/>
                  </a:cubicBezTo>
                  <a:cubicBezTo>
                    <a:pt x="310" y="601"/>
                    <a:pt x="329" y="596"/>
                    <a:pt x="345" y="585"/>
                  </a:cubicBezTo>
                  <a:cubicBezTo>
                    <a:pt x="387" y="559"/>
                    <a:pt x="415" y="503"/>
                    <a:pt x="415" y="420"/>
                  </a:cubicBezTo>
                  <a:cubicBezTo>
                    <a:pt x="415" y="267"/>
                    <a:pt x="322" y="90"/>
                    <a:pt x="208" y="26"/>
                  </a:cubicBezTo>
                  <a:cubicBezTo>
                    <a:pt x="183" y="9"/>
                    <a:pt x="154" y="0"/>
                    <a:pt x="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flipH="1">
              <a:off x="8368085" y="2193705"/>
              <a:ext cx="14951" cy="24781"/>
            </a:xfrm>
            <a:custGeom>
              <a:rect b="b" l="l" r="r" t="t"/>
              <a:pathLst>
                <a:path extrusionOk="0" h="663" w="400">
                  <a:moveTo>
                    <a:pt x="176" y="0"/>
                  </a:moveTo>
                  <a:lnTo>
                    <a:pt x="0" y="81"/>
                  </a:lnTo>
                  <a:cubicBezTo>
                    <a:pt x="12" y="79"/>
                    <a:pt x="24" y="77"/>
                    <a:pt x="36" y="77"/>
                  </a:cubicBezTo>
                  <a:cubicBezTo>
                    <a:pt x="64" y="77"/>
                    <a:pt x="91" y="85"/>
                    <a:pt x="114" y="101"/>
                  </a:cubicBezTo>
                  <a:cubicBezTo>
                    <a:pt x="229" y="168"/>
                    <a:pt x="321" y="345"/>
                    <a:pt x="321" y="497"/>
                  </a:cubicBezTo>
                  <a:cubicBezTo>
                    <a:pt x="321" y="578"/>
                    <a:pt x="295" y="634"/>
                    <a:pt x="253" y="663"/>
                  </a:cubicBezTo>
                  <a:lnTo>
                    <a:pt x="399" y="591"/>
                  </a:lnTo>
                  <a:lnTo>
                    <a:pt x="1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flipH="1">
              <a:off x="8371000" y="2196508"/>
              <a:ext cx="15512" cy="22501"/>
            </a:xfrm>
            <a:custGeom>
              <a:rect b="b" l="l" r="r" t="t"/>
              <a:pathLst>
                <a:path extrusionOk="0" h="602" w="415">
                  <a:moveTo>
                    <a:pt x="127" y="1"/>
                  </a:moveTo>
                  <a:cubicBezTo>
                    <a:pt x="116" y="1"/>
                    <a:pt x="104" y="2"/>
                    <a:pt x="93" y="5"/>
                  </a:cubicBezTo>
                  <a:cubicBezTo>
                    <a:pt x="37" y="21"/>
                    <a:pt x="0" y="86"/>
                    <a:pt x="0" y="180"/>
                  </a:cubicBezTo>
                  <a:cubicBezTo>
                    <a:pt x="0" y="334"/>
                    <a:pt x="93" y="511"/>
                    <a:pt x="207" y="576"/>
                  </a:cubicBezTo>
                  <a:cubicBezTo>
                    <a:pt x="236" y="593"/>
                    <a:pt x="264" y="601"/>
                    <a:pt x="289" y="601"/>
                  </a:cubicBezTo>
                  <a:cubicBezTo>
                    <a:pt x="309" y="601"/>
                    <a:pt x="328" y="596"/>
                    <a:pt x="345" y="586"/>
                  </a:cubicBezTo>
                  <a:cubicBezTo>
                    <a:pt x="386" y="559"/>
                    <a:pt x="414" y="503"/>
                    <a:pt x="414" y="420"/>
                  </a:cubicBezTo>
                  <a:cubicBezTo>
                    <a:pt x="414" y="268"/>
                    <a:pt x="322" y="91"/>
                    <a:pt x="207" y="25"/>
                  </a:cubicBezTo>
                  <a:cubicBezTo>
                    <a:pt x="184" y="9"/>
                    <a:pt x="156" y="1"/>
                    <a:pt x="1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34"/>
          <p:cNvSpPr txBox="1"/>
          <p:nvPr>
            <p:ph idx="2" type="subTitle"/>
          </p:nvPr>
        </p:nvSpPr>
        <p:spPr>
          <a:xfrm>
            <a:off x="715100" y="1860675"/>
            <a:ext cx="33504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consistent content plan is essential for any successful social media strategy. Have a schedule of when to post content, optimize with keywords and keep track of it all</a:t>
            </a:r>
            <a:endParaRPr/>
          </a:p>
        </p:txBody>
      </p:sp>
      <p:sp>
        <p:nvSpPr>
          <p:cNvPr id="884" name="Google Shape;884;p34"/>
          <p:cNvSpPr txBox="1"/>
          <p:nvPr>
            <p:ph idx="3" type="subTitle"/>
          </p:nvPr>
        </p:nvSpPr>
        <p:spPr>
          <a:xfrm>
            <a:off x="4678075" y="3608950"/>
            <a:ext cx="3350400" cy="8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can help you </a:t>
            </a:r>
            <a:r>
              <a:rPr lang="en"/>
              <a:t>measure key metrics like visits, click-through rates, impressions, and conversions as well as understanding how your audience is engaging with your content</a:t>
            </a:r>
            <a:endParaRPr/>
          </a:p>
        </p:txBody>
      </p:sp>
      <p:sp>
        <p:nvSpPr>
          <p:cNvPr id="885" name="Google Shape;885;p34"/>
          <p:cNvSpPr txBox="1"/>
          <p:nvPr>
            <p:ph idx="4" type="subTitle"/>
          </p:nvPr>
        </p:nvSpPr>
        <p:spPr>
          <a:xfrm>
            <a:off x="715100" y="3609000"/>
            <a:ext cx="3350400" cy="8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Advertising on social media channels can be a great way to reach a wider audience quickly and effectively. However, it is important to use targeted, specific ads</a:t>
            </a:r>
            <a:endParaRPr/>
          </a:p>
        </p:txBody>
      </p:sp>
      <p:sp>
        <p:nvSpPr>
          <p:cNvPr id="886" name="Google Shape;886;p34"/>
          <p:cNvSpPr txBox="1"/>
          <p:nvPr>
            <p:ph idx="5" type="subTitle"/>
          </p:nvPr>
        </p:nvSpPr>
        <p:spPr>
          <a:xfrm>
            <a:off x="4678075" y="1860725"/>
            <a:ext cx="3350400" cy="10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 brand loyalty involves creating relationships with existing &amp; potential customers through appreciation &amp; thoughtfulness across all communication channels including social media platforms</a:t>
            </a:r>
            <a:endParaRPr/>
          </a:p>
        </p:txBody>
      </p:sp>
      <p:sp>
        <p:nvSpPr>
          <p:cNvPr id="887" name="Google Shape;887;p3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tips</a:t>
            </a:r>
            <a:endParaRPr/>
          </a:p>
        </p:txBody>
      </p:sp>
      <p:sp>
        <p:nvSpPr>
          <p:cNvPr id="888" name="Google Shape;888;p34"/>
          <p:cNvSpPr txBox="1"/>
          <p:nvPr>
            <p:ph idx="1" type="subTitle"/>
          </p:nvPr>
        </p:nvSpPr>
        <p:spPr>
          <a:xfrm>
            <a:off x="715100" y="1440125"/>
            <a:ext cx="3350400" cy="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 consistent</a:t>
            </a:r>
            <a:endParaRPr/>
          </a:p>
        </p:txBody>
      </p:sp>
      <p:sp>
        <p:nvSpPr>
          <p:cNvPr id="889" name="Google Shape;889;p34"/>
          <p:cNvSpPr txBox="1"/>
          <p:nvPr>
            <p:ph idx="6" type="subTitle"/>
          </p:nvPr>
        </p:nvSpPr>
        <p:spPr>
          <a:xfrm>
            <a:off x="715100" y="3188400"/>
            <a:ext cx="3350400" cy="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Advertise wisely</a:t>
            </a:r>
            <a:endParaRPr/>
          </a:p>
        </p:txBody>
      </p:sp>
      <p:sp>
        <p:nvSpPr>
          <p:cNvPr id="890" name="Google Shape;890;p34"/>
          <p:cNvSpPr txBox="1"/>
          <p:nvPr>
            <p:ph idx="7" type="subTitle"/>
          </p:nvPr>
        </p:nvSpPr>
        <p:spPr>
          <a:xfrm>
            <a:off x="4678075" y="3188400"/>
            <a:ext cx="3350400" cy="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analytics tools</a:t>
            </a:r>
            <a:endParaRPr/>
          </a:p>
        </p:txBody>
      </p:sp>
      <p:sp>
        <p:nvSpPr>
          <p:cNvPr id="891" name="Google Shape;891;p34"/>
          <p:cNvSpPr txBox="1"/>
          <p:nvPr>
            <p:ph idx="8" type="subTitle"/>
          </p:nvPr>
        </p:nvSpPr>
        <p:spPr>
          <a:xfrm>
            <a:off x="4678075" y="1440125"/>
            <a:ext cx="3350400" cy="4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Establish brand loyalty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35"/>
          <p:cNvSpPr txBox="1"/>
          <p:nvPr>
            <p:ph idx="14" type="subTitle"/>
          </p:nvPr>
        </p:nvSpPr>
        <p:spPr>
          <a:xfrm>
            <a:off x="3285012" y="3156166"/>
            <a:ext cx="22368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Friday</a:t>
            </a:r>
            <a:endParaRPr/>
          </a:p>
        </p:txBody>
      </p:sp>
      <p:sp>
        <p:nvSpPr>
          <p:cNvPr id="897" name="Google Shape;897;p35"/>
          <p:cNvSpPr txBox="1"/>
          <p:nvPr>
            <p:ph idx="13" type="subTitle"/>
          </p:nvPr>
        </p:nvSpPr>
        <p:spPr>
          <a:xfrm>
            <a:off x="720318" y="3156166"/>
            <a:ext cx="22368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Thursday</a:t>
            </a:r>
            <a:endParaRPr/>
          </a:p>
        </p:txBody>
      </p:sp>
      <p:sp>
        <p:nvSpPr>
          <p:cNvPr id="898" name="Google Shape;898;p35"/>
          <p:cNvSpPr txBox="1"/>
          <p:nvPr>
            <p:ph idx="15" type="subTitle"/>
          </p:nvPr>
        </p:nvSpPr>
        <p:spPr>
          <a:xfrm>
            <a:off x="5851988" y="3156166"/>
            <a:ext cx="22344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Saturday</a:t>
            </a:r>
            <a:endParaRPr/>
          </a:p>
        </p:txBody>
      </p:sp>
      <p:sp>
        <p:nvSpPr>
          <p:cNvPr id="899" name="Google Shape;899;p35"/>
          <p:cNvSpPr txBox="1"/>
          <p:nvPr>
            <p:ph idx="7" type="subTitle"/>
          </p:nvPr>
        </p:nvSpPr>
        <p:spPr>
          <a:xfrm>
            <a:off x="720000" y="1459716"/>
            <a:ext cx="22368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Monday</a:t>
            </a:r>
            <a:endParaRPr/>
          </a:p>
        </p:txBody>
      </p:sp>
      <p:sp>
        <p:nvSpPr>
          <p:cNvPr id="900" name="Google Shape;900;p35"/>
          <p:cNvSpPr txBox="1"/>
          <p:nvPr>
            <p:ph idx="8" type="subTitle"/>
          </p:nvPr>
        </p:nvSpPr>
        <p:spPr>
          <a:xfrm>
            <a:off x="3285006" y="1459716"/>
            <a:ext cx="22368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Tuesday</a:t>
            </a:r>
            <a:endParaRPr/>
          </a:p>
        </p:txBody>
      </p:sp>
      <p:sp>
        <p:nvSpPr>
          <p:cNvPr id="901" name="Google Shape;901;p35"/>
          <p:cNvSpPr txBox="1"/>
          <p:nvPr>
            <p:ph idx="9" type="subTitle"/>
          </p:nvPr>
        </p:nvSpPr>
        <p:spPr>
          <a:xfrm>
            <a:off x="5854351" y="1459716"/>
            <a:ext cx="2229900" cy="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Wednesday</a:t>
            </a:r>
            <a:endParaRPr/>
          </a:p>
        </p:txBody>
      </p:sp>
      <p:sp>
        <p:nvSpPr>
          <p:cNvPr id="902" name="Google Shape;902;p3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ideas for posts</a:t>
            </a:r>
            <a:endParaRPr/>
          </a:p>
        </p:txBody>
      </p:sp>
      <p:sp>
        <p:nvSpPr>
          <p:cNvPr id="903" name="Google Shape;903;p35"/>
          <p:cNvSpPr txBox="1"/>
          <p:nvPr>
            <p:ph idx="1" type="subTitle"/>
          </p:nvPr>
        </p:nvSpPr>
        <p:spPr>
          <a:xfrm>
            <a:off x="724675" y="1859414"/>
            <a:ext cx="22368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quote or thought provoking message which is related to your brand and</a:t>
            </a:r>
            <a:endParaRPr/>
          </a:p>
          <a:p>
            <a:pPr indent="0" lvl="0" marL="0" rtl="0" algn="l">
              <a:spcBef>
                <a:spcPts val="0"/>
              </a:spcBef>
              <a:spcAft>
                <a:spcPts val="0"/>
              </a:spcAft>
              <a:buNone/>
            </a:pPr>
            <a:r>
              <a:rPr lang="en"/>
              <a:t>encourages engagement</a:t>
            </a:r>
            <a:endParaRPr/>
          </a:p>
        </p:txBody>
      </p:sp>
      <p:sp>
        <p:nvSpPr>
          <p:cNvPr id="904" name="Google Shape;904;p35"/>
          <p:cNvSpPr txBox="1"/>
          <p:nvPr>
            <p:ph idx="4" type="subTitle"/>
          </p:nvPr>
        </p:nvSpPr>
        <p:spPr>
          <a:xfrm>
            <a:off x="724675" y="3560516"/>
            <a:ext cx="22368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followers for their opinion by posing an interesting question or encourage user-generated content</a:t>
            </a:r>
            <a:endParaRPr/>
          </a:p>
        </p:txBody>
      </p:sp>
      <p:sp>
        <p:nvSpPr>
          <p:cNvPr id="905" name="Google Shape;905;p35"/>
          <p:cNvSpPr txBox="1"/>
          <p:nvPr>
            <p:ph idx="5" type="subTitle"/>
          </p:nvPr>
        </p:nvSpPr>
        <p:spPr>
          <a:xfrm>
            <a:off x="3284997" y="3560516"/>
            <a:ext cx="22368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customer success stories to highlight how customers have benefited from using your product/service</a:t>
            </a:r>
            <a:endParaRPr/>
          </a:p>
        </p:txBody>
      </p:sp>
      <p:sp>
        <p:nvSpPr>
          <p:cNvPr id="906" name="Google Shape;906;p35"/>
          <p:cNvSpPr txBox="1"/>
          <p:nvPr>
            <p:ph idx="2" type="subTitle"/>
          </p:nvPr>
        </p:nvSpPr>
        <p:spPr>
          <a:xfrm>
            <a:off x="3284997" y="1859414"/>
            <a:ext cx="22368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scenes of your product/service. Share a photo or video of what goes into creating the item/service</a:t>
            </a:r>
            <a:endParaRPr/>
          </a:p>
        </p:txBody>
      </p:sp>
      <p:sp>
        <p:nvSpPr>
          <p:cNvPr id="907" name="Google Shape;907;p35"/>
          <p:cNvSpPr txBox="1"/>
          <p:nvPr>
            <p:ph idx="3" type="subTitle"/>
          </p:nvPr>
        </p:nvSpPr>
        <p:spPr>
          <a:xfrm>
            <a:off x="5849674" y="1859414"/>
            <a:ext cx="22299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fact about your company or industry in order to engage followers with</a:t>
            </a:r>
            <a:endParaRPr/>
          </a:p>
          <a:p>
            <a:pPr indent="0" lvl="0" marL="0" rtl="0" algn="l">
              <a:spcBef>
                <a:spcPts val="0"/>
              </a:spcBef>
              <a:spcAft>
                <a:spcPts val="0"/>
              </a:spcAft>
              <a:buNone/>
            </a:pPr>
            <a:r>
              <a:rPr lang="en"/>
              <a:t>something educational</a:t>
            </a:r>
            <a:endParaRPr/>
          </a:p>
        </p:txBody>
      </p:sp>
      <p:sp>
        <p:nvSpPr>
          <p:cNvPr id="908" name="Google Shape;908;p35"/>
          <p:cNvSpPr txBox="1"/>
          <p:nvPr>
            <p:ph idx="6" type="subTitle"/>
          </p:nvPr>
        </p:nvSpPr>
        <p:spPr>
          <a:xfrm>
            <a:off x="5849674" y="3560516"/>
            <a:ext cx="2229900" cy="8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Showcase upcoming events or promotions that are coming up so people know when to look out for them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ity TV Show Social Media Strategy by Slidesgo">
  <a:themeElements>
    <a:clrScheme name="Simple Light">
      <a:dk1>
        <a:srgbClr val="202020"/>
      </a:dk1>
      <a:lt1>
        <a:srgbClr val="EEEEEE"/>
      </a:lt1>
      <a:dk2>
        <a:srgbClr val="383E42"/>
      </a:dk2>
      <a:lt2>
        <a:srgbClr val="515D68"/>
      </a:lt2>
      <a:accent1>
        <a:srgbClr val="6887B5"/>
      </a:accent1>
      <a:accent2>
        <a:srgbClr val="A4D2F4"/>
      </a:accent2>
      <a:accent3>
        <a:srgbClr val="57EAC3"/>
      </a:accent3>
      <a:accent4>
        <a:srgbClr val="F2DBAD"/>
      </a:accent4>
      <a:accent5>
        <a:srgbClr val="E59A55"/>
      </a:accent5>
      <a:accent6>
        <a:srgbClr val="B73920"/>
      </a:accent6>
      <a:hlink>
        <a:srgbClr val="20202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